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7" r:id="rId2"/>
    <p:sldMasterId id="2147483659" r:id="rId3"/>
  </p:sldMasterIdLst>
  <p:notesMasterIdLst>
    <p:notesMasterId r:id="rId11"/>
  </p:notesMasterIdLst>
  <p:handoutMasterIdLst>
    <p:handoutMasterId r:id="rId12"/>
  </p:handoutMasterIdLst>
  <p:sldIdLst>
    <p:sldId id="256" r:id="rId4"/>
    <p:sldId id="292" r:id="rId5"/>
    <p:sldId id="285" r:id="rId6"/>
    <p:sldId id="290" r:id="rId7"/>
    <p:sldId id="287" r:id="rId8"/>
    <p:sldId id="296" r:id="rId9"/>
    <p:sldId id="295" r:id="rId10"/>
  </p:sldIdLst>
  <p:sldSz cx="9144000" cy="6858000" type="screen4x3"/>
  <p:notesSz cx="6858000" cy="9144000"/>
  <p:defaultTextStyle>
    <a:defPPr>
      <a:defRPr lang="en-GB"/>
    </a:defPPr>
    <a:lvl1pPr algn="ctr" rtl="0" fontAlgn="base">
      <a:spcBef>
        <a:spcPct val="0"/>
      </a:spcBef>
      <a:spcAft>
        <a:spcPct val="0"/>
      </a:spcAft>
      <a:defRPr sz="3200" kern="1200">
        <a:solidFill>
          <a:schemeClr val="tx1"/>
        </a:solidFill>
        <a:latin typeface="Arial" charset="0"/>
        <a:ea typeface="MS PGothic" pitchFamily="34" charset="-128"/>
        <a:cs typeface="+mn-cs"/>
      </a:defRPr>
    </a:lvl1pPr>
    <a:lvl2pPr marL="457200" algn="ctr" rtl="0" fontAlgn="base">
      <a:spcBef>
        <a:spcPct val="0"/>
      </a:spcBef>
      <a:spcAft>
        <a:spcPct val="0"/>
      </a:spcAft>
      <a:defRPr sz="3200" kern="1200">
        <a:solidFill>
          <a:schemeClr val="tx1"/>
        </a:solidFill>
        <a:latin typeface="Arial" charset="0"/>
        <a:ea typeface="MS PGothic" pitchFamily="34" charset="-128"/>
        <a:cs typeface="+mn-cs"/>
      </a:defRPr>
    </a:lvl2pPr>
    <a:lvl3pPr marL="914400" algn="ctr" rtl="0" fontAlgn="base">
      <a:spcBef>
        <a:spcPct val="0"/>
      </a:spcBef>
      <a:spcAft>
        <a:spcPct val="0"/>
      </a:spcAft>
      <a:defRPr sz="3200" kern="1200">
        <a:solidFill>
          <a:schemeClr val="tx1"/>
        </a:solidFill>
        <a:latin typeface="Arial" charset="0"/>
        <a:ea typeface="MS PGothic" pitchFamily="34" charset="-128"/>
        <a:cs typeface="+mn-cs"/>
      </a:defRPr>
    </a:lvl3pPr>
    <a:lvl4pPr marL="1371600" algn="ctr" rtl="0" fontAlgn="base">
      <a:spcBef>
        <a:spcPct val="0"/>
      </a:spcBef>
      <a:spcAft>
        <a:spcPct val="0"/>
      </a:spcAft>
      <a:defRPr sz="3200" kern="1200">
        <a:solidFill>
          <a:schemeClr val="tx1"/>
        </a:solidFill>
        <a:latin typeface="Arial" charset="0"/>
        <a:ea typeface="MS PGothic" pitchFamily="34" charset="-128"/>
        <a:cs typeface="+mn-cs"/>
      </a:defRPr>
    </a:lvl4pPr>
    <a:lvl5pPr marL="1828800" algn="ctr" rtl="0" fontAlgn="base">
      <a:spcBef>
        <a:spcPct val="0"/>
      </a:spcBef>
      <a:spcAft>
        <a:spcPct val="0"/>
      </a:spcAft>
      <a:defRPr sz="3200" kern="1200">
        <a:solidFill>
          <a:schemeClr val="tx1"/>
        </a:solidFill>
        <a:latin typeface="Arial" charset="0"/>
        <a:ea typeface="MS PGothic" pitchFamily="34" charset="-128"/>
        <a:cs typeface="+mn-cs"/>
      </a:defRPr>
    </a:lvl5pPr>
    <a:lvl6pPr marL="2286000" algn="l" defTabSz="914400" rtl="0" eaLnBrk="1" latinLnBrk="0" hangingPunct="1">
      <a:defRPr sz="3200" kern="1200">
        <a:solidFill>
          <a:schemeClr val="tx1"/>
        </a:solidFill>
        <a:latin typeface="Arial" charset="0"/>
        <a:ea typeface="MS PGothic" pitchFamily="34" charset="-128"/>
        <a:cs typeface="+mn-cs"/>
      </a:defRPr>
    </a:lvl6pPr>
    <a:lvl7pPr marL="2743200" algn="l" defTabSz="914400" rtl="0" eaLnBrk="1" latinLnBrk="0" hangingPunct="1">
      <a:defRPr sz="3200" kern="1200">
        <a:solidFill>
          <a:schemeClr val="tx1"/>
        </a:solidFill>
        <a:latin typeface="Arial" charset="0"/>
        <a:ea typeface="MS PGothic" pitchFamily="34" charset="-128"/>
        <a:cs typeface="+mn-cs"/>
      </a:defRPr>
    </a:lvl7pPr>
    <a:lvl8pPr marL="3200400" algn="l" defTabSz="914400" rtl="0" eaLnBrk="1" latinLnBrk="0" hangingPunct="1">
      <a:defRPr sz="3200" kern="1200">
        <a:solidFill>
          <a:schemeClr val="tx1"/>
        </a:solidFill>
        <a:latin typeface="Arial" charset="0"/>
        <a:ea typeface="MS PGothic" pitchFamily="34" charset="-128"/>
        <a:cs typeface="+mn-cs"/>
      </a:defRPr>
    </a:lvl8pPr>
    <a:lvl9pPr marL="3657600" algn="l" defTabSz="914400" rtl="0" eaLnBrk="1" latinLnBrk="0" hangingPunct="1">
      <a:defRPr sz="32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F014"/>
    <a:srgbClr val="70DC0E"/>
    <a:srgbClr val="5BD119"/>
    <a:srgbClr val="20CA24"/>
    <a:srgbClr val="DDDDDD"/>
    <a:srgbClr val="FF0000"/>
    <a:srgbClr val="00CC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97950" autoAdjust="0"/>
  </p:normalViewPr>
  <p:slideViewPr>
    <p:cSldViewPr snapToGrid="0">
      <p:cViewPr>
        <p:scale>
          <a:sx n="75" d="100"/>
          <a:sy n="75" d="100"/>
        </p:scale>
        <p:origin x="-1242" y="-72"/>
      </p:cViewPr>
      <p:guideLst>
        <p:guide orient="horz" pos="3483"/>
        <p:guide orient="horz" pos="476"/>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6" d="100"/>
          <a:sy n="56" d="100"/>
        </p:scale>
        <p:origin x="-185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pitchFamily="34" charset="0"/>
                <a:ea typeface="新細明體" pitchFamily="18" charset="-120"/>
              </a:defRPr>
            </a:lvl1pPr>
          </a:lstStyle>
          <a:p>
            <a:pPr>
              <a:defRPr/>
            </a:pPr>
            <a:endParaRPr lang="en-US" altLang="zh-TW"/>
          </a:p>
        </p:txBody>
      </p:sp>
      <p:sp>
        <p:nvSpPr>
          <p:cNvPr id="2816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ea typeface="新細明體" pitchFamily="18" charset="-120"/>
              </a:defRPr>
            </a:lvl1pPr>
          </a:lstStyle>
          <a:p>
            <a:pPr>
              <a:defRPr/>
            </a:pPr>
            <a:endParaRPr lang="en-US" altLang="zh-TW"/>
          </a:p>
        </p:txBody>
      </p:sp>
      <p:sp>
        <p:nvSpPr>
          <p:cNvPr id="2816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pitchFamily="34" charset="0"/>
                <a:ea typeface="新細明體" pitchFamily="18" charset="-120"/>
              </a:defRPr>
            </a:lvl1pPr>
          </a:lstStyle>
          <a:p>
            <a:pPr>
              <a:defRPr/>
            </a:pPr>
            <a:endParaRPr lang="en-US" altLang="zh-TW"/>
          </a:p>
        </p:txBody>
      </p:sp>
      <p:sp>
        <p:nvSpPr>
          <p:cNvPr id="2816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ea typeface="新細明體" pitchFamily="18" charset="-120"/>
              </a:defRPr>
            </a:lvl1pPr>
          </a:lstStyle>
          <a:p>
            <a:pPr>
              <a:defRPr/>
            </a:pPr>
            <a:fld id="{74947B6D-65A8-491F-B690-F8721AA48B90}" type="slidenum">
              <a:rPr lang="zh-TW" altLang="en-US"/>
              <a:pPr>
                <a:defRPr/>
              </a:pPr>
              <a:t>‹#›</a:t>
            </a:fld>
            <a:endParaRPr lang="en-US" altLang="zh-TW"/>
          </a:p>
        </p:txBody>
      </p:sp>
    </p:spTree>
    <p:extLst>
      <p:ext uri="{BB962C8B-B14F-4D97-AF65-F5344CB8AC3E}">
        <p14:creationId xmlns:p14="http://schemas.microsoft.com/office/powerpoint/2010/main" val="3553331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Arial" pitchFamily="34" charset="0"/>
                <a:ea typeface="ＭＳ Ｐゴシック" pitchFamily="34" charset="-128"/>
              </a:defRPr>
            </a:lvl1pPr>
          </a:lstStyle>
          <a:p>
            <a:pPr>
              <a:defRPr/>
            </a:pPr>
            <a:endParaRPr lang="en-US" altLang="zh-TW"/>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pitchFamily="34" charset="0"/>
                <a:ea typeface="ＭＳ Ｐゴシック" pitchFamily="34" charset="-128"/>
              </a:defRPr>
            </a:lvl1pPr>
          </a:lstStyle>
          <a:p>
            <a:pPr>
              <a:defRPr/>
            </a:pPr>
            <a:endParaRPr lang="en-US" altLang="zh-TW"/>
          </a:p>
        </p:txBody>
      </p:sp>
      <p:sp>
        <p:nvSpPr>
          <p:cNvPr id="122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Arial" pitchFamily="34" charset="0"/>
                <a:ea typeface="ＭＳ Ｐゴシック" pitchFamily="34" charset="-128"/>
              </a:defRPr>
            </a:lvl1pPr>
          </a:lstStyle>
          <a:p>
            <a:pPr>
              <a:defRPr/>
            </a:pPr>
            <a:endParaRPr lang="en-US" altLang="zh-TW"/>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ea typeface="ＭＳ Ｐゴシック" pitchFamily="34" charset="-128"/>
              </a:defRPr>
            </a:lvl1pPr>
          </a:lstStyle>
          <a:p>
            <a:pPr>
              <a:defRPr/>
            </a:pPr>
            <a:fld id="{86C84CC1-E42F-438C-B535-823FEE768488}" type="slidenum">
              <a:rPr lang="en-US" altLang="zh-TW"/>
              <a:pPr>
                <a:defRPr/>
              </a:pPr>
              <a:t>‹#›</a:t>
            </a:fld>
            <a:endParaRPr lang="en-US" altLang="zh-TW"/>
          </a:p>
        </p:txBody>
      </p:sp>
    </p:spTree>
    <p:extLst>
      <p:ext uri="{BB962C8B-B14F-4D97-AF65-F5344CB8AC3E}">
        <p14:creationId xmlns:p14="http://schemas.microsoft.com/office/powerpoint/2010/main" val="4116996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MS PGothic" pitchFamily="34" charset="-128"/>
              </a:defRPr>
            </a:lvl1pPr>
            <a:lvl2pPr marL="742950" indent="-285750" eaLnBrk="0" hangingPunct="0">
              <a:defRPr sz="3200">
                <a:solidFill>
                  <a:schemeClr val="tx1"/>
                </a:solidFill>
                <a:latin typeface="Arial" charset="0"/>
                <a:ea typeface="MS PGothic" pitchFamily="34" charset="-128"/>
              </a:defRPr>
            </a:lvl2pPr>
            <a:lvl3pPr marL="1143000" indent="-228600" eaLnBrk="0" hangingPunct="0">
              <a:defRPr sz="3200">
                <a:solidFill>
                  <a:schemeClr val="tx1"/>
                </a:solidFill>
                <a:latin typeface="Arial" charset="0"/>
                <a:ea typeface="MS PGothic" pitchFamily="34" charset="-128"/>
              </a:defRPr>
            </a:lvl3pPr>
            <a:lvl4pPr marL="1600200" indent="-228600" eaLnBrk="0" hangingPunct="0">
              <a:defRPr sz="3200">
                <a:solidFill>
                  <a:schemeClr val="tx1"/>
                </a:solidFill>
                <a:latin typeface="Arial" charset="0"/>
                <a:ea typeface="MS PGothic" pitchFamily="34" charset="-128"/>
              </a:defRPr>
            </a:lvl4pPr>
            <a:lvl5pPr marL="2057400" indent="-228600" eaLnBrk="0" hangingPunct="0">
              <a:defRPr sz="32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charset="0"/>
                <a:ea typeface="MS PGothic" pitchFamily="34" charset="-128"/>
              </a:defRPr>
            </a:lvl9pPr>
          </a:lstStyle>
          <a:p>
            <a:pPr eaLnBrk="1" hangingPunct="1"/>
            <a:fld id="{3B0B9E9B-EA1B-434D-950E-EF9FCE578F5E}" type="slidenum">
              <a:rPr lang="en-US" altLang="zh-TW" sz="1200"/>
              <a:pPr eaLnBrk="1" hangingPunct="1"/>
              <a:t>1</a:t>
            </a:fld>
            <a:endParaRPr lang="en-US" altLang="zh-TW" sz="120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chemeClr val="tx1"/>
                </a:solidFill>
                <a:latin typeface="Arial" charset="0"/>
                <a:ea typeface="MS PGothic" pitchFamily="34" charset="-128"/>
              </a:defRPr>
            </a:lvl1pPr>
            <a:lvl2pPr marL="742950" indent="-285750" eaLnBrk="0" hangingPunct="0">
              <a:defRPr sz="3200">
                <a:solidFill>
                  <a:schemeClr val="tx1"/>
                </a:solidFill>
                <a:latin typeface="Arial" charset="0"/>
                <a:ea typeface="MS PGothic" pitchFamily="34" charset="-128"/>
              </a:defRPr>
            </a:lvl2pPr>
            <a:lvl3pPr marL="1143000" indent="-228600" eaLnBrk="0" hangingPunct="0">
              <a:defRPr sz="3200">
                <a:solidFill>
                  <a:schemeClr val="tx1"/>
                </a:solidFill>
                <a:latin typeface="Arial" charset="0"/>
                <a:ea typeface="MS PGothic" pitchFamily="34" charset="-128"/>
              </a:defRPr>
            </a:lvl3pPr>
            <a:lvl4pPr marL="1600200" indent="-228600" eaLnBrk="0" hangingPunct="0">
              <a:defRPr sz="3200">
                <a:solidFill>
                  <a:schemeClr val="tx1"/>
                </a:solidFill>
                <a:latin typeface="Arial" charset="0"/>
                <a:ea typeface="MS PGothic" pitchFamily="34" charset="-128"/>
              </a:defRPr>
            </a:lvl4pPr>
            <a:lvl5pPr marL="2057400" indent="-228600" eaLnBrk="0" hangingPunct="0">
              <a:defRPr sz="32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charset="0"/>
                <a:ea typeface="MS PGothic" pitchFamily="34" charset="-128"/>
              </a:defRPr>
            </a:lvl9pPr>
          </a:lstStyle>
          <a:p>
            <a:pPr algn="r" eaLnBrk="1" hangingPunct="1"/>
            <a:fld id="{DA10BCDE-52A9-4BC6-879B-30F01BD505BA}" type="slidenum">
              <a:rPr lang="en-US" altLang="zh-TW" sz="1200"/>
              <a:pPr algn="r" eaLnBrk="1" hangingPunct="1"/>
              <a:t>2</a:t>
            </a:fld>
            <a:endParaRPr lang="en-US" altLang="zh-TW" sz="120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MS PGothic" pitchFamily="34" charset="-128"/>
              </a:defRPr>
            </a:lvl1pPr>
            <a:lvl2pPr marL="742950" indent="-285750" eaLnBrk="0" hangingPunct="0">
              <a:defRPr sz="3200">
                <a:solidFill>
                  <a:schemeClr val="tx1"/>
                </a:solidFill>
                <a:latin typeface="Arial" charset="0"/>
                <a:ea typeface="MS PGothic" pitchFamily="34" charset="-128"/>
              </a:defRPr>
            </a:lvl2pPr>
            <a:lvl3pPr marL="1143000" indent="-228600" eaLnBrk="0" hangingPunct="0">
              <a:defRPr sz="3200">
                <a:solidFill>
                  <a:schemeClr val="tx1"/>
                </a:solidFill>
                <a:latin typeface="Arial" charset="0"/>
                <a:ea typeface="MS PGothic" pitchFamily="34" charset="-128"/>
              </a:defRPr>
            </a:lvl3pPr>
            <a:lvl4pPr marL="1600200" indent="-228600" eaLnBrk="0" hangingPunct="0">
              <a:defRPr sz="3200">
                <a:solidFill>
                  <a:schemeClr val="tx1"/>
                </a:solidFill>
                <a:latin typeface="Arial" charset="0"/>
                <a:ea typeface="MS PGothic" pitchFamily="34" charset="-128"/>
              </a:defRPr>
            </a:lvl4pPr>
            <a:lvl5pPr marL="2057400" indent="-228600" eaLnBrk="0" hangingPunct="0">
              <a:defRPr sz="32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charset="0"/>
                <a:ea typeface="MS PGothic" pitchFamily="34" charset="-128"/>
              </a:defRPr>
            </a:lvl9pPr>
          </a:lstStyle>
          <a:p>
            <a:pPr eaLnBrk="1" hangingPunct="1"/>
            <a:fld id="{9930BEEF-A823-4BC0-A379-ED047B68D3B9}" type="slidenum">
              <a:rPr lang="en-US" altLang="zh-TW" sz="1200"/>
              <a:pPr eaLnBrk="1" hangingPunct="1"/>
              <a:t>3</a:t>
            </a:fld>
            <a:endParaRPr lang="en-US" altLang="zh-TW" sz="120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6897015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684698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179388"/>
            <a:ext cx="2159000" cy="47164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179388"/>
            <a:ext cx="6326188" cy="47164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555173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6408272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3167644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8755913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50825" y="1079500"/>
            <a:ext cx="42418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079500"/>
            <a:ext cx="4243388"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59830061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3198917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8534194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6048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6037308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3386119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50619026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880776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179388"/>
            <a:ext cx="2159000" cy="47164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179388"/>
            <a:ext cx="6326188" cy="47164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9431622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250825" y="179388"/>
            <a:ext cx="8637588" cy="6477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250825" y="1079500"/>
            <a:ext cx="4241800" cy="38163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079500"/>
            <a:ext cx="4243388" cy="38163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2642866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250825" y="179388"/>
            <a:ext cx="8637588" cy="6477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250825" y="1079500"/>
            <a:ext cx="8637588" cy="3816350"/>
          </a:xfrm>
        </p:spPr>
        <p:txBody>
          <a:bodyPr/>
          <a:lstStyle/>
          <a:p>
            <a:pPr lvl="0"/>
            <a:endParaRPr lang="zh-TW" altLang="en-US" noProof="0"/>
          </a:p>
        </p:txBody>
      </p:sp>
    </p:spTree>
    <p:extLst>
      <p:ext uri="{BB962C8B-B14F-4D97-AF65-F5344CB8AC3E}">
        <p14:creationId xmlns:p14="http://schemas.microsoft.com/office/powerpoint/2010/main" val="321490300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85455636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77433083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21644579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50825" y="1079500"/>
            <a:ext cx="4241800"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079500"/>
            <a:ext cx="4243388"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1826721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2724362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14200977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94981541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1100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01148917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11184085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2689379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179388"/>
            <a:ext cx="2159000" cy="54213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250825" y="179388"/>
            <a:ext cx="6326188" cy="54213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945280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250825" y="1079500"/>
            <a:ext cx="4241800"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5025" y="1079500"/>
            <a:ext cx="4243388" cy="381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974130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672511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2465090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5356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3903996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98252221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8" descr="cover_top"/>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6950" y="0"/>
            <a:ext cx="814705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Strip_20_PPT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6140450"/>
            <a:ext cx="9150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
          <p:cNvSpPr>
            <a:spLocks noGrp="1" noChangeArrowheads="1"/>
          </p:cNvSpPr>
          <p:nvPr>
            <p:ph type="title"/>
          </p:nvPr>
        </p:nvSpPr>
        <p:spPr bwMode="auto">
          <a:xfrm>
            <a:off x="250825" y="179388"/>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1029" name="Rectangle 4"/>
          <p:cNvSpPr>
            <a:spLocks noGrp="1" noChangeArrowheads="1"/>
          </p:cNvSpPr>
          <p:nvPr>
            <p:ph type="body" idx="1"/>
          </p:nvPr>
        </p:nvSpPr>
        <p:spPr bwMode="auto">
          <a:xfrm>
            <a:off x="250825" y="1079500"/>
            <a:ext cx="86375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endParaRPr lang="en-US" altLang="zh-TW" smtClean="0"/>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30" name="Rectangle 6"/>
          <p:cNvSpPr>
            <a:spLocks noChangeArrowheads="1"/>
          </p:cNvSpPr>
          <p:nvPr userDrawn="1"/>
        </p:nvSpPr>
        <p:spPr bwMode="auto">
          <a:xfrm>
            <a:off x="163513" y="6373813"/>
            <a:ext cx="2760662" cy="484187"/>
          </a:xfrm>
          <a:prstGeom prst="rect">
            <a:avLst/>
          </a:prstGeom>
          <a:noFill/>
          <a:ln w="9525">
            <a:noFill/>
            <a:miter lim="800000"/>
            <a:headEnd/>
            <a:tailEnd/>
          </a:ln>
        </p:spPr>
        <p:txBody>
          <a:bodyPr/>
          <a:lstStyle/>
          <a:p>
            <a:pPr eaLnBrk="0" hangingPunct="0">
              <a:spcBef>
                <a:spcPct val="20000"/>
              </a:spcBef>
              <a:spcAft>
                <a:spcPts val="200"/>
              </a:spcAft>
              <a:buClr>
                <a:schemeClr val="tx1"/>
              </a:buClr>
              <a:buSzPct val="115000"/>
              <a:defRPr/>
            </a:pPr>
            <a:r>
              <a:rPr lang="en-GB" altLang="zh-TW" sz="2000">
                <a:solidFill>
                  <a:srgbClr val="000000"/>
                </a:solidFill>
                <a:latin typeface="Verdana" pitchFamily="34" charset="0"/>
                <a:ea typeface="ＭＳ Ｐゴシック" pitchFamily="34" charset="-128"/>
              </a:rPr>
              <a:t>D-Link Confidential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3600">
          <a:solidFill>
            <a:srgbClr val="0087A5"/>
          </a:soli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rgbClr val="0087A5"/>
          </a:solidFill>
          <a:latin typeface="Verdana" pitchFamily="34" charset="0"/>
          <a:ea typeface="MS PGothic" pitchFamily="34" charset="-128"/>
        </a:defRPr>
      </a:lvl2pPr>
      <a:lvl3pPr algn="l" rtl="0" eaLnBrk="0" fontAlgn="base" hangingPunct="0">
        <a:lnSpc>
          <a:spcPct val="80000"/>
        </a:lnSpc>
        <a:spcBef>
          <a:spcPct val="0"/>
        </a:spcBef>
        <a:spcAft>
          <a:spcPct val="0"/>
        </a:spcAft>
        <a:defRPr sz="3600">
          <a:solidFill>
            <a:srgbClr val="0087A5"/>
          </a:solidFill>
          <a:latin typeface="Verdana" pitchFamily="34" charset="0"/>
          <a:ea typeface="MS PGothic" pitchFamily="34" charset="-128"/>
        </a:defRPr>
      </a:lvl3pPr>
      <a:lvl4pPr algn="l" rtl="0" eaLnBrk="0" fontAlgn="base" hangingPunct="0">
        <a:lnSpc>
          <a:spcPct val="80000"/>
        </a:lnSpc>
        <a:spcBef>
          <a:spcPct val="0"/>
        </a:spcBef>
        <a:spcAft>
          <a:spcPct val="0"/>
        </a:spcAft>
        <a:defRPr sz="3600">
          <a:solidFill>
            <a:srgbClr val="0087A5"/>
          </a:solidFill>
          <a:latin typeface="Verdana" pitchFamily="34" charset="0"/>
          <a:ea typeface="MS PGothic" pitchFamily="34" charset="-128"/>
        </a:defRPr>
      </a:lvl4pPr>
      <a:lvl5pPr algn="l" rtl="0" eaLnBrk="0" fontAlgn="base" hangingPunct="0">
        <a:lnSpc>
          <a:spcPct val="80000"/>
        </a:lnSpc>
        <a:spcBef>
          <a:spcPct val="0"/>
        </a:spcBef>
        <a:spcAft>
          <a:spcPct val="0"/>
        </a:spcAft>
        <a:defRPr sz="3600">
          <a:solidFill>
            <a:srgbClr val="0087A5"/>
          </a:solidFill>
          <a:latin typeface="Verdana" pitchFamily="34" charset="0"/>
          <a:ea typeface="MS PGothic" pitchFamily="34" charset="-128"/>
        </a:defRPr>
      </a:lvl5pPr>
      <a:lvl6pPr marL="457200" algn="l" rtl="0" eaLnBrk="0" fontAlgn="base" hangingPunct="0">
        <a:lnSpc>
          <a:spcPct val="80000"/>
        </a:lnSpc>
        <a:spcBef>
          <a:spcPct val="0"/>
        </a:spcBef>
        <a:spcAft>
          <a:spcPct val="0"/>
        </a:spcAft>
        <a:defRPr sz="3600">
          <a:solidFill>
            <a:srgbClr val="0087A5"/>
          </a:solidFill>
          <a:latin typeface="Verdana" pitchFamily="34" charset="0"/>
          <a:ea typeface="ＭＳ Ｐゴシック" pitchFamily="34" charset="-128"/>
        </a:defRPr>
      </a:lvl6pPr>
      <a:lvl7pPr marL="914400" algn="l" rtl="0" eaLnBrk="0" fontAlgn="base" hangingPunct="0">
        <a:lnSpc>
          <a:spcPct val="80000"/>
        </a:lnSpc>
        <a:spcBef>
          <a:spcPct val="0"/>
        </a:spcBef>
        <a:spcAft>
          <a:spcPct val="0"/>
        </a:spcAft>
        <a:defRPr sz="3600">
          <a:solidFill>
            <a:srgbClr val="0087A5"/>
          </a:solidFill>
          <a:latin typeface="Verdana" pitchFamily="34" charset="0"/>
          <a:ea typeface="ＭＳ Ｐゴシック" pitchFamily="34" charset="-128"/>
        </a:defRPr>
      </a:lvl7pPr>
      <a:lvl8pPr marL="1371600" algn="l" rtl="0" eaLnBrk="0" fontAlgn="base" hangingPunct="0">
        <a:lnSpc>
          <a:spcPct val="80000"/>
        </a:lnSpc>
        <a:spcBef>
          <a:spcPct val="0"/>
        </a:spcBef>
        <a:spcAft>
          <a:spcPct val="0"/>
        </a:spcAft>
        <a:defRPr sz="3600">
          <a:solidFill>
            <a:srgbClr val="0087A5"/>
          </a:solidFill>
          <a:latin typeface="Verdana" pitchFamily="34" charset="0"/>
          <a:ea typeface="ＭＳ Ｐゴシック" pitchFamily="34" charset="-128"/>
        </a:defRPr>
      </a:lvl8pPr>
      <a:lvl9pPr marL="1828800" algn="l" rtl="0" eaLnBrk="0" fontAlgn="base" hangingPunct="0">
        <a:lnSpc>
          <a:spcPct val="80000"/>
        </a:lnSpc>
        <a:spcBef>
          <a:spcPct val="0"/>
        </a:spcBef>
        <a:spcAft>
          <a:spcPct val="0"/>
        </a:spcAft>
        <a:defRPr sz="3600">
          <a:solidFill>
            <a:srgbClr val="0087A5"/>
          </a:solidFill>
          <a:latin typeface="Verdana" pitchFamily="34" charset="0"/>
          <a:ea typeface="ＭＳ Ｐゴシック" pitchFamily="34" charset="-128"/>
        </a:defRPr>
      </a:lvl9pPr>
    </p:titleStyle>
    <p:bodyStyle>
      <a:lvl1pPr marL="177800" indent="-177800" algn="l" rtl="0" eaLnBrk="0" fontAlgn="base" hangingPunct="0">
        <a:spcBef>
          <a:spcPct val="20000"/>
        </a:spcBef>
        <a:spcAft>
          <a:spcPts val="200"/>
        </a:spcAft>
        <a:buClr>
          <a:schemeClr val="tx1"/>
        </a:buClr>
        <a:buSzPct val="115000"/>
        <a:buBlip>
          <a:blip r:embed="rId15"/>
        </a:buBlip>
        <a:defRPr sz="2000">
          <a:solidFill>
            <a:srgbClr val="000000"/>
          </a:solidFill>
          <a:latin typeface="+mn-lt"/>
          <a:ea typeface="MS PGothic" pitchFamily="34" charset="-128"/>
          <a:cs typeface="+mn-cs"/>
        </a:defRPr>
      </a:lvl1pPr>
      <a:lvl2pPr marL="447675" indent="-200025" algn="l" rtl="0" eaLnBrk="0" fontAlgn="base" hangingPunct="0">
        <a:lnSpc>
          <a:spcPct val="90000"/>
        </a:lnSpc>
        <a:spcBef>
          <a:spcPct val="20000"/>
        </a:spcBef>
        <a:spcAft>
          <a:spcPts val="200"/>
        </a:spcAft>
        <a:buClr>
          <a:schemeClr val="tx1"/>
        </a:buClr>
        <a:buSzPct val="115000"/>
        <a:buChar char="•"/>
        <a:defRPr sz="1600">
          <a:solidFill>
            <a:srgbClr val="000000"/>
          </a:solidFill>
          <a:latin typeface="+mn-lt"/>
          <a:ea typeface="MS PGothic" pitchFamily="34" charset="-128"/>
        </a:defRPr>
      </a:lvl2pPr>
      <a:lvl3pPr marL="808038"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S PGothic" pitchFamily="34" charset="-128"/>
        </a:defRPr>
      </a:lvl3pPr>
      <a:lvl4pPr marL="116840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S PGothic" pitchFamily="34" charset="-128"/>
        </a:defRPr>
      </a:lvl4pPr>
      <a:lvl5pPr marL="16192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S PGothic" pitchFamily="34" charset="-128"/>
        </a:defRPr>
      </a:lvl5pPr>
      <a:lvl6pPr marL="20764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n-ea"/>
        </a:defRPr>
      </a:lvl6pPr>
      <a:lvl7pPr marL="25336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n-ea"/>
        </a:defRPr>
      </a:lvl7pPr>
      <a:lvl8pPr marL="29908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n-ea"/>
        </a:defRPr>
      </a:lvl8pPr>
      <a:lvl9pPr marL="34480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250825" y="179388"/>
            <a:ext cx="86375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2051" name="Rectangle 4"/>
          <p:cNvSpPr>
            <a:spLocks noGrp="1" noChangeArrowheads="1"/>
          </p:cNvSpPr>
          <p:nvPr>
            <p:ph type="body" idx="1"/>
          </p:nvPr>
        </p:nvSpPr>
        <p:spPr bwMode="auto">
          <a:xfrm>
            <a:off x="250825" y="1079500"/>
            <a:ext cx="8637588"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endParaRPr lang="en-US" altLang="zh-TW" smtClean="0"/>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2" name="Line 9"/>
          <p:cNvSpPr>
            <a:spLocks noChangeShapeType="1"/>
          </p:cNvSpPr>
          <p:nvPr/>
        </p:nvSpPr>
        <p:spPr bwMode="auto">
          <a:xfrm>
            <a:off x="0" y="862013"/>
            <a:ext cx="9144000" cy="0"/>
          </a:xfrm>
          <a:prstGeom prst="line">
            <a:avLst/>
          </a:prstGeom>
          <a:noFill/>
          <a:ln w="15875" cap="rnd">
            <a:solidFill>
              <a:srgbClr val="4D4D4D"/>
            </a:solidFill>
            <a:prstDash val="sysDot"/>
            <a:round/>
            <a:headEnd/>
            <a:tailEnd/>
          </a:ln>
        </p:spPr>
        <p:txBody>
          <a:bodyPr/>
          <a:lstStyle/>
          <a:p>
            <a:pPr>
              <a:defRPr/>
            </a:pPr>
            <a:endParaRPr lang="en-US">
              <a:latin typeface="Arial" pitchFamily="34" charset="0"/>
              <a:ea typeface="ＭＳ Ｐゴシック" pitchFamily="34" charset="-128"/>
            </a:endParaRPr>
          </a:p>
        </p:txBody>
      </p:sp>
      <p:pic>
        <p:nvPicPr>
          <p:cNvPr id="2053" name="Picture 10" descr="Strip_20_PPT_Blu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75" y="6140450"/>
            <a:ext cx="9150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6"/>
          <p:cNvSpPr>
            <a:spLocks noChangeArrowheads="1"/>
          </p:cNvSpPr>
          <p:nvPr userDrawn="1"/>
        </p:nvSpPr>
        <p:spPr bwMode="auto">
          <a:xfrm>
            <a:off x="163513" y="6373813"/>
            <a:ext cx="2760662" cy="484187"/>
          </a:xfrm>
          <a:prstGeom prst="rect">
            <a:avLst/>
          </a:prstGeom>
          <a:noFill/>
          <a:ln w="9525">
            <a:noFill/>
            <a:miter lim="800000"/>
            <a:headEnd/>
            <a:tailEnd/>
          </a:ln>
        </p:spPr>
        <p:txBody>
          <a:bodyPr/>
          <a:lstStyle/>
          <a:p>
            <a:pPr eaLnBrk="0" hangingPunct="0">
              <a:spcBef>
                <a:spcPct val="20000"/>
              </a:spcBef>
              <a:spcAft>
                <a:spcPts val="200"/>
              </a:spcAft>
              <a:buClr>
                <a:schemeClr val="tx1"/>
              </a:buClr>
              <a:buSzPct val="115000"/>
              <a:defRPr/>
            </a:pPr>
            <a:r>
              <a:rPr lang="en-GB" altLang="zh-TW" sz="2000">
                <a:solidFill>
                  <a:srgbClr val="000000"/>
                </a:solidFill>
                <a:latin typeface="Verdana" pitchFamily="34" charset="0"/>
                <a:ea typeface="ＭＳ Ｐゴシック" pitchFamily="34" charset="-128"/>
              </a:rPr>
              <a:t>D-Link Confidential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ransition>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3600">
          <a:solidFill>
            <a:srgbClr val="0087A5"/>
          </a:soli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rgbClr val="0087A5"/>
          </a:solidFill>
          <a:latin typeface="Verdana" pitchFamily="34" charset="0"/>
          <a:ea typeface="MS PGothic" pitchFamily="34" charset="-128"/>
        </a:defRPr>
      </a:lvl2pPr>
      <a:lvl3pPr algn="l" rtl="0" eaLnBrk="0" fontAlgn="base" hangingPunct="0">
        <a:lnSpc>
          <a:spcPct val="80000"/>
        </a:lnSpc>
        <a:spcBef>
          <a:spcPct val="0"/>
        </a:spcBef>
        <a:spcAft>
          <a:spcPct val="0"/>
        </a:spcAft>
        <a:defRPr sz="3600">
          <a:solidFill>
            <a:srgbClr val="0087A5"/>
          </a:solidFill>
          <a:latin typeface="Verdana" pitchFamily="34" charset="0"/>
          <a:ea typeface="MS PGothic" pitchFamily="34" charset="-128"/>
        </a:defRPr>
      </a:lvl3pPr>
      <a:lvl4pPr algn="l" rtl="0" eaLnBrk="0" fontAlgn="base" hangingPunct="0">
        <a:lnSpc>
          <a:spcPct val="80000"/>
        </a:lnSpc>
        <a:spcBef>
          <a:spcPct val="0"/>
        </a:spcBef>
        <a:spcAft>
          <a:spcPct val="0"/>
        </a:spcAft>
        <a:defRPr sz="3600">
          <a:solidFill>
            <a:srgbClr val="0087A5"/>
          </a:solidFill>
          <a:latin typeface="Verdana" pitchFamily="34" charset="0"/>
          <a:ea typeface="MS PGothic" pitchFamily="34" charset="-128"/>
        </a:defRPr>
      </a:lvl4pPr>
      <a:lvl5pPr algn="l" rtl="0" eaLnBrk="0" fontAlgn="base" hangingPunct="0">
        <a:lnSpc>
          <a:spcPct val="80000"/>
        </a:lnSpc>
        <a:spcBef>
          <a:spcPct val="0"/>
        </a:spcBef>
        <a:spcAft>
          <a:spcPct val="0"/>
        </a:spcAft>
        <a:defRPr sz="3600">
          <a:solidFill>
            <a:srgbClr val="0087A5"/>
          </a:solidFill>
          <a:latin typeface="Verdana" pitchFamily="34" charset="0"/>
          <a:ea typeface="MS PGothic" pitchFamily="34" charset="-128"/>
        </a:defRPr>
      </a:lvl5pPr>
      <a:lvl6pPr marL="457200" algn="l" rtl="0" eaLnBrk="0" fontAlgn="base" hangingPunct="0">
        <a:lnSpc>
          <a:spcPct val="80000"/>
        </a:lnSpc>
        <a:spcBef>
          <a:spcPct val="0"/>
        </a:spcBef>
        <a:spcAft>
          <a:spcPct val="0"/>
        </a:spcAft>
        <a:defRPr sz="3600">
          <a:solidFill>
            <a:srgbClr val="0087A5"/>
          </a:solidFill>
          <a:latin typeface="Verdana" pitchFamily="34" charset="0"/>
          <a:ea typeface="ＭＳ Ｐゴシック" pitchFamily="34" charset="-128"/>
        </a:defRPr>
      </a:lvl6pPr>
      <a:lvl7pPr marL="914400" algn="l" rtl="0" eaLnBrk="0" fontAlgn="base" hangingPunct="0">
        <a:lnSpc>
          <a:spcPct val="80000"/>
        </a:lnSpc>
        <a:spcBef>
          <a:spcPct val="0"/>
        </a:spcBef>
        <a:spcAft>
          <a:spcPct val="0"/>
        </a:spcAft>
        <a:defRPr sz="3600">
          <a:solidFill>
            <a:srgbClr val="0087A5"/>
          </a:solidFill>
          <a:latin typeface="Verdana" pitchFamily="34" charset="0"/>
          <a:ea typeface="ＭＳ Ｐゴシック" pitchFamily="34" charset="-128"/>
        </a:defRPr>
      </a:lvl7pPr>
      <a:lvl8pPr marL="1371600" algn="l" rtl="0" eaLnBrk="0" fontAlgn="base" hangingPunct="0">
        <a:lnSpc>
          <a:spcPct val="80000"/>
        </a:lnSpc>
        <a:spcBef>
          <a:spcPct val="0"/>
        </a:spcBef>
        <a:spcAft>
          <a:spcPct val="0"/>
        </a:spcAft>
        <a:defRPr sz="3600">
          <a:solidFill>
            <a:srgbClr val="0087A5"/>
          </a:solidFill>
          <a:latin typeface="Verdana" pitchFamily="34" charset="0"/>
          <a:ea typeface="ＭＳ Ｐゴシック" pitchFamily="34" charset="-128"/>
        </a:defRPr>
      </a:lvl8pPr>
      <a:lvl9pPr marL="1828800" algn="l" rtl="0" eaLnBrk="0" fontAlgn="base" hangingPunct="0">
        <a:lnSpc>
          <a:spcPct val="80000"/>
        </a:lnSpc>
        <a:spcBef>
          <a:spcPct val="0"/>
        </a:spcBef>
        <a:spcAft>
          <a:spcPct val="0"/>
        </a:spcAft>
        <a:defRPr sz="3600">
          <a:solidFill>
            <a:srgbClr val="0087A5"/>
          </a:solidFill>
          <a:latin typeface="Verdana" pitchFamily="34" charset="0"/>
          <a:ea typeface="ＭＳ Ｐゴシック" pitchFamily="34" charset="-128"/>
        </a:defRPr>
      </a:lvl9pPr>
    </p:titleStyle>
    <p:bodyStyle>
      <a:lvl1pPr marL="177800" indent="-177800" algn="l" rtl="0" eaLnBrk="0" fontAlgn="base" hangingPunct="0">
        <a:spcBef>
          <a:spcPct val="20000"/>
        </a:spcBef>
        <a:spcAft>
          <a:spcPts val="200"/>
        </a:spcAft>
        <a:buClr>
          <a:schemeClr val="tx1"/>
        </a:buClr>
        <a:buSzPct val="115000"/>
        <a:buBlip>
          <a:blip r:embed="rId16"/>
        </a:buBlip>
        <a:defRPr sz="2000">
          <a:solidFill>
            <a:srgbClr val="000000"/>
          </a:solidFill>
          <a:latin typeface="+mn-lt"/>
          <a:ea typeface="MS PGothic" pitchFamily="34" charset="-128"/>
          <a:cs typeface="+mn-cs"/>
        </a:defRPr>
      </a:lvl1pPr>
      <a:lvl2pPr marL="447675" indent="-200025" algn="l" rtl="0" eaLnBrk="0" fontAlgn="base" hangingPunct="0">
        <a:lnSpc>
          <a:spcPct val="90000"/>
        </a:lnSpc>
        <a:spcBef>
          <a:spcPct val="20000"/>
        </a:spcBef>
        <a:spcAft>
          <a:spcPts val="200"/>
        </a:spcAft>
        <a:buClr>
          <a:schemeClr val="tx1"/>
        </a:buClr>
        <a:buSzPct val="115000"/>
        <a:buChar char="•"/>
        <a:defRPr sz="1600">
          <a:solidFill>
            <a:srgbClr val="000000"/>
          </a:solidFill>
          <a:latin typeface="+mn-lt"/>
          <a:ea typeface="MS PGothic" pitchFamily="34" charset="-128"/>
        </a:defRPr>
      </a:lvl2pPr>
      <a:lvl3pPr marL="808038"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S PGothic" pitchFamily="34" charset="-128"/>
        </a:defRPr>
      </a:lvl3pPr>
      <a:lvl4pPr marL="116840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S PGothic" pitchFamily="34" charset="-128"/>
        </a:defRPr>
      </a:lvl4pPr>
      <a:lvl5pPr marL="16192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S PGothic" pitchFamily="34" charset="-128"/>
        </a:defRPr>
      </a:lvl5pPr>
      <a:lvl6pPr marL="20764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n-ea"/>
        </a:defRPr>
      </a:lvl6pPr>
      <a:lvl7pPr marL="25336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n-ea"/>
        </a:defRPr>
      </a:lvl7pPr>
      <a:lvl8pPr marL="29908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n-ea"/>
        </a:defRPr>
      </a:lvl8pPr>
      <a:lvl9pPr marL="3448050" indent="-180975" algn="l" rtl="0" eaLnBrk="0" fontAlgn="base" hangingPunct="0">
        <a:lnSpc>
          <a:spcPct val="90000"/>
        </a:lnSpc>
        <a:spcBef>
          <a:spcPct val="20000"/>
        </a:spcBef>
        <a:spcAft>
          <a:spcPct val="0"/>
        </a:spcAft>
        <a:buClr>
          <a:schemeClr val="tx1"/>
        </a:buClr>
        <a:buSzPct val="115000"/>
        <a:buChar char="•"/>
        <a:defRPr sz="1600">
          <a:solidFill>
            <a:srgbClr val="000000"/>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pla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763"/>
            <a:ext cx="9140825" cy="619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Grp="1" noChangeArrowheads="1"/>
          </p:cNvSpPr>
          <p:nvPr>
            <p:ph type="title"/>
          </p:nvPr>
        </p:nvSpPr>
        <p:spPr bwMode="auto">
          <a:xfrm>
            <a:off x="250825" y="179388"/>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3076" name="Rectangle 5"/>
          <p:cNvSpPr>
            <a:spLocks noGrp="1" noChangeArrowheads="1"/>
          </p:cNvSpPr>
          <p:nvPr>
            <p:ph type="body" idx="1"/>
          </p:nvPr>
        </p:nvSpPr>
        <p:spPr bwMode="auto">
          <a:xfrm>
            <a:off x="250825" y="1079500"/>
            <a:ext cx="863758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endParaRPr lang="en-US" altLang="zh-TW" smtClean="0"/>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077" name="Line 6"/>
          <p:cNvSpPr>
            <a:spLocks noChangeShapeType="1"/>
          </p:cNvSpPr>
          <p:nvPr/>
        </p:nvSpPr>
        <p:spPr bwMode="auto">
          <a:xfrm>
            <a:off x="0" y="863600"/>
            <a:ext cx="9144000" cy="0"/>
          </a:xfrm>
          <a:prstGeom prst="line">
            <a:avLst/>
          </a:prstGeom>
          <a:noFill/>
          <a:ln w="15875" cap="rnd">
            <a:solidFill>
              <a:schemeClr val="bg1"/>
            </a:solidFill>
            <a:prstDash val="sysDot"/>
            <a:round/>
            <a:headEnd/>
            <a:tailEnd/>
          </a:ln>
        </p:spPr>
        <p:txBody>
          <a:bodyPr/>
          <a:lstStyle/>
          <a:p>
            <a:pPr>
              <a:defRPr/>
            </a:pPr>
            <a:endParaRPr lang="en-US">
              <a:latin typeface="Arial" pitchFamily="34" charset="0"/>
              <a:ea typeface="ＭＳ Ｐゴシック" pitchFamily="34" charset="-128"/>
            </a:endParaRPr>
          </a:p>
        </p:txBody>
      </p:sp>
      <p:pic>
        <p:nvPicPr>
          <p:cNvPr id="3078" name="Picture 10" descr="Strip_20_PPT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6140450"/>
            <a:ext cx="91503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Line 7"/>
          <p:cNvSpPr>
            <a:spLocks noChangeShapeType="1"/>
          </p:cNvSpPr>
          <p:nvPr/>
        </p:nvSpPr>
        <p:spPr bwMode="auto">
          <a:xfrm>
            <a:off x="0" y="6146800"/>
            <a:ext cx="9144000" cy="0"/>
          </a:xfrm>
          <a:prstGeom prst="line">
            <a:avLst/>
          </a:prstGeom>
          <a:noFill/>
          <a:ln w="12700">
            <a:solidFill>
              <a:schemeClr val="bg1"/>
            </a:solidFill>
            <a:round/>
            <a:headEnd/>
            <a:tailEnd/>
          </a:ln>
        </p:spPr>
        <p:txBody>
          <a:bodyPr/>
          <a:lstStyle/>
          <a:p>
            <a:pPr>
              <a:defRPr/>
            </a:pPr>
            <a:endParaRPr lang="en-US">
              <a:latin typeface="Arial" pitchFamily="34" charset="0"/>
              <a:ea typeface="ＭＳ Ｐゴシック" pitchFamily="34" charset="-128"/>
            </a:endParaRPr>
          </a:p>
        </p:txBody>
      </p:sp>
      <p:sp>
        <p:nvSpPr>
          <p:cNvPr id="3080" name="Rectangle 8"/>
          <p:cNvSpPr>
            <a:spLocks noChangeArrowheads="1"/>
          </p:cNvSpPr>
          <p:nvPr userDrawn="1"/>
        </p:nvSpPr>
        <p:spPr bwMode="auto">
          <a:xfrm>
            <a:off x="163513" y="6373813"/>
            <a:ext cx="2760662" cy="484187"/>
          </a:xfrm>
          <a:prstGeom prst="rect">
            <a:avLst/>
          </a:prstGeom>
          <a:noFill/>
          <a:ln w="9525">
            <a:noFill/>
            <a:miter lim="800000"/>
            <a:headEnd/>
            <a:tailEnd/>
          </a:ln>
        </p:spPr>
        <p:txBody>
          <a:bodyPr/>
          <a:lstStyle/>
          <a:p>
            <a:pPr eaLnBrk="0" hangingPunct="0">
              <a:lnSpc>
                <a:spcPct val="90000"/>
              </a:lnSpc>
              <a:spcBef>
                <a:spcPct val="20000"/>
              </a:spcBef>
              <a:spcAft>
                <a:spcPts val="200"/>
              </a:spcAft>
              <a:buClr>
                <a:schemeClr val="bg1"/>
              </a:buClr>
              <a:buSzPct val="115000"/>
              <a:defRPr/>
            </a:pPr>
            <a:r>
              <a:rPr lang="en-GB" altLang="zh-TW" sz="2000">
                <a:solidFill>
                  <a:schemeClr val="bg1"/>
                </a:solidFill>
                <a:latin typeface="Verdana" pitchFamily="34" charset="0"/>
                <a:ea typeface="ＭＳ Ｐゴシック" pitchFamily="34" charset="-128"/>
              </a:rPr>
              <a:t>D-Link Confidential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3600">
          <a:solidFill>
            <a:schemeClr val="bg1"/>
          </a:soli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chemeClr val="bg1"/>
          </a:solidFill>
          <a:latin typeface="Verdana" pitchFamily="34" charset="0"/>
          <a:ea typeface="MS PGothic" pitchFamily="34" charset="-128"/>
        </a:defRPr>
      </a:lvl2pPr>
      <a:lvl3pPr algn="l" rtl="0" eaLnBrk="0" fontAlgn="base" hangingPunct="0">
        <a:lnSpc>
          <a:spcPct val="80000"/>
        </a:lnSpc>
        <a:spcBef>
          <a:spcPct val="0"/>
        </a:spcBef>
        <a:spcAft>
          <a:spcPct val="0"/>
        </a:spcAft>
        <a:defRPr sz="3600">
          <a:solidFill>
            <a:schemeClr val="bg1"/>
          </a:solidFill>
          <a:latin typeface="Verdana" pitchFamily="34" charset="0"/>
          <a:ea typeface="MS PGothic" pitchFamily="34" charset="-128"/>
        </a:defRPr>
      </a:lvl3pPr>
      <a:lvl4pPr algn="l" rtl="0" eaLnBrk="0" fontAlgn="base" hangingPunct="0">
        <a:lnSpc>
          <a:spcPct val="80000"/>
        </a:lnSpc>
        <a:spcBef>
          <a:spcPct val="0"/>
        </a:spcBef>
        <a:spcAft>
          <a:spcPct val="0"/>
        </a:spcAft>
        <a:defRPr sz="3600">
          <a:solidFill>
            <a:schemeClr val="bg1"/>
          </a:solidFill>
          <a:latin typeface="Verdana" pitchFamily="34" charset="0"/>
          <a:ea typeface="MS PGothic" pitchFamily="34" charset="-128"/>
        </a:defRPr>
      </a:lvl4pPr>
      <a:lvl5pPr algn="l" rtl="0" eaLnBrk="0" fontAlgn="base" hangingPunct="0">
        <a:lnSpc>
          <a:spcPct val="80000"/>
        </a:lnSpc>
        <a:spcBef>
          <a:spcPct val="0"/>
        </a:spcBef>
        <a:spcAft>
          <a:spcPct val="0"/>
        </a:spcAft>
        <a:defRPr sz="3600">
          <a:solidFill>
            <a:schemeClr val="bg1"/>
          </a:solidFill>
          <a:latin typeface="Verdana" pitchFamily="34" charset="0"/>
          <a:ea typeface="MS PGothic" pitchFamily="34" charset="-128"/>
        </a:defRPr>
      </a:lvl5pPr>
      <a:lvl6pPr marL="457200"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34" charset="-128"/>
        </a:defRPr>
      </a:lvl6pPr>
      <a:lvl7pPr marL="914400"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34" charset="-128"/>
        </a:defRPr>
      </a:lvl7pPr>
      <a:lvl8pPr marL="1371600"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34" charset="-128"/>
        </a:defRPr>
      </a:lvl8pPr>
      <a:lvl9pPr marL="1828800"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34" charset="-128"/>
        </a:defRPr>
      </a:lvl9pPr>
    </p:titleStyle>
    <p:bodyStyle>
      <a:lvl1pPr marL="177800" indent="-177800" algn="l" rtl="0" eaLnBrk="0" fontAlgn="base" hangingPunct="0">
        <a:lnSpc>
          <a:spcPct val="90000"/>
        </a:lnSpc>
        <a:spcBef>
          <a:spcPct val="20000"/>
        </a:spcBef>
        <a:spcAft>
          <a:spcPts val="200"/>
        </a:spcAft>
        <a:buClr>
          <a:schemeClr val="bg1"/>
        </a:buClr>
        <a:buSzPct val="115000"/>
        <a:buBlip>
          <a:blip r:embed="rId15"/>
        </a:buBlip>
        <a:defRPr sz="2000">
          <a:solidFill>
            <a:schemeClr val="bg1"/>
          </a:solidFill>
          <a:latin typeface="+mn-lt"/>
          <a:ea typeface="MS PGothic" pitchFamily="34" charset="-128"/>
          <a:cs typeface="+mn-cs"/>
        </a:defRPr>
      </a:lvl1pPr>
      <a:lvl2pPr marL="452438" indent="-185738" algn="l" rtl="0" eaLnBrk="0" fontAlgn="base" hangingPunct="0">
        <a:lnSpc>
          <a:spcPct val="90000"/>
        </a:lnSpc>
        <a:spcBef>
          <a:spcPct val="20000"/>
        </a:spcBef>
        <a:spcAft>
          <a:spcPts val="200"/>
        </a:spcAft>
        <a:buClr>
          <a:schemeClr val="bg1"/>
        </a:buClr>
        <a:buSzPct val="115000"/>
        <a:buChar char="•"/>
        <a:defRPr sz="1600">
          <a:solidFill>
            <a:schemeClr val="bg1"/>
          </a:solidFill>
          <a:latin typeface="+mn-lt"/>
          <a:ea typeface="MS PGothic" pitchFamily="34" charset="-128"/>
        </a:defRPr>
      </a:lvl2pPr>
      <a:lvl3pPr marL="809625" indent="-17780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MS PGothic" pitchFamily="34" charset="-128"/>
        </a:defRPr>
      </a:lvl3pPr>
      <a:lvl4pPr marL="1160463" indent="-1714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MS PGothic" pitchFamily="34" charset="-128"/>
        </a:defRPr>
      </a:lvl4pPr>
      <a:lvl5pPr marL="1524000" indent="-1841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MS PGothic" pitchFamily="34" charset="-128"/>
        </a:defRPr>
      </a:lvl5pPr>
      <a:lvl6pPr marL="1981200" indent="-1841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mn-ea"/>
        </a:defRPr>
      </a:lvl6pPr>
      <a:lvl7pPr marL="2438400" indent="-1841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mn-ea"/>
        </a:defRPr>
      </a:lvl7pPr>
      <a:lvl8pPr marL="2895600" indent="-1841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mn-ea"/>
        </a:defRPr>
      </a:lvl8pPr>
      <a:lvl9pPr marL="3352800" indent="-1841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wmf"/><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11.gif"/><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wmf"/><Relationship Id="rId9" Type="http://schemas.openxmlformats.org/officeDocument/2006/relationships/image" Target="../media/image14.jpe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03213" y="1903413"/>
            <a:ext cx="561657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eaLnBrk="0" hangingPunct="0">
              <a:lnSpc>
                <a:spcPct val="80000"/>
              </a:lnSpc>
            </a:pPr>
            <a:r>
              <a:rPr lang="de-DE" altLang="zh-TW" b="1">
                <a:latin typeface="Verdana" pitchFamily="34" charset="0"/>
                <a:ea typeface="新細明體" pitchFamily="18" charset="-120"/>
              </a:rPr>
              <a:t>Sales guide  for</a:t>
            </a:r>
          </a:p>
          <a:p>
            <a:pPr algn="l" eaLnBrk="0" hangingPunct="0">
              <a:lnSpc>
                <a:spcPct val="80000"/>
              </a:lnSpc>
            </a:pPr>
            <a:r>
              <a:rPr lang="de-DE" altLang="zh-TW" b="1">
                <a:latin typeface="Verdana" pitchFamily="34" charset="0"/>
                <a:ea typeface="新細明體" pitchFamily="18" charset="-120"/>
              </a:rPr>
              <a:t>Wireless 300N</a:t>
            </a:r>
          </a:p>
          <a:p>
            <a:pPr algn="l" eaLnBrk="0" hangingPunct="0">
              <a:lnSpc>
                <a:spcPct val="80000"/>
              </a:lnSpc>
            </a:pPr>
            <a:r>
              <a:rPr lang="de-DE" altLang="zh-TW" b="1">
                <a:latin typeface="Verdana" pitchFamily="34" charset="0"/>
                <a:ea typeface="新細明體" pitchFamily="18" charset="-120"/>
              </a:rPr>
              <a:t>3G Wi-Fi Router</a:t>
            </a:r>
            <a:br>
              <a:rPr lang="de-DE" altLang="zh-TW" b="1">
                <a:latin typeface="Verdana" pitchFamily="34" charset="0"/>
                <a:ea typeface="新細明體" pitchFamily="18" charset="-120"/>
              </a:rPr>
            </a:br>
            <a:r>
              <a:rPr lang="de-DE" altLang="zh-TW" b="1">
                <a:latin typeface="Verdana" pitchFamily="34" charset="0"/>
                <a:ea typeface="新細明體" pitchFamily="18" charset="-120"/>
              </a:rPr>
              <a:t/>
            </a:r>
            <a:br>
              <a:rPr lang="de-DE" altLang="zh-TW" b="1">
                <a:latin typeface="Verdana" pitchFamily="34" charset="0"/>
                <a:ea typeface="新細明體" pitchFamily="18" charset="-120"/>
              </a:rPr>
            </a:br>
            <a:r>
              <a:rPr lang="de-DE" altLang="zh-TW" b="1">
                <a:latin typeface="Verdana" pitchFamily="34" charset="0"/>
                <a:ea typeface="新細明體" pitchFamily="18" charset="-120"/>
              </a:rPr>
              <a:t>DWR-112</a:t>
            </a:r>
            <a:endParaRPr lang="en-US" altLang="zh-TW" b="1">
              <a:latin typeface="Verdana" pitchFamily="34" charset="0"/>
              <a:ea typeface="新細明體" pitchFamily="18" charset="-120"/>
            </a:endParaRPr>
          </a:p>
        </p:txBody>
      </p:sp>
      <p:sp>
        <p:nvSpPr>
          <p:cNvPr id="4099" name="Text Box 6"/>
          <p:cNvSpPr txBox="1">
            <a:spLocks noChangeArrowheads="1"/>
          </p:cNvSpPr>
          <p:nvPr/>
        </p:nvSpPr>
        <p:spPr bwMode="auto">
          <a:xfrm>
            <a:off x="449263" y="3629025"/>
            <a:ext cx="2098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87338" indent="-287338" eaLnBrk="0" hangingPunct="0">
              <a:defRPr sz="3200">
                <a:solidFill>
                  <a:schemeClr val="tx1"/>
                </a:solidFill>
                <a:latin typeface="Arial" charset="0"/>
                <a:ea typeface="MS PGothic" pitchFamily="34" charset="-128"/>
              </a:defRPr>
            </a:lvl1pPr>
            <a:lvl2pPr marL="742950" indent="-285750" eaLnBrk="0" hangingPunct="0">
              <a:defRPr sz="3200">
                <a:solidFill>
                  <a:schemeClr val="tx1"/>
                </a:solidFill>
                <a:latin typeface="Arial" charset="0"/>
                <a:ea typeface="MS PGothic" pitchFamily="34" charset="-128"/>
              </a:defRPr>
            </a:lvl2pPr>
            <a:lvl3pPr marL="1143000" indent="-228600" eaLnBrk="0" hangingPunct="0">
              <a:defRPr sz="3200">
                <a:solidFill>
                  <a:schemeClr val="tx1"/>
                </a:solidFill>
                <a:latin typeface="Arial" charset="0"/>
                <a:ea typeface="MS PGothic" pitchFamily="34" charset="-128"/>
              </a:defRPr>
            </a:lvl3pPr>
            <a:lvl4pPr marL="1600200" indent="-228600" eaLnBrk="0" hangingPunct="0">
              <a:defRPr sz="3200">
                <a:solidFill>
                  <a:schemeClr val="tx1"/>
                </a:solidFill>
                <a:latin typeface="Arial" charset="0"/>
                <a:ea typeface="MS PGothic" pitchFamily="34" charset="-128"/>
              </a:defRPr>
            </a:lvl4pPr>
            <a:lvl5pPr marL="2057400" indent="-228600" eaLnBrk="0" hangingPunct="0">
              <a:defRPr sz="32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charset="0"/>
                <a:ea typeface="MS PGothic" pitchFamily="34" charset="-128"/>
              </a:defRPr>
            </a:lvl9pPr>
          </a:lstStyle>
          <a:p>
            <a:pPr algn="l" eaLnBrk="1" hangingPunct="1"/>
            <a:r>
              <a:rPr kumimoji="1" lang="en-US" altLang="zh-TW" sz="1400" b="1">
                <a:latin typeface="Verdana" pitchFamily="34" charset="0"/>
                <a:ea typeface="新細明體" pitchFamily="18" charset="-120"/>
              </a:rPr>
              <a:t>D-Link Confidential</a:t>
            </a:r>
          </a:p>
        </p:txBody>
      </p:sp>
      <p:sp>
        <p:nvSpPr>
          <p:cNvPr id="4100" name="Text Box 7"/>
          <p:cNvSpPr txBox="1">
            <a:spLocks noChangeArrowheads="1"/>
          </p:cNvSpPr>
          <p:nvPr/>
        </p:nvSpPr>
        <p:spPr bwMode="auto">
          <a:xfrm>
            <a:off x="427038" y="3265488"/>
            <a:ext cx="3767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287338" indent="-287338" eaLnBrk="0" hangingPunct="0">
              <a:defRPr sz="3200">
                <a:solidFill>
                  <a:schemeClr val="tx1"/>
                </a:solidFill>
                <a:latin typeface="Arial" charset="0"/>
                <a:ea typeface="MS PGothic" pitchFamily="34" charset="-128"/>
              </a:defRPr>
            </a:lvl1pPr>
            <a:lvl2pPr marL="742950" indent="-285750" eaLnBrk="0" hangingPunct="0">
              <a:defRPr sz="3200">
                <a:solidFill>
                  <a:schemeClr val="tx1"/>
                </a:solidFill>
                <a:latin typeface="Arial" charset="0"/>
                <a:ea typeface="MS PGothic" pitchFamily="34" charset="-128"/>
              </a:defRPr>
            </a:lvl2pPr>
            <a:lvl3pPr marL="1143000" indent="-228600" eaLnBrk="0" hangingPunct="0">
              <a:defRPr sz="3200">
                <a:solidFill>
                  <a:schemeClr val="tx1"/>
                </a:solidFill>
                <a:latin typeface="Arial" charset="0"/>
                <a:ea typeface="MS PGothic" pitchFamily="34" charset="-128"/>
              </a:defRPr>
            </a:lvl3pPr>
            <a:lvl4pPr marL="1600200" indent="-228600" eaLnBrk="0" hangingPunct="0">
              <a:defRPr sz="3200">
                <a:solidFill>
                  <a:schemeClr val="tx1"/>
                </a:solidFill>
                <a:latin typeface="Arial" charset="0"/>
                <a:ea typeface="MS PGothic" pitchFamily="34" charset="-128"/>
              </a:defRPr>
            </a:lvl4pPr>
            <a:lvl5pPr marL="2057400" indent="-228600" eaLnBrk="0" hangingPunct="0">
              <a:defRPr sz="32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charset="0"/>
                <a:ea typeface="MS PGothic" pitchFamily="34" charset="-128"/>
              </a:defRPr>
            </a:lvl9pPr>
          </a:lstStyle>
          <a:p>
            <a:pPr eaLnBrk="1" hangingPunct="1"/>
            <a:r>
              <a:rPr kumimoji="1" lang="en-US" altLang="zh-TW" sz="1400" b="1">
                <a:latin typeface="Verdana" pitchFamily="34" charset="0"/>
                <a:ea typeface="新細明體" pitchFamily="18" charset="-120"/>
              </a:rPr>
              <a:t>MPD, kenny Hsieh 23</a:t>
            </a:r>
            <a:r>
              <a:rPr kumimoji="1" lang="en-US" altLang="zh-TW" sz="1400" b="1" baseline="30000">
                <a:latin typeface="Verdana" pitchFamily="34" charset="0"/>
                <a:ea typeface="新細明體" pitchFamily="18" charset="-120"/>
              </a:rPr>
              <a:t>th</a:t>
            </a:r>
            <a:r>
              <a:rPr kumimoji="1" lang="en-US" altLang="zh-TW" sz="1400" b="1">
                <a:latin typeface="Verdana" pitchFamily="34" charset="0"/>
                <a:ea typeface="新細明體" pitchFamily="18" charset="-120"/>
              </a:rPr>
              <a:t> March, 2011</a:t>
            </a:r>
          </a:p>
        </p:txBody>
      </p:sp>
      <p:pic>
        <p:nvPicPr>
          <p:cNvPr id="4101"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263" y="4038600"/>
            <a:ext cx="3259137"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04813" y="298450"/>
            <a:ext cx="705643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r>
              <a:rPr kumimoji="1" lang="de-DE" altLang="zh-TW">
                <a:solidFill>
                  <a:schemeClr val="hlink"/>
                </a:solidFill>
                <a:ea typeface="新細明體" pitchFamily="18" charset="-120"/>
              </a:rPr>
              <a:t>DWR-112 </a:t>
            </a:r>
            <a:r>
              <a:rPr kumimoji="1" lang="en-US" altLang="zh-TW">
                <a:solidFill>
                  <a:schemeClr val="hlink"/>
                </a:solidFill>
                <a:ea typeface="新細明體" pitchFamily="18" charset="-120"/>
              </a:rPr>
              <a:t>Business Analysis</a:t>
            </a:r>
          </a:p>
        </p:txBody>
      </p:sp>
      <p:sp>
        <p:nvSpPr>
          <p:cNvPr id="5123" name="Rectangle 3"/>
          <p:cNvSpPr>
            <a:spLocks noChangeArrowheads="1"/>
          </p:cNvSpPr>
          <p:nvPr/>
        </p:nvSpPr>
        <p:spPr bwMode="auto">
          <a:xfrm>
            <a:off x="755650" y="844550"/>
            <a:ext cx="74898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a:lnSpc>
                <a:spcPct val="150000"/>
              </a:lnSpc>
              <a:buClr>
                <a:schemeClr val="folHlink"/>
              </a:buClr>
              <a:buFont typeface="Wingdings" pitchFamily="2" charset="2"/>
              <a:buChar char="n"/>
            </a:pPr>
            <a:r>
              <a:rPr kumimoji="1" lang="en-US" altLang="zh-TW" sz="1600">
                <a:ea typeface="新細明體" pitchFamily="18" charset="-120"/>
              </a:rPr>
              <a:t> </a:t>
            </a:r>
            <a:r>
              <a:rPr kumimoji="1" lang="en-US" altLang="zh-TW" sz="1600" b="1">
                <a:ea typeface="新細明體" pitchFamily="18" charset="-120"/>
              </a:rPr>
              <a:t>Model Description</a:t>
            </a:r>
            <a:r>
              <a:rPr kumimoji="1" lang="zh-TW" altLang="en-US" sz="1600" b="1">
                <a:ea typeface="新細明體" pitchFamily="18" charset="-120"/>
              </a:rPr>
              <a:t>：</a:t>
            </a:r>
          </a:p>
          <a:p>
            <a:pPr algn="l"/>
            <a:r>
              <a:rPr lang="en-US" altLang="zh-TW" sz="1400"/>
              <a:t>The DWR-112 is a WiFi 2x2 router, it supports 2USB ports, one for 3G adapter up to HSPA+ another one for Share Port that supports USB Flash or printer. The router features includes NAT, routing, firewall, VPN pass-through, WPS,auto-3G-dial-up backup connection, DHCP server..and so on. It is managed easily by web UI and UPnP. SPI firewall is embedded in the product, and packet filtering and access control were also implemented inside. It supports various connection approaches to ISP such as static IP, dynamic IP (DHCP client), PPTP, L2TP, PPPoE and 3G. It is also compliant to IEEE 802.11n/b/g standard for WLAN Features..</a:t>
            </a:r>
            <a:endParaRPr lang="zh-TW" altLang="zh-TW" sz="1400"/>
          </a:p>
          <a:p>
            <a:pPr algn="l"/>
            <a:r>
              <a:rPr lang="en-US" altLang="zh-TW" sz="1400"/>
              <a:t>.</a:t>
            </a:r>
            <a:endParaRPr lang="zh-TW" altLang="zh-TW" sz="1400"/>
          </a:p>
          <a:p>
            <a:pPr algn="l">
              <a:lnSpc>
                <a:spcPct val="150000"/>
              </a:lnSpc>
              <a:buClr>
                <a:schemeClr val="folHlink"/>
              </a:buClr>
              <a:buFont typeface="Wingdings" pitchFamily="2" charset="2"/>
              <a:buChar char="n"/>
            </a:pPr>
            <a:r>
              <a:rPr kumimoji="1" lang="en-US" altLang="zh-TW" sz="1600">
                <a:ea typeface="新細明體" pitchFamily="18" charset="-120"/>
              </a:rPr>
              <a:t> </a:t>
            </a:r>
            <a:r>
              <a:rPr kumimoji="1" lang="en-US" altLang="zh-TW" sz="1600" b="1">
                <a:ea typeface="新細明體" pitchFamily="18" charset="-120"/>
              </a:rPr>
              <a:t>Target Market</a:t>
            </a:r>
            <a:r>
              <a:rPr kumimoji="1" lang="zh-TW" altLang="en-US" sz="1600" b="1">
                <a:ea typeface="新細明體" pitchFamily="18" charset="-120"/>
              </a:rPr>
              <a:t>：</a:t>
            </a:r>
          </a:p>
          <a:p>
            <a:pPr lvl="1" algn="l">
              <a:lnSpc>
                <a:spcPct val="120000"/>
              </a:lnSpc>
              <a:buClr>
                <a:srgbClr val="FF9900"/>
              </a:buClr>
              <a:buSzPct val="80000"/>
              <a:buFont typeface="Wingdings" pitchFamily="2" charset="2"/>
              <a:buChar char="ü"/>
            </a:pPr>
            <a:r>
              <a:rPr kumimoji="1" lang="zh-TW" altLang="en-US" sz="1400">
                <a:ea typeface="新細明體" pitchFamily="18" charset="-120"/>
              </a:rPr>
              <a:t> </a:t>
            </a:r>
            <a:r>
              <a:rPr kumimoji="1" lang="en-US" altLang="zh-TW" sz="1400">
                <a:ea typeface="新細明體" pitchFamily="18" charset="-120"/>
              </a:rPr>
              <a:t>Especially aims in the areas that lacks last –mile connectivity as well as the customers in other regions market who searches for Share Port and low priced 3G router. </a:t>
            </a:r>
          </a:p>
          <a:p>
            <a:pPr algn="l">
              <a:lnSpc>
                <a:spcPct val="150000"/>
              </a:lnSpc>
              <a:buClr>
                <a:schemeClr val="folHlink"/>
              </a:buClr>
              <a:buFont typeface="Wingdings" pitchFamily="2" charset="2"/>
              <a:buChar char="n"/>
            </a:pPr>
            <a:r>
              <a:rPr kumimoji="1" lang="en-US" altLang="zh-TW" sz="1800"/>
              <a:t> </a:t>
            </a:r>
            <a:r>
              <a:rPr kumimoji="1" lang="en-US" altLang="zh-TW" sz="1800" b="1"/>
              <a:t>Product Position</a:t>
            </a:r>
            <a:r>
              <a:rPr kumimoji="1" lang="zh-TW" altLang="en-US" sz="1800" b="1"/>
              <a:t>：</a:t>
            </a:r>
          </a:p>
          <a:p>
            <a:pPr lvl="1" algn="l">
              <a:lnSpc>
                <a:spcPct val="120000"/>
              </a:lnSpc>
              <a:buClr>
                <a:srgbClr val="FF9900"/>
              </a:buClr>
              <a:buSzPct val="80000"/>
              <a:buFont typeface="Wingdings" pitchFamily="2" charset="2"/>
              <a:buChar char="ü"/>
            </a:pPr>
            <a:r>
              <a:rPr kumimoji="1" lang="en-US" altLang="zh-TW" sz="1400"/>
              <a:t>3G router  to share mobile broadband network and ADSL/Cable/FTTH broadband service via high-speed  WiFi access</a:t>
            </a:r>
          </a:p>
          <a:p>
            <a:pPr lvl="1" algn="l">
              <a:lnSpc>
                <a:spcPct val="120000"/>
              </a:lnSpc>
              <a:buClr>
                <a:srgbClr val="FF9900"/>
              </a:buClr>
              <a:buSzPct val="80000"/>
              <a:buFont typeface="Wingdings" pitchFamily="2" charset="2"/>
              <a:buChar char="ü"/>
            </a:pPr>
            <a:r>
              <a:rPr kumimoji="1" lang="en-US" altLang="zh-TW" sz="1400"/>
              <a:t>Most 3G card compliance to meet different 3G networks compatibility , EVDO, WCDMA, HSDPA , HSUPA, TDS-CDMA. </a:t>
            </a:r>
            <a:endParaRPr kumimoji="1" lang="en-US" altLang="zh-TW" sz="1200"/>
          </a:p>
          <a:p>
            <a:pPr lvl="1" algn="l">
              <a:lnSpc>
                <a:spcPct val="120000"/>
              </a:lnSpc>
              <a:buClr>
                <a:srgbClr val="FF9900"/>
              </a:buClr>
              <a:buSzPct val="80000"/>
              <a:buFont typeface="Wingdings" pitchFamily="2" charset="2"/>
              <a:buNone/>
            </a:pPr>
            <a:endParaRPr kumimoji="1" lang="en-US" altLang="zh-TW" sz="1400">
              <a:ea typeface="新細明體" pitchFamily="18" charset="-120"/>
            </a:endParaRPr>
          </a:p>
        </p:txBody>
      </p:sp>
    </p:spTree>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457200" y="274638"/>
            <a:ext cx="8229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0" hangingPunct="0">
              <a:lnSpc>
                <a:spcPct val="80000"/>
              </a:lnSpc>
            </a:pPr>
            <a:r>
              <a:rPr lang="en-US" altLang="zh-TW">
                <a:solidFill>
                  <a:srgbClr val="0087A5"/>
                </a:solidFill>
                <a:ea typeface="新細明體" pitchFamily="18" charset="-120"/>
              </a:rPr>
              <a:t>Selling Points</a:t>
            </a:r>
          </a:p>
        </p:txBody>
      </p:sp>
      <p:sp>
        <p:nvSpPr>
          <p:cNvPr id="6147" name="Rectangle 7"/>
          <p:cNvSpPr>
            <a:spLocks noChangeArrowheads="1"/>
          </p:cNvSpPr>
          <p:nvPr/>
        </p:nvSpPr>
        <p:spPr bwMode="auto">
          <a:xfrm>
            <a:off x="469900" y="977900"/>
            <a:ext cx="82296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lgn="l" eaLnBrk="0" hangingPunct="0">
              <a:lnSpc>
                <a:spcPts val="2700"/>
              </a:lnSpc>
              <a:spcBef>
                <a:spcPct val="20000"/>
              </a:spcBef>
              <a:spcAft>
                <a:spcPts val="200"/>
              </a:spcAft>
              <a:buClr>
                <a:schemeClr val="tx1"/>
              </a:buClr>
              <a:buSzPct val="115000"/>
              <a:buFont typeface="Wingdings" pitchFamily="2" charset="2"/>
              <a:buChar char="Ø"/>
            </a:pPr>
            <a:r>
              <a:rPr lang="en-US" altLang="zh-TW" sz="1600" b="1">
                <a:solidFill>
                  <a:srgbClr val="000000"/>
                </a:solidFill>
                <a:latin typeface="Verdana" pitchFamily="34" charset="0"/>
                <a:ea typeface="新細明體" pitchFamily="18" charset="-120"/>
              </a:rPr>
              <a:t>Share Network with your friends </a:t>
            </a:r>
            <a:r>
              <a:rPr lang="en-US" altLang="zh-TW" sz="1600" b="1">
                <a:solidFill>
                  <a:srgbClr val="000000"/>
                </a:solidFill>
                <a:latin typeface="Verdana" pitchFamily="34" charset="0"/>
              </a:rPr>
              <a:t>via high-speed Wi-Fi </a:t>
            </a:r>
            <a:r>
              <a:rPr lang="en-US" altLang="zh-TW" sz="1600" b="1">
                <a:solidFill>
                  <a:srgbClr val="FF0000"/>
                </a:solidFill>
                <a:latin typeface="Verdana" pitchFamily="34" charset="0"/>
              </a:rPr>
              <a:t>300N</a:t>
            </a:r>
            <a:r>
              <a:rPr lang="en-US" altLang="zh-TW" sz="1600" b="1">
                <a:solidFill>
                  <a:srgbClr val="000000"/>
                </a:solidFill>
                <a:latin typeface="Verdana" pitchFamily="34" charset="0"/>
              </a:rPr>
              <a:t> (11n 2x2) connection</a:t>
            </a:r>
          </a:p>
          <a:p>
            <a:pPr marL="177800" indent="-177800" algn="l" eaLnBrk="0" hangingPunct="0">
              <a:lnSpc>
                <a:spcPts val="2700"/>
              </a:lnSpc>
              <a:spcBef>
                <a:spcPct val="20000"/>
              </a:spcBef>
              <a:spcAft>
                <a:spcPts val="200"/>
              </a:spcAft>
              <a:buClr>
                <a:schemeClr val="tx1"/>
              </a:buClr>
              <a:buSzPct val="115000"/>
              <a:buFont typeface="Wingdings" pitchFamily="2" charset="2"/>
              <a:buChar char="Ø"/>
            </a:pPr>
            <a:r>
              <a:rPr lang="en-US" altLang="zh-TW" sz="1600" b="1">
                <a:solidFill>
                  <a:srgbClr val="000000"/>
                </a:solidFill>
                <a:latin typeface="Verdana" pitchFamily="34" charset="0"/>
              </a:rPr>
              <a:t>NAT, routing, firewall, VPN pass-through, WPS,auto-3G-dial-up backup connection, DHCP server</a:t>
            </a:r>
          </a:p>
          <a:p>
            <a:pPr marL="177800" indent="-177800" algn="l" eaLnBrk="0" hangingPunct="0">
              <a:lnSpc>
                <a:spcPts val="2700"/>
              </a:lnSpc>
              <a:spcBef>
                <a:spcPct val="20000"/>
              </a:spcBef>
              <a:spcAft>
                <a:spcPts val="200"/>
              </a:spcAft>
              <a:buClr>
                <a:schemeClr val="tx1"/>
              </a:buClr>
              <a:buSzPct val="115000"/>
              <a:buFont typeface="Wingdings" pitchFamily="2" charset="2"/>
              <a:buChar char="Ø"/>
            </a:pPr>
            <a:r>
              <a:rPr lang="en-US" altLang="zh-TW" sz="1600" b="1">
                <a:solidFill>
                  <a:srgbClr val="000000"/>
                </a:solidFill>
                <a:latin typeface="Verdana" pitchFamily="34" charset="0"/>
              </a:rPr>
              <a:t>Secure and Private network access via PPTP, L2TP and connection and VPN pass through as well</a:t>
            </a:r>
          </a:p>
          <a:p>
            <a:pPr marL="177800" indent="-177800" algn="l" eaLnBrk="0" hangingPunct="0">
              <a:lnSpc>
                <a:spcPts val="2700"/>
              </a:lnSpc>
              <a:spcBef>
                <a:spcPct val="20000"/>
              </a:spcBef>
              <a:spcAft>
                <a:spcPts val="200"/>
              </a:spcAft>
              <a:buClr>
                <a:schemeClr val="tx1"/>
              </a:buClr>
              <a:buSzPct val="115000"/>
              <a:buFont typeface="Wingdings" pitchFamily="2" charset="2"/>
              <a:buChar char="Ø"/>
            </a:pPr>
            <a:r>
              <a:rPr lang="en-US" altLang="zh-TW" sz="1600" b="1">
                <a:solidFill>
                  <a:srgbClr val="000000"/>
                </a:solidFill>
                <a:latin typeface="Verdana" pitchFamily="34" charset="0"/>
                <a:ea typeface="新細明體" pitchFamily="18" charset="-120"/>
              </a:rPr>
              <a:t> WPS Support</a:t>
            </a:r>
          </a:p>
          <a:p>
            <a:pPr marL="177800" indent="-177800" algn="l" eaLnBrk="0" hangingPunct="0">
              <a:lnSpc>
                <a:spcPts val="2700"/>
              </a:lnSpc>
              <a:spcBef>
                <a:spcPct val="20000"/>
              </a:spcBef>
              <a:spcAft>
                <a:spcPts val="200"/>
              </a:spcAft>
              <a:buClr>
                <a:schemeClr val="tx1"/>
              </a:buClr>
              <a:buSzPct val="115000"/>
              <a:buFont typeface="Wingdings" pitchFamily="2" charset="2"/>
              <a:buChar char="Ø"/>
            </a:pPr>
            <a:r>
              <a:rPr lang="en-US" altLang="zh-TW" sz="1600" b="1">
                <a:solidFill>
                  <a:srgbClr val="000000"/>
                </a:solidFill>
                <a:latin typeface="Verdana" pitchFamily="34" charset="0"/>
                <a:ea typeface="新細明體" pitchFamily="18" charset="-120"/>
              </a:rPr>
              <a:t> WMM Support</a:t>
            </a:r>
          </a:p>
          <a:p>
            <a:pPr marL="177800" indent="-177800" algn="l" eaLnBrk="0" hangingPunct="0">
              <a:lnSpc>
                <a:spcPts val="2700"/>
              </a:lnSpc>
              <a:spcBef>
                <a:spcPct val="20000"/>
              </a:spcBef>
              <a:spcAft>
                <a:spcPts val="200"/>
              </a:spcAft>
              <a:buClr>
                <a:schemeClr val="tx1"/>
              </a:buClr>
              <a:buSzPct val="115000"/>
              <a:buFont typeface="Wingdings" pitchFamily="2" charset="2"/>
              <a:buChar char="Ø"/>
            </a:pPr>
            <a:r>
              <a:rPr lang="en-US" altLang="zh-TW" sz="1600" b="1">
                <a:solidFill>
                  <a:srgbClr val="000000"/>
                </a:solidFill>
                <a:latin typeface="Verdana" pitchFamily="34" charset="0"/>
                <a:ea typeface="新細明體" pitchFamily="18" charset="-120"/>
              </a:rPr>
              <a:t>2 USB port :3G adapter and Share Port</a:t>
            </a:r>
          </a:p>
          <a:p>
            <a:pPr marL="177800" indent="-177800" algn="l" eaLnBrk="0" hangingPunct="0">
              <a:lnSpc>
                <a:spcPts val="2700"/>
              </a:lnSpc>
              <a:spcBef>
                <a:spcPct val="20000"/>
              </a:spcBef>
              <a:spcAft>
                <a:spcPts val="200"/>
              </a:spcAft>
              <a:buClr>
                <a:schemeClr val="tx1"/>
              </a:buClr>
              <a:buSzPct val="115000"/>
              <a:buFont typeface="Wingdings" pitchFamily="2" charset="2"/>
              <a:buChar char="Ø"/>
            </a:pPr>
            <a:r>
              <a:rPr lang="en-US" altLang="zh-TW" sz="1600" b="1">
                <a:solidFill>
                  <a:srgbClr val="000000"/>
                </a:solidFill>
                <a:latin typeface="Verdana" pitchFamily="34" charset="0"/>
                <a:ea typeface="新細明體" pitchFamily="18" charset="-120"/>
              </a:rPr>
              <a:t>4 x LAN or 1 WAN/ 3LAN</a:t>
            </a:r>
          </a:p>
          <a:p>
            <a:pPr marL="177800" indent="-177800" algn="l" eaLnBrk="0" hangingPunct="0">
              <a:lnSpc>
                <a:spcPts val="2700"/>
              </a:lnSpc>
              <a:spcBef>
                <a:spcPct val="20000"/>
              </a:spcBef>
              <a:spcAft>
                <a:spcPts val="200"/>
              </a:spcAft>
              <a:buClr>
                <a:schemeClr val="tx1"/>
              </a:buClr>
              <a:buSzPct val="115000"/>
              <a:buFont typeface="Wingdings" pitchFamily="2" charset="2"/>
              <a:buChar char="Ø"/>
            </a:pPr>
            <a:r>
              <a:rPr lang="en-US" altLang="zh-TW" sz="1600" b="1">
                <a:solidFill>
                  <a:srgbClr val="000000"/>
                </a:solidFill>
                <a:latin typeface="Verdana" pitchFamily="34" charset="0"/>
                <a:ea typeface="新細明體" pitchFamily="18" charset="-120"/>
              </a:rPr>
              <a:t>IPv6 Support</a:t>
            </a:r>
          </a:p>
          <a:p>
            <a:pPr marL="177800" indent="-177800" algn="l" eaLnBrk="0" hangingPunct="0">
              <a:lnSpc>
                <a:spcPct val="120000"/>
              </a:lnSpc>
              <a:spcBef>
                <a:spcPct val="20000"/>
              </a:spcBef>
              <a:spcAft>
                <a:spcPts val="200"/>
              </a:spcAft>
              <a:buClr>
                <a:schemeClr val="tx1"/>
              </a:buClr>
              <a:buSzPct val="115000"/>
              <a:buFont typeface="Wingdings" pitchFamily="2" charset="2"/>
              <a:buChar char="Ø"/>
            </a:pPr>
            <a:endParaRPr lang="en-US" altLang="zh-TW" sz="1600" b="1">
              <a:solidFill>
                <a:srgbClr val="000000"/>
              </a:solidFill>
              <a:latin typeface="Verdana" pitchFamily="34" charset="0"/>
              <a:ea typeface="新細明體" pitchFamily="18" charset="-120"/>
            </a:endParaRPr>
          </a:p>
          <a:p>
            <a:pPr marL="177800" indent="-177800" algn="l" eaLnBrk="0" hangingPunct="0">
              <a:spcBef>
                <a:spcPct val="20000"/>
              </a:spcBef>
              <a:spcAft>
                <a:spcPts val="200"/>
              </a:spcAft>
              <a:buClr>
                <a:schemeClr val="tx1"/>
              </a:buClr>
              <a:buSzPct val="115000"/>
              <a:buFont typeface="Wingdings" pitchFamily="2" charset="2"/>
              <a:buNone/>
            </a:pPr>
            <a:endParaRPr lang="en-US" altLang="zh-TW" sz="1800">
              <a:solidFill>
                <a:srgbClr val="000000"/>
              </a:solidFill>
              <a:latin typeface="Verdana" pitchFamily="34" charset="0"/>
              <a:ea typeface="新細明體" pitchFamily="18" charset="-120"/>
            </a:endParaRPr>
          </a:p>
          <a:p>
            <a:pPr marL="177800" indent="-177800" algn="l" eaLnBrk="0" hangingPunct="0">
              <a:spcBef>
                <a:spcPct val="20000"/>
              </a:spcBef>
              <a:spcAft>
                <a:spcPts val="200"/>
              </a:spcAft>
              <a:buClr>
                <a:schemeClr val="tx1"/>
              </a:buClr>
              <a:buSzPct val="115000"/>
              <a:buFont typeface="Wingdings" pitchFamily="2" charset="2"/>
              <a:buChar char="Ø"/>
            </a:pPr>
            <a:endParaRPr lang="zh-TW" altLang="en-US" sz="1800">
              <a:solidFill>
                <a:srgbClr val="000000"/>
              </a:solidFill>
              <a:latin typeface="Verdana" pitchFamily="34" charset="0"/>
              <a:ea typeface="新細明體" pitchFamily="18" charset="-120"/>
            </a:endParaRPr>
          </a:p>
        </p:txBody>
      </p:sp>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1852"/>
          <p:cNvSpPr>
            <a:spLocks noChangeShapeType="1"/>
          </p:cNvSpPr>
          <p:nvPr/>
        </p:nvSpPr>
        <p:spPr bwMode="auto">
          <a:xfrm flipH="1">
            <a:off x="5832475" y="3922713"/>
            <a:ext cx="13081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71" name="Picture 31" descr="pink wireless wa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40054">
            <a:off x="4942681" y="3985419"/>
            <a:ext cx="9413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p:cNvSpPr>
            <a:spLocks noGrp="1" noChangeArrowheads="1"/>
          </p:cNvSpPr>
          <p:nvPr>
            <p:ph type="title"/>
          </p:nvPr>
        </p:nvSpPr>
        <p:spPr/>
        <p:txBody>
          <a:bodyPr/>
          <a:lstStyle/>
          <a:p>
            <a:r>
              <a:rPr lang="en-US" altLang="zh-TW" sz="3200" smtClean="0">
                <a:latin typeface="Arial" charset="0"/>
                <a:ea typeface="新細明體" pitchFamily="18" charset="-120"/>
              </a:rPr>
              <a:t>DWR-112 Application Diagram</a:t>
            </a:r>
          </a:p>
        </p:txBody>
      </p:sp>
      <p:pic>
        <p:nvPicPr>
          <p:cNvPr id="7173" name="Picture 178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625" y="4367213"/>
            <a:ext cx="3159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542" name="Line 29"/>
          <p:cNvSpPr>
            <a:spLocks noChangeShapeType="1"/>
          </p:cNvSpPr>
          <p:nvPr/>
        </p:nvSpPr>
        <p:spPr bwMode="auto">
          <a:xfrm>
            <a:off x="4783138" y="1743075"/>
            <a:ext cx="1157287" cy="117475"/>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552" name="Text Box 1800"/>
          <p:cNvSpPr txBox="1">
            <a:spLocks noChangeArrowheads="1"/>
          </p:cNvSpPr>
          <p:nvPr/>
        </p:nvSpPr>
        <p:spPr bwMode="auto">
          <a:xfrm>
            <a:off x="0" y="3481388"/>
            <a:ext cx="43513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charset="0"/>
                <a:ea typeface="MS PGothic" pitchFamily="34" charset="-128"/>
              </a:defRPr>
            </a:lvl1pPr>
            <a:lvl2pPr marL="742950" indent="-285750" eaLnBrk="0" hangingPunct="0">
              <a:defRPr sz="3200">
                <a:solidFill>
                  <a:schemeClr val="tx1"/>
                </a:solidFill>
                <a:latin typeface="Arial" charset="0"/>
                <a:ea typeface="MS PGothic" pitchFamily="34" charset="-128"/>
              </a:defRPr>
            </a:lvl2pPr>
            <a:lvl3pPr marL="1143000" indent="-228600" eaLnBrk="0" hangingPunct="0">
              <a:defRPr sz="3200">
                <a:solidFill>
                  <a:schemeClr val="tx1"/>
                </a:solidFill>
                <a:latin typeface="Arial" charset="0"/>
                <a:ea typeface="MS PGothic" pitchFamily="34" charset="-128"/>
              </a:defRPr>
            </a:lvl3pPr>
            <a:lvl4pPr marL="1600200" indent="-228600" eaLnBrk="0" hangingPunct="0">
              <a:defRPr sz="3200">
                <a:solidFill>
                  <a:schemeClr val="tx1"/>
                </a:solidFill>
                <a:latin typeface="Arial" charset="0"/>
                <a:ea typeface="MS PGothic" pitchFamily="34" charset="-128"/>
              </a:defRPr>
            </a:lvl4pPr>
            <a:lvl5pPr marL="2057400" indent="-228600" eaLnBrk="0" hangingPunct="0">
              <a:defRPr sz="32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charset="0"/>
                <a:ea typeface="MS PGothic" pitchFamily="34" charset="-128"/>
              </a:defRPr>
            </a:lvl9pPr>
          </a:lstStyle>
          <a:p>
            <a:pPr algn="l" eaLnBrk="1" hangingPunct="1">
              <a:buClr>
                <a:srgbClr val="99CC00"/>
              </a:buClr>
              <a:buSzPct val="60000"/>
              <a:buFont typeface="Wingdings" pitchFamily="2" charset="2"/>
              <a:buNone/>
            </a:pPr>
            <a:r>
              <a:rPr kumimoji="1" lang="en-US" altLang="zh-TW" sz="1400">
                <a:latin typeface="Verdana" pitchFamily="34" charset="0"/>
                <a:ea typeface="新細明體" pitchFamily="18" charset="-120"/>
              </a:rPr>
              <a:t>1. </a:t>
            </a:r>
            <a:r>
              <a:rPr kumimoji="1" lang="en-US" altLang="zh-TW" sz="1400" b="1">
                <a:solidFill>
                  <a:srgbClr val="002060"/>
                </a:solidFill>
                <a:latin typeface="Verdana" pitchFamily="34" charset="0"/>
                <a:ea typeface="新細明體" pitchFamily="18" charset="-120"/>
              </a:rPr>
              <a:t>Ethernet port</a:t>
            </a:r>
            <a:r>
              <a:rPr kumimoji="1" lang="en-US" altLang="zh-TW" sz="1400">
                <a:solidFill>
                  <a:srgbClr val="002060"/>
                </a:solidFill>
                <a:latin typeface="Verdana" pitchFamily="34" charset="0"/>
                <a:ea typeface="新細明體" pitchFamily="18" charset="-120"/>
              </a:rPr>
              <a:t> </a:t>
            </a:r>
            <a:r>
              <a:rPr kumimoji="1" lang="en-US" altLang="zh-TW" sz="1400">
                <a:latin typeface="Verdana" pitchFamily="34" charset="0"/>
                <a:ea typeface="新細明體" pitchFamily="18" charset="-120"/>
              </a:rPr>
              <a:t>connect to Cable/ADSL/FTTH modem(1Wan /3 Lan)</a:t>
            </a:r>
          </a:p>
          <a:p>
            <a:pPr algn="l" eaLnBrk="1" hangingPunct="1">
              <a:buClr>
                <a:srgbClr val="99CC00"/>
              </a:buClr>
              <a:buSzPct val="60000"/>
              <a:buFont typeface="Wingdings" pitchFamily="2" charset="2"/>
              <a:buNone/>
            </a:pPr>
            <a:r>
              <a:rPr kumimoji="1" lang="en-US" altLang="zh-TW" sz="1400">
                <a:latin typeface="Verdana" pitchFamily="34" charset="0"/>
                <a:ea typeface="新細明體" pitchFamily="18" charset="-120"/>
              </a:rPr>
              <a:t>2. Use </a:t>
            </a:r>
            <a:r>
              <a:rPr kumimoji="1" lang="en-US" altLang="zh-TW" sz="1400" b="1">
                <a:solidFill>
                  <a:srgbClr val="002060"/>
                </a:solidFill>
                <a:latin typeface="Verdana" pitchFamily="34" charset="0"/>
                <a:ea typeface="新細明體" pitchFamily="18" charset="-120"/>
              </a:rPr>
              <a:t>3.5G USB adapter</a:t>
            </a:r>
            <a:r>
              <a:rPr kumimoji="1" lang="en-US" altLang="zh-TW" sz="1400">
                <a:solidFill>
                  <a:srgbClr val="002060"/>
                </a:solidFill>
                <a:latin typeface="Verdana" pitchFamily="34" charset="0"/>
                <a:ea typeface="新細明體" pitchFamily="18" charset="-120"/>
              </a:rPr>
              <a:t> </a:t>
            </a:r>
            <a:r>
              <a:rPr kumimoji="1" lang="en-US" altLang="zh-TW" sz="1400">
                <a:latin typeface="Verdana" pitchFamily="34" charset="0"/>
                <a:ea typeface="新細明體" pitchFamily="18" charset="-120"/>
              </a:rPr>
              <a:t>connect to mobile station(4 Lan )</a:t>
            </a:r>
          </a:p>
          <a:p>
            <a:pPr algn="l" eaLnBrk="1" hangingPunct="1">
              <a:buClr>
                <a:srgbClr val="99CC00"/>
              </a:buClr>
              <a:buSzPct val="60000"/>
              <a:buFont typeface="Wingdings" pitchFamily="2" charset="2"/>
              <a:buNone/>
            </a:pPr>
            <a:r>
              <a:rPr kumimoji="1" lang="en-US" altLang="zh-TW" sz="1400">
                <a:latin typeface="Verdana" pitchFamily="34" charset="0"/>
                <a:ea typeface="新細明體" pitchFamily="18" charset="-120"/>
              </a:rPr>
              <a:t>3. Share Port supports </a:t>
            </a:r>
            <a:r>
              <a:rPr kumimoji="1" lang="en-US" altLang="zh-TW" sz="1400" b="1">
                <a:solidFill>
                  <a:srgbClr val="002060"/>
                </a:solidFill>
                <a:latin typeface="Verdana" pitchFamily="34" charset="0"/>
                <a:ea typeface="新細明體" pitchFamily="18" charset="-120"/>
              </a:rPr>
              <a:t>USB Flash or printer</a:t>
            </a:r>
          </a:p>
        </p:txBody>
      </p:sp>
      <p:pic>
        <p:nvPicPr>
          <p:cNvPr id="7657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197475" y="4979988"/>
            <a:ext cx="6238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575"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883275" y="4979988"/>
            <a:ext cx="6238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17"/>
          <p:cNvSpPr txBox="1">
            <a:spLocks noChangeArrowheads="1"/>
          </p:cNvSpPr>
          <p:nvPr/>
        </p:nvSpPr>
        <p:spPr bwMode="auto">
          <a:xfrm>
            <a:off x="1241425" y="2174875"/>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charset="0"/>
                <a:ea typeface="MS PGothic" pitchFamily="34" charset="-128"/>
              </a:defRPr>
            </a:lvl1pPr>
            <a:lvl2pPr marL="742950" indent="-285750" eaLnBrk="0" hangingPunct="0">
              <a:defRPr sz="3200">
                <a:solidFill>
                  <a:schemeClr val="tx1"/>
                </a:solidFill>
                <a:latin typeface="Arial" charset="0"/>
                <a:ea typeface="MS PGothic" pitchFamily="34" charset="-128"/>
              </a:defRPr>
            </a:lvl2pPr>
            <a:lvl3pPr marL="1143000" indent="-228600" eaLnBrk="0" hangingPunct="0">
              <a:defRPr sz="3200">
                <a:solidFill>
                  <a:schemeClr val="tx1"/>
                </a:solidFill>
                <a:latin typeface="Arial" charset="0"/>
                <a:ea typeface="MS PGothic" pitchFamily="34" charset="-128"/>
              </a:defRPr>
            </a:lvl3pPr>
            <a:lvl4pPr marL="1600200" indent="-228600" eaLnBrk="0" hangingPunct="0">
              <a:defRPr sz="3200">
                <a:solidFill>
                  <a:schemeClr val="tx1"/>
                </a:solidFill>
                <a:latin typeface="Arial" charset="0"/>
                <a:ea typeface="MS PGothic" pitchFamily="34" charset="-128"/>
              </a:defRPr>
            </a:lvl4pPr>
            <a:lvl5pPr marL="2057400" indent="-228600" eaLnBrk="0" hangingPunct="0">
              <a:defRPr sz="32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charset="0"/>
                <a:ea typeface="MS PGothic" pitchFamily="34" charset="-128"/>
              </a:defRPr>
            </a:lvl9pPr>
          </a:lstStyle>
          <a:p>
            <a:pPr algn="l" eaLnBrk="1" hangingPunct="1">
              <a:buClr>
                <a:srgbClr val="99CC00"/>
              </a:buClr>
              <a:buSzPct val="60000"/>
              <a:buFont typeface="Wingdings" pitchFamily="2" charset="2"/>
              <a:buNone/>
            </a:pPr>
            <a:r>
              <a:rPr kumimoji="1" lang="en-US" altLang="zh-TW" sz="1200" b="1">
                <a:latin typeface="Verdana" pitchFamily="34" charset="0"/>
                <a:ea typeface="新細明體" pitchFamily="18" charset="-120"/>
              </a:rPr>
              <a:t>Cable/ADSL/FTTH</a:t>
            </a:r>
          </a:p>
          <a:p>
            <a:pPr algn="l" eaLnBrk="1" hangingPunct="1">
              <a:buClr>
                <a:srgbClr val="99CC00"/>
              </a:buClr>
              <a:buSzPct val="60000"/>
              <a:buFont typeface="Wingdings" pitchFamily="2" charset="2"/>
              <a:buNone/>
            </a:pPr>
            <a:r>
              <a:rPr kumimoji="1" lang="en-US" altLang="zh-TW" sz="1200" b="1">
                <a:latin typeface="Verdana" pitchFamily="34" charset="0"/>
                <a:ea typeface="新細明體" pitchFamily="18" charset="-120"/>
              </a:rPr>
              <a:t> modem</a:t>
            </a:r>
          </a:p>
        </p:txBody>
      </p:sp>
      <p:sp>
        <p:nvSpPr>
          <p:cNvPr id="7179" name="Line 29"/>
          <p:cNvSpPr>
            <a:spLocks noChangeShapeType="1"/>
          </p:cNvSpPr>
          <p:nvPr/>
        </p:nvSpPr>
        <p:spPr bwMode="auto">
          <a:xfrm flipH="1">
            <a:off x="3354388" y="1758950"/>
            <a:ext cx="542925" cy="30480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80" name="群組 44"/>
          <p:cNvGrpSpPr>
            <a:grpSpLocks/>
          </p:cNvGrpSpPr>
          <p:nvPr/>
        </p:nvGrpSpPr>
        <p:grpSpPr bwMode="auto">
          <a:xfrm>
            <a:off x="3752850" y="831850"/>
            <a:ext cx="1489075" cy="1724025"/>
            <a:chOff x="3000375" y="1155701"/>
            <a:chExt cx="1489356" cy="1724036"/>
          </a:xfrm>
        </p:grpSpPr>
        <p:pic>
          <p:nvPicPr>
            <p:cNvPr id="7208" name="圖片 14" descr="globe-Vista-256x25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00375" y="1155701"/>
              <a:ext cx="1489356" cy="1382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txBox="1">
              <a:spLocks noChangeArrowheads="1"/>
            </p:cNvSpPr>
            <p:nvPr/>
          </p:nvSpPr>
          <p:spPr bwMode="auto">
            <a:xfrm>
              <a:off x="3307308" y="2381887"/>
              <a:ext cx="1023392" cy="497850"/>
            </a:xfrm>
            <a:prstGeom prst="rect">
              <a:avLst/>
            </a:prstGeom>
            <a:noFill/>
            <a:ln w="9525">
              <a:noFill/>
              <a:miter lim="800000"/>
              <a:headEnd/>
              <a:tailEnd/>
            </a:ln>
          </p:spPr>
          <p:txBody>
            <a:bodyPr/>
            <a:lstStyle/>
            <a:p>
              <a:pPr marL="342900" lvl="1" indent="-342900" algn="l">
                <a:spcBef>
                  <a:spcPct val="20000"/>
                </a:spcBef>
                <a:buClr>
                  <a:srgbClr val="81A4C7"/>
                </a:buClr>
                <a:defRPr/>
              </a:pPr>
              <a:r>
                <a:rPr kumimoji="1" lang="en-US" altLang="zh-TW" sz="18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Arial" pitchFamily="34" charset="0"/>
                  <a:ea typeface="PMingLiU" pitchFamily="18" charset="-120"/>
                  <a:cs typeface="Arial" pitchFamily="34" charset="0"/>
                </a:rPr>
                <a:t>Internet</a:t>
              </a:r>
              <a:endParaRPr kumimoji="1" lang="en-US" altLang="zh-TW" sz="1800" dirty="0">
                <a:latin typeface="Verdana" pitchFamily="34" charset="0"/>
                <a:ea typeface="PMingLiU" pitchFamily="18" charset="-120"/>
              </a:endParaRPr>
            </a:p>
            <a:p>
              <a:pPr marL="342900" indent="-342900" algn="l">
                <a:spcBef>
                  <a:spcPct val="20000"/>
                </a:spcBef>
                <a:buClr>
                  <a:srgbClr val="81A4C7"/>
                </a:buClr>
                <a:buFont typeface="Wingdings" pitchFamily="2" charset="2"/>
                <a:buChar char="q"/>
                <a:defRPr/>
              </a:pPr>
              <a:endParaRPr kumimoji="1" lang="en-US" altLang="zh-TW" sz="1600" dirty="0">
                <a:latin typeface="Verdana" pitchFamily="34" charset="0"/>
                <a:ea typeface="PMingLiU" pitchFamily="18" charset="-120"/>
              </a:endParaRPr>
            </a:p>
            <a:p>
              <a:pPr marL="342900" indent="-342900" algn="l">
                <a:spcBef>
                  <a:spcPct val="20000"/>
                </a:spcBef>
                <a:buClr>
                  <a:srgbClr val="81A4C7"/>
                </a:buClr>
                <a:buFont typeface="Wingdings" pitchFamily="2" charset="2"/>
                <a:buChar char="q"/>
                <a:defRPr/>
              </a:pPr>
              <a:endParaRPr kumimoji="1" lang="en-US" altLang="zh-TW" sz="1600" dirty="0">
                <a:latin typeface="Verdana" pitchFamily="34" charset="0"/>
                <a:ea typeface="PMingLiU" pitchFamily="18" charset="-120"/>
              </a:endParaRPr>
            </a:p>
          </p:txBody>
        </p:sp>
      </p:grpSp>
      <p:grpSp>
        <p:nvGrpSpPr>
          <p:cNvPr id="7181" name="群組 53"/>
          <p:cNvGrpSpPr>
            <a:grpSpLocks/>
          </p:cNvGrpSpPr>
          <p:nvPr/>
        </p:nvGrpSpPr>
        <p:grpSpPr bwMode="auto">
          <a:xfrm>
            <a:off x="5829300" y="1158875"/>
            <a:ext cx="1538288" cy="1443038"/>
            <a:chOff x="1426743" y="4144759"/>
            <a:chExt cx="1539073" cy="1443242"/>
          </a:xfrm>
        </p:grpSpPr>
        <p:pic>
          <p:nvPicPr>
            <p:cNvPr id="28" name="圖片 27" descr="photo_radio_tower.gif"/>
            <p:cNvPicPr>
              <a:picLocks noChangeAspect="1"/>
            </p:cNvPicPr>
            <p:nvPr/>
          </p:nvPicPr>
          <p:blipFill>
            <a:blip r:embed="rId6" cstate="print"/>
            <a:stretch>
              <a:fillRect/>
            </a:stretch>
          </p:blipFill>
          <p:spPr>
            <a:xfrm>
              <a:off x="1543963" y="4144759"/>
              <a:ext cx="962161" cy="1443242"/>
            </a:xfrm>
            <a:prstGeom prst="rect">
              <a:avLst/>
            </a:prstGeom>
            <a:scene3d>
              <a:camera prst="orthographicFront">
                <a:rot lat="0" lon="10800000" rev="0"/>
              </a:camera>
              <a:lightRig rig="threePt" dir="t"/>
            </a:scene3d>
          </p:spPr>
        </p:pic>
        <p:pic>
          <p:nvPicPr>
            <p:cNvPr id="29" name="Picture 31" descr="pink wireless waves"/>
            <p:cNvPicPr>
              <a:picLocks noChangeAspect="1" noChangeArrowheads="1"/>
            </p:cNvPicPr>
            <p:nvPr/>
          </p:nvPicPr>
          <p:blipFill>
            <a:blip r:embed="rId7" cstate="print">
              <a:duotone>
                <a:prstClr val="black"/>
                <a:srgbClr val="FF0000">
                  <a:tint val="45000"/>
                  <a:satMod val="400000"/>
                </a:srgbClr>
              </a:duotone>
            </a:blip>
            <a:srcRect l="41849" b="41849"/>
            <a:stretch>
              <a:fillRect/>
            </a:stretch>
          </p:blipFill>
          <p:spPr bwMode="auto">
            <a:xfrm rot="3251599">
              <a:off x="2295713" y="4334828"/>
              <a:ext cx="715534" cy="624673"/>
            </a:xfrm>
            <a:prstGeom prst="rect">
              <a:avLst/>
            </a:prstGeom>
            <a:noFill/>
            <a:ln w="9525">
              <a:noFill/>
              <a:miter lim="800000"/>
              <a:headEnd/>
              <a:tailEnd/>
            </a:ln>
          </p:spPr>
        </p:pic>
        <p:pic>
          <p:nvPicPr>
            <p:cNvPr id="32" name="Picture 31" descr="pink wireless waves"/>
            <p:cNvPicPr>
              <a:picLocks noChangeAspect="1" noChangeArrowheads="1"/>
            </p:cNvPicPr>
            <p:nvPr/>
          </p:nvPicPr>
          <p:blipFill>
            <a:blip r:embed="rId7" cstate="print">
              <a:duotone>
                <a:prstClr val="black"/>
                <a:srgbClr val="FF0000">
                  <a:tint val="45000"/>
                  <a:satMod val="400000"/>
                </a:srgbClr>
              </a:duotone>
            </a:blip>
            <a:srcRect l="41849" b="41849"/>
            <a:stretch>
              <a:fillRect/>
            </a:stretch>
          </p:blipFill>
          <p:spPr bwMode="auto">
            <a:xfrm rot="14166955">
              <a:off x="1381313" y="4271328"/>
              <a:ext cx="715534" cy="624673"/>
            </a:xfrm>
            <a:prstGeom prst="rect">
              <a:avLst/>
            </a:prstGeom>
            <a:noFill/>
            <a:ln w="9525">
              <a:noFill/>
              <a:miter lim="800000"/>
              <a:headEnd/>
              <a:tailEnd/>
            </a:ln>
          </p:spPr>
        </p:pic>
      </p:grpSp>
      <p:sp>
        <p:nvSpPr>
          <p:cNvPr id="7182" name="Line 1851"/>
          <p:cNvSpPr>
            <a:spLocks noChangeShapeType="1"/>
          </p:cNvSpPr>
          <p:nvPr/>
        </p:nvSpPr>
        <p:spPr bwMode="auto">
          <a:xfrm>
            <a:off x="3340100" y="2781300"/>
            <a:ext cx="2022475" cy="68897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1853"/>
          <p:cNvSpPr>
            <a:spLocks noChangeShapeType="1"/>
          </p:cNvSpPr>
          <p:nvPr/>
        </p:nvSpPr>
        <p:spPr bwMode="auto">
          <a:xfrm>
            <a:off x="7180263" y="3895725"/>
            <a:ext cx="0" cy="993775"/>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184" name="圖片 34" descr="l_00595626.jpg"/>
          <p:cNvPicPr>
            <a:picLocks noChangeAspect="1"/>
          </p:cNvPicPr>
          <p:nvPr/>
        </p:nvPicPr>
        <p:blipFill>
          <a:blip r:embed="rId8">
            <a:extLst>
              <a:ext uri="{28A0092B-C50C-407E-A947-70E740481C1C}">
                <a14:useLocalDpi xmlns:a14="http://schemas.microsoft.com/office/drawing/2010/main" val="0"/>
              </a:ext>
            </a:extLst>
          </a:blip>
          <a:srcRect t="13535"/>
          <a:stretch>
            <a:fillRect/>
          </a:stretch>
        </p:blipFill>
        <p:spPr bwMode="auto">
          <a:xfrm>
            <a:off x="2921000" y="2044700"/>
            <a:ext cx="9525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
          <p:cNvSpPr txBox="1">
            <a:spLocks noChangeArrowheads="1"/>
          </p:cNvSpPr>
          <p:nvPr/>
        </p:nvSpPr>
        <p:spPr bwMode="auto">
          <a:xfrm>
            <a:off x="2679574" y="2546846"/>
            <a:ext cx="1486216" cy="240573"/>
          </a:xfrm>
          <a:prstGeom prst="rect">
            <a:avLst/>
          </a:prstGeom>
          <a:noFill/>
          <a:ln w="9525">
            <a:noFill/>
            <a:miter lim="800000"/>
            <a:headEnd/>
            <a:tailEnd/>
          </a:ln>
        </p:spPr>
        <p:txBody>
          <a:bodyPr/>
          <a:lstStyle/>
          <a:p>
            <a:pPr marL="342900" lvl="1" indent="-342900">
              <a:spcBef>
                <a:spcPct val="20000"/>
              </a:spcBef>
              <a:buClr>
                <a:srgbClr val="81A4C7"/>
              </a:buClr>
              <a:defRPr/>
            </a:pPr>
            <a:r>
              <a:rPr kumimoji="1" lang="en-US" altLang="zh-TW" sz="1200"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Arial" pitchFamily="34" charset="0"/>
                <a:ea typeface="PMingLiU" pitchFamily="18" charset="-120"/>
                <a:cs typeface="Arial" pitchFamily="34" charset="0"/>
              </a:rPr>
              <a:t>xDSL</a:t>
            </a:r>
            <a:r>
              <a:rPr kumimoji="1" lang="en-US" altLang="zh-TW" sz="1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60000" endA="900" endPos="58000" dir="5400000" sy="-100000" algn="bl" rotWithShape="0"/>
                </a:effectLst>
                <a:latin typeface="Arial" pitchFamily="34" charset="0"/>
                <a:ea typeface="PMingLiU" pitchFamily="18" charset="-120"/>
                <a:cs typeface="Arial" pitchFamily="34" charset="0"/>
              </a:rPr>
              <a:t> Modem</a:t>
            </a:r>
            <a:endParaRPr kumimoji="1" lang="en-US" altLang="zh-TW" sz="1600" dirty="0">
              <a:latin typeface="Verdana" pitchFamily="34" charset="0"/>
              <a:ea typeface="PMingLiU" pitchFamily="18" charset="-120"/>
            </a:endParaRPr>
          </a:p>
        </p:txBody>
      </p:sp>
      <p:pic>
        <p:nvPicPr>
          <p:cNvPr id="7186" name="Picture 57" descr="notebook100x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2738" y="4832350"/>
            <a:ext cx="952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57" descr="notebook100x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4075" y="5292725"/>
            <a:ext cx="6619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57" descr="notebook100x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3975" y="5318125"/>
            <a:ext cx="6619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9" name="Group 25"/>
          <p:cNvGrpSpPr>
            <a:grpSpLocks/>
          </p:cNvGrpSpPr>
          <p:nvPr/>
        </p:nvGrpSpPr>
        <p:grpSpPr bwMode="auto">
          <a:xfrm rot="-6081288">
            <a:off x="5399882" y="2548731"/>
            <a:ext cx="608012" cy="574675"/>
            <a:chOff x="816" y="3216"/>
            <a:chExt cx="384" cy="480"/>
          </a:xfrm>
        </p:grpSpPr>
        <p:sp>
          <p:nvSpPr>
            <p:cNvPr id="7202" name="Line 26"/>
            <p:cNvSpPr>
              <a:spLocks noChangeShapeType="1"/>
            </p:cNvSpPr>
            <p:nvPr/>
          </p:nvSpPr>
          <p:spPr bwMode="auto">
            <a:xfrm>
              <a:off x="816" y="3216"/>
              <a:ext cx="288" cy="2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3" name="Line 27"/>
            <p:cNvSpPr>
              <a:spLocks noChangeShapeType="1"/>
            </p:cNvSpPr>
            <p:nvPr/>
          </p:nvSpPr>
          <p:spPr bwMode="auto">
            <a:xfrm>
              <a:off x="912" y="3408"/>
              <a:ext cx="192" cy="96"/>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4" name="Line 28"/>
            <p:cNvSpPr>
              <a:spLocks noChangeShapeType="1"/>
            </p:cNvSpPr>
            <p:nvPr/>
          </p:nvSpPr>
          <p:spPr bwMode="auto">
            <a:xfrm flipH="1" flipV="1">
              <a:off x="912" y="3408"/>
              <a:ext cx="288" cy="288"/>
            </a:xfrm>
            <a:prstGeom prst="line">
              <a:avLst/>
            </a:prstGeom>
            <a:noFill/>
            <a:ln w="254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7190" name="Picture 57" descr="notebook100x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7375" y="5267325"/>
            <a:ext cx="6619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366184">
            <a:off x="4575175" y="4827588"/>
            <a:ext cx="6238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Line 1852"/>
          <p:cNvSpPr>
            <a:spLocks noChangeShapeType="1"/>
          </p:cNvSpPr>
          <p:nvPr/>
        </p:nvSpPr>
        <p:spPr bwMode="auto">
          <a:xfrm flipH="1">
            <a:off x="5824538" y="3582988"/>
            <a:ext cx="1308100" cy="0"/>
          </a:xfrm>
          <a:prstGeom prst="line">
            <a:avLst/>
          </a:prstGeom>
          <a:noFill/>
          <a:ln w="2857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93" name="群組 88"/>
          <p:cNvGrpSpPr>
            <a:grpSpLocks/>
          </p:cNvGrpSpPr>
          <p:nvPr/>
        </p:nvGrpSpPr>
        <p:grpSpPr bwMode="auto">
          <a:xfrm>
            <a:off x="6865938" y="2976563"/>
            <a:ext cx="2214562" cy="857250"/>
            <a:chOff x="6429388" y="2143116"/>
            <a:chExt cx="2214578" cy="857256"/>
          </a:xfrm>
        </p:grpSpPr>
        <p:pic>
          <p:nvPicPr>
            <p:cNvPr id="7196" name="圖片 21" descr="416414599.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00958" y="2571744"/>
              <a:ext cx="410951" cy="41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圖片 22" descr="media-flash-memory-stick.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72330" y="2571744"/>
              <a:ext cx="364544" cy="36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圖片 25" descr="print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29586" y="2214554"/>
              <a:ext cx="714380" cy="7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圖片 27" descr="Hard-Driv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429388" y="2428868"/>
              <a:ext cx="571504" cy="57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圖片 28" descr="usbpendrive_moun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72396" y="2143116"/>
              <a:ext cx="428628" cy="42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圖片 29" descr="3floppy_unmount.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929454" y="2143116"/>
              <a:ext cx="395286" cy="39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94" name="Text Box 17"/>
          <p:cNvSpPr txBox="1">
            <a:spLocks noChangeArrowheads="1"/>
          </p:cNvSpPr>
          <p:nvPr/>
        </p:nvSpPr>
        <p:spPr bwMode="auto">
          <a:xfrm>
            <a:off x="5757863" y="2836863"/>
            <a:ext cx="1230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3200">
                <a:solidFill>
                  <a:schemeClr val="tx1"/>
                </a:solidFill>
                <a:latin typeface="Arial" charset="0"/>
                <a:ea typeface="MS PGothic" pitchFamily="34" charset="-128"/>
              </a:defRPr>
            </a:lvl1pPr>
            <a:lvl2pPr marL="742950" indent="-285750" eaLnBrk="0" hangingPunct="0">
              <a:defRPr sz="3200">
                <a:solidFill>
                  <a:schemeClr val="tx1"/>
                </a:solidFill>
                <a:latin typeface="Arial" charset="0"/>
                <a:ea typeface="MS PGothic" pitchFamily="34" charset="-128"/>
              </a:defRPr>
            </a:lvl2pPr>
            <a:lvl3pPr marL="1143000" indent="-228600" eaLnBrk="0" hangingPunct="0">
              <a:defRPr sz="3200">
                <a:solidFill>
                  <a:schemeClr val="tx1"/>
                </a:solidFill>
                <a:latin typeface="Arial" charset="0"/>
                <a:ea typeface="MS PGothic" pitchFamily="34" charset="-128"/>
              </a:defRPr>
            </a:lvl3pPr>
            <a:lvl4pPr marL="1600200" indent="-228600" eaLnBrk="0" hangingPunct="0">
              <a:defRPr sz="3200">
                <a:solidFill>
                  <a:schemeClr val="tx1"/>
                </a:solidFill>
                <a:latin typeface="Arial" charset="0"/>
                <a:ea typeface="MS PGothic" pitchFamily="34" charset="-128"/>
              </a:defRPr>
            </a:lvl4pPr>
            <a:lvl5pPr marL="2057400" indent="-228600" eaLnBrk="0" hangingPunct="0">
              <a:defRPr sz="3200">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sz="3200">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sz="3200">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sz="3200">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sz="3200">
                <a:solidFill>
                  <a:schemeClr val="tx1"/>
                </a:solidFill>
                <a:latin typeface="Arial" charset="0"/>
                <a:ea typeface="MS PGothic" pitchFamily="34" charset="-128"/>
              </a:defRPr>
            </a:lvl9pPr>
          </a:lstStyle>
          <a:p>
            <a:pPr algn="l" eaLnBrk="1" hangingPunct="1">
              <a:buClr>
                <a:srgbClr val="99CC00"/>
              </a:buClr>
              <a:buSzPct val="60000"/>
              <a:buFont typeface="Wingdings" pitchFamily="2" charset="2"/>
              <a:buNone/>
            </a:pPr>
            <a:r>
              <a:rPr kumimoji="1" lang="en-US" altLang="zh-TW" sz="1200" b="1">
                <a:latin typeface="Verdana" pitchFamily="34" charset="0"/>
                <a:ea typeface="新細明體" pitchFamily="18" charset="-120"/>
              </a:rPr>
              <a:t>3G/2G</a:t>
            </a:r>
          </a:p>
        </p:txBody>
      </p:sp>
      <p:pic>
        <p:nvPicPr>
          <p:cNvPr id="7195" name="圖片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54575" y="3405188"/>
            <a:ext cx="1309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552"/>
                                        </p:tgtEl>
                                        <p:attrNameLst>
                                          <p:attrName>style.visibility</p:attrName>
                                        </p:attrNameLst>
                                      </p:cBhvr>
                                      <p:to>
                                        <p:strVal val="visible"/>
                                      </p:to>
                                    </p:set>
                                    <p:anim calcmode="lin" valueType="num">
                                      <p:cBhvr additive="base">
                                        <p:cTn id="7" dur="2000" fill="hold"/>
                                        <p:tgtEl>
                                          <p:spTgt spid="76552"/>
                                        </p:tgtEl>
                                        <p:attrNameLst>
                                          <p:attrName>ppt_x</p:attrName>
                                        </p:attrNameLst>
                                      </p:cBhvr>
                                      <p:tavLst>
                                        <p:tav tm="0">
                                          <p:val>
                                            <p:strVal val="#ppt_x"/>
                                          </p:val>
                                        </p:tav>
                                        <p:tav tm="100000">
                                          <p:val>
                                            <p:strVal val="#ppt_x"/>
                                          </p:val>
                                        </p:tav>
                                      </p:tavLst>
                                    </p:anim>
                                    <p:anim calcmode="lin" valueType="num">
                                      <p:cBhvr additive="base">
                                        <p:cTn id="8" dur="2000" fill="hold"/>
                                        <p:tgtEl>
                                          <p:spTgt spid="76552"/>
                                        </p:tgtEl>
                                        <p:attrNameLst>
                                          <p:attrName>ppt_y</p:attrName>
                                        </p:attrNameLst>
                                      </p:cBhvr>
                                      <p:tavLst>
                                        <p:tav tm="0">
                                          <p:val>
                                            <p:strVal val="1+#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76542"/>
                                        </p:tgtEl>
                                        <p:attrNameLst>
                                          <p:attrName>style.visibility</p:attrName>
                                        </p:attrNameLst>
                                      </p:cBhvr>
                                      <p:to>
                                        <p:strVal val="visible"/>
                                      </p:to>
                                    </p:set>
                                    <p:animEffect transition="in" filter="fade">
                                      <p:cBhvr>
                                        <p:cTn id="11" dur="1000"/>
                                        <p:tgtEl>
                                          <p:spTgt spid="76542"/>
                                        </p:tgtEl>
                                      </p:cBhvr>
                                    </p:animEffect>
                                    <p:anim calcmode="lin" valueType="num">
                                      <p:cBhvr>
                                        <p:cTn id="12" dur="1000" fill="hold"/>
                                        <p:tgtEl>
                                          <p:spTgt spid="76542"/>
                                        </p:tgtEl>
                                        <p:attrNameLst>
                                          <p:attrName>ppt_x</p:attrName>
                                        </p:attrNameLst>
                                      </p:cBhvr>
                                      <p:tavLst>
                                        <p:tav tm="0">
                                          <p:val>
                                            <p:strVal val="#ppt_x"/>
                                          </p:val>
                                        </p:tav>
                                        <p:tav tm="100000">
                                          <p:val>
                                            <p:strVal val="#ppt_x"/>
                                          </p:val>
                                        </p:tav>
                                      </p:tavLst>
                                    </p:anim>
                                    <p:anim calcmode="lin" valueType="num">
                                      <p:cBhvr>
                                        <p:cTn id="13" dur="1000" fill="hold"/>
                                        <p:tgtEl>
                                          <p:spTgt spid="76542"/>
                                        </p:tgtEl>
                                        <p:attrNameLst>
                                          <p:attrName>ppt_y</p:attrName>
                                        </p:attrNameLst>
                                      </p:cBhvr>
                                      <p:tavLst>
                                        <p:tav tm="0">
                                          <p:val>
                                            <p:strVal val="#ppt_y-.1"/>
                                          </p:val>
                                        </p:tav>
                                        <p:tav tm="100000">
                                          <p:val>
                                            <p:strVal val="#ppt_y"/>
                                          </p:val>
                                        </p:tav>
                                      </p:tavLst>
                                    </p:anim>
                                  </p:childTnLst>
                                </p:cTn>
                              </p:par>
                              <p:par>
                                <p:cTn id="14" presetID="10" presetClass="entr" presetSubtype="0" repeatCount="5000" fill="hold" nodeType="withEffect">
                                  <p:stCondLst>
                                    <p:cond delay="500"/>
                                  </p:stCondLst>
                                  <p:childTnLst>
                                    <p:set>
                                      <p:cBhvr>
                                        <p:cTn id="15" dur="1" fill="hold">
                                          <p:stCondLst>
                                            <p:cond delay="0"/>
                                          </p:stCondLst>
                                        </p:cTn>
                                        <p:tgtEl>
                                          <p:spTgt spid="76574"/>
                                        </p:tgtEl>
                                        <p:attrNameLst>
                                          <p:attrName>style.visibility</p:attrName>
                                        </p:attrNameLst>
                                      </p:cBhvr>
                                      <p:to>
                                        <p:strVal val="visible"/>
                                      </p:to>
                                    </p:set>
                                    <p:animEffect transition="in" filter="fade">
                                      <p:cBhvr>
                                        <p:cTn id="16" dur="2000"/>
                                        <p:tgtEl>
                                          <p:spTgt spid="76574"/>
                                        </p:tgtEl>
                                      </p:cBhvr>
                                    </p:animEffect>
                                  </p:childTnLst>
                                </p:cTn>
                              </p:par>
                              <p:par>
                                <p:cTn id="17" presetID="10" presetClass="entr" presetSubtype="0" repeatCount="5000" fill="hold" nodeType="withEffect">
                                  <p:stCondLst>
                                    <p:cond delay="6000"/>
                                  </p:stCondLst>
                                  <p:childTnLst>
                                    <p:set>
                                      <p:cBhvr>
                                        <p:cTn id="18" dur="1" fill="hold">
                                          <p:stCondLst>
                                            <p:cond delay="0"/>
                                          </p:stCondLst>
                                        </p:cTn>
                                        <p:tgtEl>
                                          <p:spTgt spid="76575"/>
                                        </p:tgtEl>
                                        <p:attrNameLst>
                                          <p:attrName>style.visibility</p:attrName>
                                        </p:attrNameLst>
                                      </p:cBhvr>
                                      <p:to>
                                        <p:strVal val="visible"/>
                                      </p:to>
                                    </p:set>
                                    <p:animEffect transition="in" filter="fade">
                                      <p:cBhvr>
                                        <p:cTn id="19" dur="2000"/>
                                        <p:tgtEl>
                                          <p:spTgt spid="76575"/>
                                        </p:tgtEl>
                                      </p:cBhvr>
                                    </p:animEffect>
                                  </p:childTnLst>
                                </p:cTn>
                              </p:par>
                              <p:par>
                                <p:cTn id="20" presetID="10" presetClass="entr" presetSubtype="0" repeatCount="5000" fill="hold" nodeType="withEffect">
                                  <p:stCondLst>
                                    <p:cond delay="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5"/>
          <p:cNvSpPr>
            <a:spLocks noGrp="1" noChangeArrowheads="1"/>
          </p:cNvSpPr>
          <p:nvPr>
            <p:ph type="title"/>
          </p:nvPr>
        </p:nvSpPr>
        <p:spPr/>
        <p:txBody>
          <a:bodyPr/>
          <a:lstStyle/>
          <a:p>
            <a:r>
              <a:rPr lang="en-US" altLang="zh-TW" sz="3200" smtClean="0">
                <a:latin typeface="Arial" charset="0"/>
                <a:ea typeface="新細明體" pitchFamily="18" charset="-120"/>
              </a:rPr>
              <a:t>DWR-112 Specification</a:t>
            </a:r>
          </a:p>
        </p:txBody>
      </p:sp>
      <p:sp>
        <p:nvSpPr>
          <p:cNvPr id="9219" name="Rectangle 46"/>
          <p:cNvSpPr>
            <a:spLocks noChangeArrowheads="1"/>
          </p:cNvSpPr>
          <p:nvPr/>
        </p:nvSpPr>
        <p:spPr bwMode="auto">
          <a:xfrm>
            <a:off x="309563" y="836613"/>
            <a:ext cx="8834437"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a:buFont typeface="Wingdings" pitchFamily="2" charset="2"/>
              <a:buChar char="n"/>
            </a:pPr>
            <a:r>
              <a:rPr lang="de-DE" sz="1900"/>
              <a:t>IEEE 802.11b/g compliant and 11N 2x2 (2Tx2R</a:t>
            </a:r>
            <a:r>
              <a:rPr lang="en-US" altLang="zh-TW" sz="1900"/>
              <a:t>)</a:t>
            </a:r>
            <a:endParaRPr lang="zh-TW" altLang="zh-TW" sz="1900"/>
          </a:p>
          <a:p>
            <a:pPr lvl="2" algn="l">
              <a:buFont typeface="Arial" charset="0"/>
              <a:buChar char="•"/>
            </a:pPr>
            <a:r>
              <a:rPr lang="en-US" altLang="zh-TW" sz="1900"/>
              <a:t>Backward compatible to IEEE 802.11b standards</a:t>
            </a:r>
          </a:p>
          <a:p>
            <a:pPr lvl="2" algn="l">
              <a:buFont typeface="Arial" charset="0"/>
              <a:buChar char="•"/>
            </a:pPr>
            <a:r>
              <a:rPr lang="en-US" altLang="zh-TW" sz="1900"/>
              <a:t>Max physical rate up to 54Mbps in 802.11g mode</a:t>
            </a:r>
          </a:p>
          <a:p>
            <a:pPr lvl="2" algn="l">
              <a:buFont typeface="Arial" charset="0"/>
              <a:buChar char="•"/>
            </a:pPr>
            <a:r>
              <a:rPr lang="en-US" altLang="zh-TW" sz="1900"/>
              <a:t>Max physical rate up to 300Mbps in 11N mode</a:t>
            </a:r>
          </a:p>
          <a:p>
            <a:pPr lvl="2" algn="l">
              <a:buFont typeface="Arial" charset="0"/>
              <a:buChar char="•"/>
            </a:pPr>
            <a:r>
              <a:rPr lang="en-US" altLang="zh-TW" sz="1900"/>
              <a:t>Security Supports: WEP (64/128 bits), WPA, WPA2, WPA-PSK, WPA2-PSK</a:t>
            </a:r>
          </a:p>
          <a:p>
            <a:pPr lvl="2" algn="l">
              <a:buFont typeface="Arial" charset="0"/>
              <a:buChar char="•"/>
            </a:pPr>
            <a:r>
              <a:rPr lang="en-US" altLang="zh-TW" sz="1900"/>
              <a:t>WPS Support </a:t>
            </a:r>
          </a:p>
          <a:p>
            <a:pPr lvl="2" algn="l">
              <a:buFont typeface="Arial" charset="0"/>
              <a:buChar char="•"/>
            </a:pPr>
            <a:r>
              <a:rPr lang="en-US" altLang="zh-TW" sz="1900"/>
              <a:t>WMM Support</a:t>
            </a:r>
          </a:p>
          <a:p>
            <a:pPr lvl="1" algn="l">
              <a:buFont typeface="Wingdings" pitchFamily="2" charset="2"/>
              <a:buChar char="n"/>
            </a:pPr>
            <a:r>
              <a:rPr lang="en-US" altLang="zh-TW" sz="1900"/>
              <a:t>Provide 4 x 10/100 RJ-45 ports</a:t>
            </a:r>
            <a:endParaRPr lang="zh-TW" altLang="zh-TW" sz="1900"/>
          </a:p>
          <a:p>
            <a:pPr lvl="2" algn="l">
              <a:buFont typeface="Arial" charset="0"/>
              <a:buChar char="•"/>
            </a:pPr>
            <a:r>
              <a:rPr lang="en-US" altLang="zh-TW" sz="1900"/>
              <a:t>1 x WAN /3x LAN(Wan mode)</a:t>
            </a:r>
          </a:p>
          <a:p>
            <a:pPr lvl="2" algn="l">
              <a:buFont typeface="Arial" charset="0"/>
              <a:buChar char="•"/>
            </a:pPr>
            <a:r>
              <a:rPr lang="en-US" altLang="zh-TW" sz="1900"/>
              <a:t>4LAN(3G mode)</a:t>
            </a:r>
            <a:endParaRPr lang="zh-TW" altLang="zh-TW" sz="1900"/>
          </a:p>
          <a:p>
            <a:pPr lvl="1" algn="l">
              <a:buFont typeface="Wingdings" pitchFamily="2" charset="2"/>
              <a:buChar char="n"/>
            </a:pPr>
            <a:r>
              <a:rPr lang="en-US" altLang="zh-TW" sz="1900"/>
              <a:t>WAN connection through external USB 3G/3.5/3.75G adapter</a:t>
            </a:r>
            <a:endParaRPr lang="zh-TW" altLang="zh-TW" sz="1900"/>
          </a:p>
          <a:p>
            <a:pPr lvl="2" algn="l">
              <a:buFont typeface="Arial" charset="0"/>
              <a:buChar char="•"/>
            </a:pPr>
            <a:r>
              <a:rPr lang="en-US" altLang="zh-TW" sz="1900"/>
              <a:t>WCDMA, HSDPA, HSUPA, HSPA+</a:t>
            </a:r>
          </a:p>
          <a:p>
            <a:pPr lvl="2" algn="l">
              <a:buFont typeface="Arial" charset="0"/>
              <a:buChar char="•"/>
            </a:pPr>
            <a:r>
              <a:rPr lang="en-US" altLang="zh-TW" sz="1900"/>
              <a:t>CDMA2000, EV-DO</a:t>
            </a:r>
          </a:p>
          <a:p>
            <a:pPr lvl="2" algn="l">
              <a:buFont typeface="Arial" charset="0"/>
              <a:buChar char="•"/>
            </a:pPr>
            <a:r>
              <a:rPr lang="en-US" altLang="zh-TW" sz="1900"/>
              <a:t>TD-SCDMA, TD-HSDPA</a:t>
            </a:r>
          </a:p>
          <a:p>
            <a:pPr lvl="1" algn="l">
              <a:buFont typeface="Wingdings" pitchFamily="2" charset="2"/>
              <a:buChar char="n"/>
            </a:pPr>
            <a:r>
              <a:rPr lang="en-US" altLang="zh-TW" sz="1900"/>
              <a:t>Built-in NAT function: one IP sharing with PCs</a:t>
            </a:r>
            <a:endParaRPr lang="zh-TW" altLang="zh-TW" sz="1900"/>
          </a:p>
          <a:p>
            <a:pPr lvl="1" algn="l">
              <a:buFont typeface="Wingdings" pitchFamily="2" charset="2"/>
              <a:buChar char="n"/>
            </a:pPr>
            <a:r>
              <a:rPr lang="en-US" altLang="zh-TW" sz="1900"/>
              <a:t>Built-in firewall to protect your Intranet</a:t>
            </a:r>
          </a:p>
          <a:p>
            <a:pPr lvl="1" algn="l">
              <a:buFont typeface="Wingdings" pitchFamily="2" charset="2"/>
              <a:buChar char="n"/>
            </a:pPr>
            <a:r>
              <a:rPr lang="en-US" altLang="zh-TW" sz="1900"/>
              <a:t>IPv6</a:t>
            </a:r>
            <a:endParaRPr lang="zh-TW" altLang="zh-TW" sz="1900"/>
          </a:p>
          <a:p>
            <a:pPr lvl="1" algn="l"/>
            <a:endParaRPr lang="zh-TW" altLang="zh-TW" sz="2000"/>
          </a:p>
          <a:p>
            <a:pPr lvl="1" algn="l">
              <a:lnSpc>
                <a:spcPct val="90000"/>
              </a:lnSpc>
              <a:spcBef>
                <a:spcPct val="20000"/>
              </a:spcBef>
              <a:spcAft>
                <a:spcPts val="200"/>
              </a:spcAft>
              <a:buClr>
                <a:schemeClr val="tx1"/>
              </a:buClr>
              <a:buSzPct val="155000"/>
              <a:buFontTx/>
              <a:buChar char="•"/>
            </a:pPr>
            <a:endParaRPr lang="en-US" altLang="zh-TW" sz="1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5"/>
          <p:cNvSpPr>
            <a:spLocks noGrp="1" noChangeArrowheads="1"/>
          </p:cNvSpPr>
          <p:nvPr>
            <p:ph type="title"/>
          </p:nvPr>
        </p:nvSpPr>
        <p:spPr/>
        <p:txBody>
          <a:bodyPr/>
          <a:lstStyle/>
          <a:p>
            <a:r>
              <a:rPr lang="en-US" altLang="zh-TW" sz="3200" smtClean="0">
                <a:latin typeface="Arial" charset="0"/>
                <a:ea typeface="新細明體" pitchFamily="18" charset="-120"/>
              </a:rPr>
              <a:t>DWR-112 Specification</a:t>
            </a:r>
          </a:p>
        </p:txBody>
      </p:sp>
      <p:sp>
        <p:nvSpPr>
          <p:cNvPr id="10243" name="Rectangle 46"/>
          <p:cNvSpPr>
            <a:spLocks noChangeArrowheads="1"/>
          </p:cNvSpPr>
          <p:nvPr/>
        </p:nvSpPr>
        <p:spPr bwMode="auto">
          <a:xfrm>
            <a:off x="309563" y="900113"/>
            <a:ext cx="8834437"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l">
              <a:buFont typeface="Wingdings" pitchFamily="2" charset="2"/>
              <a:buChar char="n"/>
            </a:pPr>
            <a:r>
              <a:rPr lang="en-US" altLang="zh-TW" sz="2000">
                <a:latin typeface="Arial Unicode MS" pitchFamily="34" charset="-120"/>
                <a:ea typeface="Arial Unicode MS" pitchFamily="34" charset="-120"/>
                <a:cs typeface="Arial Unicode MS" pitchFamily="34" charset="-120"/>
              </a:rPr>
              <a:t>2 USB port : Supports 3G adapter and Share Port</a:t>
            </a:r>
          </a:p>
          <a:p>
            <a:pPr lvl="1" algn="l">
              <a:buFont typeface="Wingdings" pitchFamily="2" charset="2"/>
              <a:buChar char="n"/>
            </a:pPr>
            <a:r>
              <a:rPr lang="en-US" altLang="zh-TW" sz="2000"/>
              <a:t>VPN pass-through supported</a:t>
            </a:r>
            <a:endParaRPr lang="zh-TW" altLang="zh-TW" sz="2000"/>
          </a:p>
          <a:p>
            <a:pPr lvl="1" algn="l">
              <a:buFont typeface="Wingdings" pitchFamily="2" charset="2"/>
              <a:buChar char="n"/>
            </a:pPr>
            <a:r>
              <a:rPr lang="en-US" altLang="zh-TW" sz="2000"/>
              <a:t>Easy to upgrade firmware</a:t>
            </a:r>
            <a:endParaRPr lang="zh-TW" altLang="zh-TW" sz="2000"/>
          </a:p>
          <a:p>
            <a:pPr lvl="2" algn="l">
              <a:buFont typeface="Arial" charset="0"/>
              <a:buChar char="•"/>
            </a:pPr>
            <a:r>
              <a:rPr lang="en-US" altLang="zh-TW" sz="2000"/>
              <a:t>Web UI</a:t>
            </a:r>
            <a:endParaRPr lang="zh-TW" altLang="zh-TW" sz="2000"/>
          </a:p>
          <a:p>
            <a:pPr lvl="1" algn="l">
              <a:buFont typeface="Wingdings" pitchFamily="2" charset="2"/>
              <a:buChar char="n"/>
            </a:pPr>
            <a:r>
              <a:rPr lang="en-US" altLang="zh-TW" sz="2000"/>
              <a:t>Easy to manage:</a:t>
            </a:r>
            <a:endParaRPr lang="zh-TW" altLang="zh-TW" sz="2000"/>
          </a:p>
          <a:p>
            <a:pPr lvl="2" algn="l">
              <a:buFont typeface="Arial" charset="0"/>
              <a:buChar char="•"/>
            </a:pPr>
            <a:r>
              <a:rPr lang="en-US" altLang="zh-TW" sz="2000"/>
              <a:t>Web UI</a:t>
            </a:r>
            <a:endParaRPr lang="zh-TW" altLang="zh-TW" sz="2000"/>
          </a:p>
          <a:p>
            <a:pPr lvl="2" algn="l">
              <a:buFont typeface="Arial" charset="0"/>
              <a:buChar char="•"/>
            </a:pPr>
            <a:r>
              <a:rPr lang="en-US" altLang="zh-TW" sz="2000"/>
              <a:t>SNMP</a:t>
            </a:r>
            <a:endParaRPr lang="zh-TW" altLang="zh-TW" sz="2000"/>
          </a:p>
          <a:p>
            <a:pPr lvl="2" algn="l">
              <a:buFont typeface="Arial" charset="0"/>
              <a:buChar char="•"/>
            </a:pPr>
            <a:r>
              <a:rPr lang="en-US" altLang="zh-TW" sz="2000"/>
              <a:t>UPnP</a:t>
            </a:r>
            <a:endParaRPr lang="zh-TW" altLang="zh-TW" sz="2000"/>
          </a:p>
          <a:p>
            <a:pPr lvl="1" algn="l">
              <a:buFont typeface="Wingdings" pitchFamily="2" charset="2"/>
              <a:buChar char="n"/>
            </a:pPr>
            <a:r>
              <a:rPr lang="en-US" altLang="zh-TW" sz="2000"/>
              <a:t>L3/L4 QoS</a:t>
            </a:r>
            <a:endParaRPr lang="zh-TW" altLang="zh-TW" sz="2000"/>
          </a:p>
          <a:p>
            <a:pPr lvl="1" algn="l">
              <a:buFont typeface="Wingdings" pitchFamily="2" charset="2"/>
              <a:buChar char="n"/>
            </a:pPr>
            <a:r>
              <a:rPr lang="en-US" altLang="zh-TW" sz="2000"/>
              <a:t>Network Protocols</a:t>
            </a:r>
            <a:endParaRPr lang="zh-TW" altLang="zh-TW" sz="2000"/>
          </a:p>
          <a:p>
            <a:pPr lvl="2" algn="l">
              <a:buFont typeface="Arial" charset="0"/>
              <a:buChar char="•"/>
            </a:pPr>
            <a:r>
              <a:rPr lang="en-US" altLang="zh-TW" sz="2000"/>
              <a:t>UDP/TCP/IP/ARP/RARP/ICMP</a:t>
            </a:r>
            <a:endParaRPr lang="zh-TW" altLang="zh-TW" sz="2000"/>
          </a:p>
          <a:p>
            <a:pPr lvl="2" algn="l">
              <a:buFont typeface="Arial" charset="0"/>
              <a:buChar char="•"/>
            </a:pPr>
            <a:r>
              <a:rPr lang="en-US" altLang="zh-TW" sz="2000"/>
              <a:t>DHCP/PPPoE</a:t>
            </a:r>
            <a:endParaRPr lang="zh-TW" altLang="zh-TW" sz="2000"/>
          </a:p>
          <a:p>
            <a:pPr lvl="2" algn="l">
              <a:buFont typeface="Arial" charset="0"/>
              <a:buChar char="•"/>
            </a:pPr>
            <a:r>
              <a:rPr lang="nb-NO" altLang="zh-TW" sz="2000"/>
              <a:t>DNS/TFTP/HTTP</a:t>
            </a:r>
            <a:endParaRPr lang="zh-TW" altLang="zh-TW" sz="2000"/>
          </a:p>
          <a:p>
            <a:pPr lvl="1" algn="l">
              <a:buFont typeface="Wingdings" pitchFamily="2" charset="2"/>
              <a:buChar char="n"/>
            </a:pPr>
            <a:r>
              <a:rPr lang="en-US" altLang="zh-TW" sz="2000"/>
              <a:t>Antenna</a:t>
            </a:r>
            <a:endParaRPr lang="zh-TW" altLang="zh-TW" sz="2000"/>
          </a:p>
          <a:p>
            <a:pPr lvl="2" algn="l">
              <a:buFont typeface="Arial" charset="0"/>
              <a:buChar char="•"/>
            </a:pPr>
            <a:r>
              <a:rPr lang="en-US" altLang="zh-TW" sz="2000"/>
              <a:t>2 Internal </a:t>
            </a:r>
            <a:r>
              <a:rPr lang="zh-TW" altLang="zh-TW" sz="2000"/>
              <a:t>antenna</a:t>
            </a:r>
          </a:p>
          <a:p>
            <a:pPr lvl="1" algn="l">
              <a:lnSpc>
                <a:spcPct val="90000"/>
              </a:lnSpc>
              <a:spcBef>
                <a:spcPct val="20000"/>
              </a:spcBef>
              <a:spcAft>
                <a:spcPts val="200"/>
              </a:spcAft>
              <a:buClr>
                <a:schemeClr val="tx1"/>
              </a:buClr>
              <a:buSzPct val="155000"/>
              <a:buFontTx/>
              <a:buChar char="•"/>
            </a:pPr>
            <a:endParaRPr lang="en-US" altLang="zh-TW" sz="1400">
              <a:solidFill>
                <a:srgbClr val="000000"/>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p:txBody>
          <a:bodyPr/>
          <a:lstStyle/>
          <a:p>
            <a:endParaRPr lang="zh-TW" altLang="en-US" smtClean="0"/>
          </a:p>
        </p:txBody>
      </p:sp>
      <p:sp>
        <p:nvSpPr>
          <p:cNvPr id="11267" name="內容版面配置區 2"/>
          <p:cNvSpPr>
            <a:spLocks noGrp="1"/>
          </p:cNvSpPr>
          <p:nvPr>
            <p:ph idx="1"/>
          </p:nvPr>
        </p:nvSpPr>
        <p:spPr/>
        <p:txBody>
          <a:bodyPr/>
          <a:lstStyle/>
          <a:p>
            <a:pPr algn="ctr"/>
            <a:endParaRPr lang="en-US" altLang="zh-TW" smtClean="0"/>
          </a:p>
          <a:p>
            <a:pPr algn="ctr"/>
            <a:endParaRPr lang="en-US" altLang="zh-TW" smtClean="0"/>
          </a:p>
          <a:p>
            <a:pPr algn="ctr"/>
            <a:endParaRPr lang="en-US" altLang="zh-TW" smtClean="0"/>
          </a:p>
          <a:p>
            <a:pPr algn="ctr"/>
            <a:endParaRPr lang="en-US" altLang="zh-TW" smtClean="0"/>
          </a:p>
          <a:p>
            <a:pPr algn="ctr">
              <a:buFontTx/>
              <a:buNone/>
            </a:pPr>
            <a:r>
              <a:rPr lang="en-US" altLang="zh-TW" sz="3600" b="1" smtClean="0"/>
              <a:t>Thank you</a:t>
            </a:r>
            <a:endParaRPr lang="zh-TW" altLang="en-US" sz="3600" b="1" smtClean="0"/>
          </a:p>
        </p:txBody>
      </p:sp>
    </p:spTree>
  </p:cSld>
  <p:clrMapOvr>
    <a:masterClrMapping/>
  </p:clrMapOvr>
  <p:transition>
    <p:fade/>
  </p:transition>
</p:sld>
</file>

<file path=ppt/theme/theme1.xml><?xml version="1.0" encoding="utf-8"?>
<a:theme xmlns:a="http://schemas.openxmlformats.org/drawingml/2006/main" name="1_Corporate Master">
  <a:themeElements>
    <a:clrScheme name="1_Corporat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rporate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1_Corporat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rporat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rporat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rporat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rporat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rporat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rporat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rporat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rporat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rporat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rporat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rporat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orate Master">
  <a:themeElements>
    <a:clrScheme name="Corporat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 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Corporat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rp Section Master 01">
  <a:themeElements>
    <a:clrScheme name="3_Corp Section Master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rp Section Master 01">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3_Corp Section Master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rp Section Master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rp Section Master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rp Section Master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rp Section Master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rp Section Master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rp Section Master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rp Section Master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rp Section Master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rp Section Master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rp Section Master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rp Section Master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20960</TotalTime>
  <Words>496</Words>
  <Application>Microsoft Office PowerPoint</Application>
  <PresentationFormat>On-screen Show (4:3)</PresentationFormat>
  <Paragraphs>75</Paragraphs>
  <Slides>7</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Arial</vt:lpstr>
      <vt:lpstr>MS PGothic</vt:lpstr>
      <vt:lpstr>Verdana</vt:lpstr>
      <vt:lpstr>新細明體</vt:lpstr>
      <vt:lpstr>Wingdings</vt:lpstr>
      <vt:lpstr>Times New Roman</vt:lpstr>
      <vt:lpstr>Arial Unicode MS</vt:lpstr>
      <vt:lpstr>1_Corporate Master</vt:lpstr>
      <vt:lpstr>Corporate Master</vt:lpstr>
      <vt:lpstr>3_Corp Section Master 01</vt:lpstr>
      <vt:lpstr>PowerPoint Presentation</vt:lpstr>
      <vt:lpstr>PowerPoint Presentation</vt:lpstr>
      <vt:lpstr>PowerPoint Presentation</vt:lpstr>
      <vt:lpstr>DWR-112 Application Diagram</vt:lpstr>
      <vt:lpstr>DWR-112 Specification</vt:lpstr>
      <vt:lpstr>DWR-112 Specification</vt:lpstr>
      <vt:lpstr>PowerPoint Presentation</vt:lpstr>
    </vt:vector>
  </TitlesOfParts>
  <Company>D-Link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update</dc:title>
  <dc:creator>WRPD</dc:creator>
  <cp:lastModifiedBy>Mike</cp:lastModifiedBy>
  <cp:revision>844</cp:revision>
  <dcterms:created xsi:type="dcterms:W3CDTF">2006-11-14T14:36:48Z</dcterms:created>
  <dcterms:modified xsi:type="dcterms:W3CDTF">2011-08-08T08:43:04Z</dcterms:modified>
</cp:coreProperties>
</file>