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468" r:id="rId3"/>
    <p:sldId id="460" r:id="rId4"/>
    <p:sldId id="461" r:id="rId5"/>
    <p:sldId id="469" r:id="rId6"/>
    <p:sldId id="467" r:id="rId7"/>
    <p:sldId id="463" r:id="rId8"/>
    <p:sldId id="464" r:id="rId9"/>
    <p:sldId id="472" r:id="rId10"/>
    <p:sldId id="477" r:id="rId11"/>
    <p:sldId id="476" r:id="rId12"/>
  </p:sldIdLst>
  <p:sldSz cx="9144000" cy="6858000" type="screen4x3"/>
  <p:notesSz cx="6797675" cy="9926638"/>
  <p:defaultTextStyle>
    <a:defPPr>
      <a:defRPr lang="en-GB"/>
    </a:defPPr>
    <a:lvl1pPr algn="l" rtl="0" fontAlgn="base">
      <a:lnSpc>
        <a:spcPct val="80000"/>
      </a:lnSpc>
      <a:spcBef>
        <a:spcPct val="0"/>
      </a:spcBef>
      <a:spcAft>
        <a:spcPct val="0"/>
      </a:spcAft>
      <a:buClr>
        <a:schemeClr val="folHlink"/>
      </a:buClr>
      <a:buFont typeface="Wingdings" pitchFamily="2" charset="2"/>
      <a:buChar char="n"/>
      <a:defRPr sz="1400" kern="1200">
        <a:solidFill>
          <a:schemeClr val="tx1"/>
        </a:solidFill>
        <a:latin typeface="Verdana" pitchFamily="34" charset="0"/>
        <a:ea typeface="新細明體" pitchFamily="18" charset="-120"/>
        <a:cs typeface="+mn-cs"/>
      </a:defRPr>
    </a:lvl1pPr>
    <a:lvl2pPr marL="457200" algn="l" rtl="0" fontAlgn="base">
      <a:lnSpc>
        <a:spcPct val="80000"/>
      </a:lnSpc>
      <a:spcBef>
        <a:spcPct val="0"/>
      </a:spcBef>
      <a:spcAft>
        <a:spcPct val="0"/>
      </a:spcAft>
      <a:buClr>
        <a:schemeClr val="folHlink"/>
      </a:buClr>
      <a:buFont typeface="Wingdings" pitchFamily="2" charset="2"/>
      <a:buChar char="n"/>
      <a:defRPr sz="1400" kern="1200">
        <a:solidFill>
          <a:schemeClr val="tx1"/>
        </a:solidFill>
        <a:latin typeface="Verdana" pitchFamily="34" charset="0"/>
        <a:ea typeface="新細明體" pitchFamily="18" charset="-120"/>
        <a:cs typeface="+mn-cs"/>
      </a:defRPr>
    </a:lvl2pPr>
    <a:lvl3pPr marL="914400" algn="l" rtl="0" fontAlgn="base">
      <a:lnSpc>
        <a:spcPct val="80000"/>
      </a:lnSpc>
      <a:spcBef>
        <a:spcPct val="0"/>
      </a:spcBef>
      <a:spcAft>
        <a:spcPct val="0"/>
      </a:spcAft>
      <a:buClr>
        <a:schemeClr val="folHlink"/>
      </a:buClr>
      <a:buFont typeface="Wingdings" pitchFamily="2" charset="2"/>
      <a:buChar char="n"/>
      <a:defRPr sz="1400" kern="1200">
        <a:solidFill>
          <a:schemeClr val="tx1"/>
        </a:solidFill>
        <a:latin typeface="Verdana" pitchFamily="34" charset="0"/>
        <a:ea typeface="新細明體" pitchFamily="18" charset="-120"/>
        <a:cs typeface="+mn-cs"/>
      </a:defRPr>
    </a:lvl3pPr>
    <a:lvl4pPr marL="1371600" algn="l" rtl="0" fontAlgn="base">
      <a:lnSpc>
        <a:spcPct val="80000"/>
      </a:lnSpc>
      <a:spcBef>
        <a:spcPct val="0"/>
      </a:spcBef>
      <a:spcAft>
        <a:spcPct val="0"/>
      </a:spcAft>
      <a:buClr>
        <a:schemeClr val="folHlink"/>
      </a:buClr>
      <a:buFont typeface="Wingdings" pitchFamily="2" charset="2"/>
      <a:buChar char="n"/>
      <a:defRPr sz="1400" kern="1200">
        <a:solidFill>
          <a:schemeClr val="tx1"/>
        </a:solidFill>
        <a:latin typeface="Verdana" pitchFamily="34" charset="0"/>
        <a:ea typeface="新細明體" pitchFamily="18" charset="-120"/>
        <a:cs typeface="+mn-cs"/>
      </a:defRPr>
    </a:lvl4pPr>
    <a:lvl5pPr marL="1828800" algn="l" rtl="0" fontAlgn="base">
      <a:lnSpc>
        <a:spcPct val="80000"/>
      </a:lnSpc>
      <a:spcBef>
        <a:spcPct val="0"/>
      </a:spcBef>
      <a:spcAft>
        <a:spcPct val="0"/>
      </a:spcAft>
      <a:buClr>
        <a:schemeClr val="folHlink"/>
      </a:buClr>
      <a:buFont typeface="Wingdings" pitchFamily="2" charset="2"/>
      <a:buChar char="n"/>
      <a:defRPr sz="1400" kern="1200">
        <a:solidFill>
          <a:schemeClr val="tx1"/>
        </a:solidFill>
        <a:latin typeface="Verdana" pitchFamily="34" charset="0"/>
        <a:ea typeface="新細明體" pitchFamily="18" charset="-120"/>
        <a:cs typeface="+mn-cs"/>
      </a:defRPr>
    </a:lvl5pPr>
    <a:lvl6pPr marL="2286000" algn="l" defTabSz="914400" rtl="0" eaLnBrk="1" latinLnBrk="0" hangingPunct="1">
      <a:defRPr sz="1400" kern="1200">
        <a:solidFill>
          <a:schemeClr val="tx1"/>
        </a:solidFill>
        <a:latin typeface="Verdana" pitchFamily="34" charset="0"/>
        <a:ea typeface="新細明體" pitchFamily="18" charset="-120"/>
        <a:cs typeface="+mn-cs"/>
      </a:defRPr>
    </a:lvl6pPr>
    <a:lvl7pPr marL="2743200" algn="l" defTabSz="914400" rtl="0" eaLnBrk="1" latinLnBrk="0" hangingPunct="1">
      <a:defRPr sz="1400" kern="1200">
        <a:solidFill>
          <a:schemeClr val="tx1"/>
        </a:solidFill>
        <a:latin typeface="Verdana" pitchFamily="34" charset="0"/>
        <a:ea typeface="新細明體" pitchFamily="18" charset="-120"/>
        <a:cs typeface="+mn-cs"/>
      </a:defRPr>
    </a:lvl7pPr>
    <a:lvl8pPr marL="3200400" algn="l" defTabSz="914400" rtl="0" eaLnBrk="1" latinLnBrk="0" hangingPunct="1">
      <a:defRPr sz="1400" kern="1200">
        <a:solidFill>
          <a:schemeClr val="tx1"/>
        </a:solidFill>
        <a:latin typeface="Verdana" pitchFamily="34" charset="0"/>
        <a:ea typeface="新細明體" pitchFamily="18" charset="-120"/>
        <a:cs typeface="+mn-cs"/>
      </a:defRPr>
    </a:lvl8pPr>
    <a:lvl9pPr marL="3657600" algn="l" defTabSz="914400" rtl="0" eaLnBrk="1" latinLnBrk="0" hangingPunct="1">
      <a:defRPr sz="1400" kern="1200">
        <a:solidFill>
          <a:schemeClr val="tx1"/>
        </a:solidFill>
        <a:latin typeface="Verdana" pitchFamily="34"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AE4"/>
    <a:srgbClr val="E8D861"/>
    <a:srgbClr val="FF3300"/>
    <a:srgbClr val="00FF00"/>
    <a:srgbClr val="FF6600"/>
    <a:srgbClr val="FF6699"/>
    <a:srgbClr val="C0C0C0"/>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4428" autoAdjust="0"/>
  </p:normalViewPr>
  <p:slideViewPr>
    <p:cSldViewPr snapToGrid="0">
      <p:cViewPr>
        <p:scale>
          <a:sx n="75" d="100"/>
          <a:sy n="75" d="100"/>
        </p:scale>
        <p:origin x="-1368" y="-72"/>
      </p:cViewPr>
      <p:guideLst>
        <p:guide orient="horz" pos="3973"/>
        <p:guide orient="horz" pos="276"/>
        <p:guide orient="horz" pos="869"/>
        <p:guide pos="357"/>
      </p:guideLst>
    </p:cSldViewPr>
  </p:slideViewPr>
  <p:notesTextViewPr>
    <p:cViewPr>
      <p:scale>
        <a:sx n="100" d="100"/>
        <a:sy n="100" d="100"/>
      </p:scale>
      <p:origin x="0" y="0"/>
    </p:cViewPr>
  </p:notesTextViewPr>
  <p:sorterViewPr>
    <p:cViewPr>
      <p:scale>
        <a:sx n="100" d="100"/>
        <a:sy n="100" d="100"/>
      </p:scale>
      <p:origin x="0" y="78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745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lnSpc>
                <a:spcPct val="100000"/>
              </a:lnSpc>
              <a:buClrTx/>
              <a:buFontTx/>
              <a:buNone/>
              <a:defRPr sz="1200" b="1">
                <a:latin typeface="Arial" charset="0"/>
              </a:defRPr>
            </a:lvl1pPr>
          </a:lstStyle>
          <a:p>
            <a:endParaRPr lang="en-US" altLang="zh-TW"/>
          </a:p>
        </p:txBody>
      </p:sp>
      <p:sp>
        <p:nvSpPr>
          <p:cNvPr id="147459"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100000"/>
              </a:lnSpc>
              <a:buClrTx/>
              <a:buFontTx/>
              <a:buNone/>
              <a:defRPr sz="1200" b="1">
                <a:latin typeface="Arial" charset="0"/>
              </a:defRPr>
            </a:lvl1pPr>
          </a:lstStyle>
          <a:p>
            <a:fld id="{F5D957D0-1EE3-49E4-AB77-9187C8FC7731}" type="datetimeFigureOut">
              <a:rPr lang="zh-TW" altLang="en-US"/>
              <a:pPr/>
              <a:t>2012/8/21</a:t>
            </a:fld>
            <a:endParaRPr lang="en-US" altLang="zh-TW"/>
          </a:p>
        </p:txBody>
      </p:sp>
      <p:sp>
        <p:nvSpPr>
          <p:cNvPr id="147460"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lnSpc>
                <a:spcPct val="100000"/>
              </a:lnSpc>
              <a:buClrTx/>
              <a:buFontTx/>
              <a:buNone/>
              <a:defRPr sz="1200" b="1">
                <a:latin typeface="Arial" charset="0"/>
              </a:defRPr>
            </a:lvl1pPr>
          </a:lstStyle>
          <a:p>
            <a:endParaRPr lang="en-US" altLang="zh-TW"/>
          </a:p>
        </p:txBody>
      </p:sp>
      <p:sp>
        <p:nvSpPr>
          <p:cNvPr id="147461"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lnSpc>
                <a:spcPct val="100000"/>
              </a:lnSpc>
              <a:buClrTx/>
              <a:buFontTx/>
              <a:buNone/>
              <a:defRPr sz="1200" b="1">
                <a:latin typeface="Arial" charset="0"/>
              </a:defRPr>
            </a:lvl1pPr>
          </a:lstStyle>
          <a:p>
            <a:fld id="{D7044D24-9EF8-4450-8147-8149710897CB}" type="slidenum">
              <a:rPr lang="zh-TW" altLang="en-US"/>
              <a:pPr/>
              <a:t>‹#›</a:t>
            </a:fld>
            <a:endParaRPr lang="en-US" altLang="zh-TW"/>
          </a:p>
        </p:txBody>
      </p:sp>
    </p:spTree>
    <p:extLst>
      <p:ext uri="{BB962C8B-B14F-4D97-AF65-F5344CB8AC3E}">
        <p14:creationId xmlns:p14="http://schemas.microsoft.com/office/powerpoint/2010/main" val="19608457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buClrTx/>
              <a:buFontTx/>
              <a:buNone/>
              <a:defRPr sz="1200">
                <a:latin typeface="Arial" charset="0"/>
              </a:defRPr>
            </a:lvl1pPr>
          </a:lstStyle>
          <a:p>
            <a:endParaRPr lang="en-US" altLang="zh-TW"/>
          </a:p>
        </p:txBody>
      </p:sp>
      <p:sp>
        <p:nvSpPr>
          <p:cNvPr id="3174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buClrTx/>
              <a:buFontTx/>
              <a:buNone/>
              <a:defRPr sz="1200">
                <a:latin typeface="Arial" charset="0"/>
              </a:defRPr>
            </a:lvl1pPr>
          </a:lstStyle>
          <a:p>
            <a:endParaRPr lang="en-US" altLang="zh-TW"/>
          </a:p>
        </p:txBody>
      </p:sp>
      <p:sp>
        <p:nvSpPr>
          <p:cNvPr id="19460" name="Rectangle 4"/>
          <p:cNvSpPr>
            <a:spLocks noRo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9"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1750"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buClrTx/>
              <a:buFontTx/>
              <a:buNone/>
              <a:defRPr sz="1200">
                <a:latin typeface="Arial" charset="0"/>
              </a:defRPr>
            </a:lvl1pPr>
          </a:lstStyle>
          <a:p>
            <a:endParaRPr lang="en-US" altLang="zh-TW"/>
          </a:p>
        </p:txBody>
      </p:sp>
      <p:sp>
        <p:nvSpPr>
          <p:cNvPr id="31751"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buClrTx/>
              <a:buFontTx/>
              <a:buNone/>
              <a:defRPr sz="1200">
                <a:latin typeface="Arial" charset="0"/>
              </a:defRPr>
            </a:lvl1pPr>
          </a:lstStyle>
          <a:p>
            <a:fld id="{C9FC63A3-3330-4AB5-BC0F-4318401C8E0F}" type="slidenum">
              <a:rPr lang="en-US" altLang="zh-TW"/>
              <a:pPr/>
              <a:t>‹#›</a:t>
            </a:fld>
            <a:endParaRPr lang="en-US" altLang="zh-TW"/>
          </a:p>
        </p:txBody>
      </p:sp>
    </p:spTree>
    <p:extLst>
      <p:ext uri="{BB962C8B-B14F-4D97-AF65-F5344CB8AC3E}">
        <p14:creationId xmlns:p14="http://schemas.microsoft.com/office/powerpoint/2010/main" val="15925399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lvl1pPr eaLnBrk="0" hangingPunct="0">
              <a:defRPr sz="1400">
                <a:solidFill>
                  <a:schemeClr val="tx1"/>
                </a:solidFill>
                <a:latin typeface="Verdana" pitchFamily="34" charset="0"/>
                <a:ea typeface="新細明體" pitchFamily="18" charset="-120"/>
              </a:defRPr>
            </a:lvl1pPr>
            <a:lvl2pPr marL="742950" indent="-285750" eaLnBrk="0" hangingPunct="0">
              <a:defRPr sz="1400">
                <a:solidFill>
                  <a:schemeClr val="tx1"/>
                </a:solidFill>
                <a:latin typeface="Verdana" pitchFamily="34" charset="0"/>
                <a:ea typeface="新細明體" pitchFamily="18" charset="-120"/>
              </a:defRPr>
            </a:lvl2pPr>
            <a:lvl3pPr marL="1143000" indent="-228600" eaLnBrk="0" hangingPunct="0">
              <a:defRPr sz="1400">
                <a:solidFill>
                  <a:schemeClr val="tx1"/>
                </a:solidFill>
                <a:latin typeface="Verdana" pitchFamily="34" charset="0"/>
                <a:ea typeface="新細明體" pitchFamily="18" charset="-120"/>
              </a:defRPr>
            </a:lvl3pPr>
            <a:lvl4pPr marL="1600200" indent="-228600" eaLnBrk="0" hangingPunct="0">
              <a:defRPr sz="1400">
                <a:solidFill>
                  <a:schemeClr val="tx1"/>
                </a:solidFill>
                <a:latin typeface="Verdana" pitchFamily="34" charset="0"/>
                <a:ea typeface="新細明體" pitchFamily="18" charset="-120"/>
              </a:defRPr>
            </a:lvl4pPr>
            <a:lvl5pPr marL="2057400" indent="-228600" eaLnBrk="0" hangingPunct="0">
              <a:defRPr sz="1400">
                <a:solidFill>
                  <a:schemeClr val="tx1"/>
                </a:solidFill>
                <a:latin typeface="Verdana" pitchFamily="34" charset="0"/>
                <a:ea typeface="新細明體" pitchFamily="18" charset="-120"/>
              </a:defRPr>
            </a:lvl5pPr>
            <a:lvl6pPr marL="25146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6pPr>
            <a:lvl7pPr marL="29718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7pPr>
            <a:lvl8pPr marL="34290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8pPr>
            <a:lvl9pPr marL="38862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9pPr>
          </a:lstStyle>
          <a:p>
            <a:pPr eaLnBrk="1" hangingPunct="1"/>
            <a:fld id="{008900D9-3780-44B2-B27E-54D4D1BCC507}" type="slidenum">
              <a:rPr lang="en-US" altLang="zh-TW" sz="1200">
                <a:latin typeface="Arial" charset="0"/>
              </a:rPr>
              <a:pPr eaLnBrk="1" hangingPunct="1"/>
              <a:t>1</a:t>
            </a:fld>
            <a:endParaRPr lang="en-US" altLang="zh-TW" sz="1200">
              <a:latin typeface="Arial" charset="0"/>
            </a:endParaRPr>
          </a:p>
        </p:txBody>
      </p:sp>
      <p:sp>
        <p:nvSpPr>
          <p:cNvPr id="20483" name="Rectangle 2"/>
          <p:cNvSpPr>
            <a:spLocks noRot="1" noChangeArrowheads="1" noTextEdit="1"/>
          </p:cNvSpPr>
          <p:nvPr>
            <p:ph type="sldImg"/>
          </p:nvPr>
        </p:nvSpPr>
        <p:spPr>
          <a:xfrm>
            <a:off x="917575" y="744538"/>
            <a:ext cx="4962525" cy="3722687"/>
          </a:xfrm>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TW"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400">
                <a:solidFill>
                  <a:schemeClr val="tx1"/>
                </a:solidFill>
                <a:latin typeface="Verdana" pitchFamily="34" charset="0"/>
                <a:ea typeface="新細明體" pitchFamily="18" charset="-120"/>
              </a:defRPr>
            </a:lvl1pPr>
            <a:lvl2pPr marL="742950" indent="-285750" eaLnBrk="0" hangingPunct="0">
              <a:defRPr sz="1400">
                <a:solidFill>
                  <a:schemeClr val="tx1"/>
                </a:solidFill>
                <a:latin typeface="Verdana" pitchFamily="34" charset="0"/>
                <a:ea typeface="新細明體" pitchFamily="18" charset="-120"/>
              </a:defRPr>
            </a:lvl2pPr>
            <a:lvl3pPr marL="1143000" indent="-228600" eaLnBrk="0" hangingPunct="0">
              <a:defRPr sz="1400">
                <a:solidFill>
                  <a:schemeClr val="tx1"/>
                </a:solidFill>
                <a:latin typeface="Verdana" pitchFamily="34" charset="0"/>
                <a:ea typeface="新細明體" pitchFamily="18" charset="-120"/>
              </a:defRPr>
            </a:lvl3pPr>
            <a:lvl4pPr marL="1600200" indent="-228600" eaLnBrk="0" hangingPunct="0">
              <a:defRPr sz="1400">
                <a:solidFill>
                  <a:schemeClr val="tx1"/>
                </a:solidFill>
                <a:latin typeface="Verdana" pitchFamily="34" charset="0"/>
                <a:ea typeface="新細明體" pitchFamily="18" charset="-120"/>
              </a:defRPr>
            </a:lvl4pPr>
            <a:lvl5pPr marL="2057400" indent="-228600" eaLnBrk="0" hangingPunct="0">
              <a:defRPr sz="1400">
                <a:solidFill>
                  <a:schemeClr val="tx1"/>
                </a:solidFill>
                <a:latin typeface="Verdana" pitchFamily="34" charset="0"/>
                <a:ea typeface="新細明體" pitchFamily="18" charset="-120"/>
              </a:defRPr>
            </a:lvl5pPr>
            <a:lvl6pPr marL="25146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6pPr>
            <a:lvl7pPr marL="29718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7pPr>
            <a:lvl8pPr marL="34290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8pPr>
            <a:lvl9pPr marL="38862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9pPr>
          </a:lstStyle>
          <a:p>
            <a:pPr algn="r" eaLnBrk="1" hangingPunct="1">
              <a:lnSpc>
                <a:spcPct val="100000"/>
              </a:lnSpc>
              <a:buClrTx/>
              <a:buFontTx/>
              <a:buNone/>
            </a:pPr>
            <a:fld id="{0B90EB1A-AC91-4808-A10D-B7ADB2F8D570}" type="slidenum">
              <a:rPr lang="en-US" altLang="zh-TW" sz="1200">
                <a:latin typeface="Arial" charset="0"/>
              </a:rPr>
              <a:pPr algn="r" eaLnBrk="1" hangingPunct="1">
                <a:lnSpc>
                  <a:spcPct val="100000"/>
                </a:lnSpc>
                <a:buClrTx/>
                <a:buFontTx/>
                <a:buNone/>
              </a:pPr>
              <a:t>2</a:t>
            </a:fld>
            <a:endParaRPr lang="en-US" altLang="zh-TW" sz="1200">
              <a:latin typeface="Arial" charset="0"/>
            </a:endParaRPr>
          </a:p>
        </p:txBody>
      </p:sp>
      <p:sp>
        <p:nvSpPr>
          <p:cNvPr id="21507" name="Rectangle 2"/>
          <p:cNvSpPr>
            <a:spLocks noRot="1" noChangeArrowheads="1" noTextEdit="1"/>
          </p:cNvSpPr>
          <p:nvPr>
            <p:ph type="sldImg"/>
          </p:nvPr>
        </p:nvSpPr>
        <p:spPr>
          <a:xfrm>
            <a:off x="917575" y="744538"/>
            <a:ext cx="4962525" cy="3722687"/>
          </a:xfrm>
          <a:ln/>
        </p:spPr>
      </p:sp>
      <p:sp>
        <p:nvSpPr>
          <p:cNvPr id="21508" name="Rectangle 3"/>
          <p:cNvSpPr>
            <a:spLocks noGrp="1" noChangeArrowheads="1"/>
          </p:cNvSpPr>
          <p:nvPr>
            <p:ph type="body" idx="1"/>
          </p:nvPr>
        </p:nvSpPr>
        <p:spPr>
          <a:xfrm>
            <a:off x="906463" y="4714875"/>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400">
                <a:solidFill>
                  <a:schemeClr val="tx1"/>
                </a:solidFill>
                <a:latin typeface="Verdana" pitchFamily="34" charset="0"/>
                <a:ea typeface="新細明體" pitchFamily="18" charset="-120"/>
              </a:defRPr>
            </a:lvl1pPr>
            <a:lvl2pPr marL="742950" indent="-285750" eaLnBrk="0" hangingPunct="0">
              <a:defRPr sz="1400">
                <a:solidFill>
                  <a:schemeClr val="tx1"/>
                </a:solidFill>
                <a:latin typeface="Verdana" pitchFamily="34" charset="0"/>
                <a:ea typeface="新細明體" pitchFamily="18" charset="-120"/>
              </a:defRPr>
            </a:lvl2pPr>
            <a:lvl3pPr marL="1143000" indent="-228600" eaLnBrk="0" hangingPunct="0">
              <a:defRPr sz="1400">
                <a:solidFill>
                  <a:schemeClr val="tx1"/>
                </a:solidFill>
                <a:latin typeface="Verdana" pitchFamily="34" charset="0"/>
                <a:ea typeface="新細明體" pitchFamily="18" charset="-120"/>
              </a:defRPr>
            </a:lvl3pPr>
            <a:lvl4pPr marL="1600200" indent="-228600" eaLnBrk="0" hangingPunct="0">
              <a:defRPr sz="1400">
                <a:solidFill>
                  <a:schemeClr val="tx1"/>
                </a:solidFill>
                <a:latin typeface="Verdana" pitchFamily="34" charset="0"/>
                <a:ea typeface="新細明體" pitchFamily="18" charset="-120"/>
              </a:defRPr>
            </a:lvl4pPr>
            <a:lvl5pPr marL="2057400" indent="-228600" eaLnBrk="0" hangingPunct="0">
              <a:defRPr sz="1400">
                <a:solidFill>
                  <a:schemeClr val="tx1"/>
                </a:solidFill>
                <a:latin typeface="Verdana" pitchFamily="34" charset="0"/>
                <a:ea typeface="新細明體" pitchFamily="18" charset="-120"/>
              </a:defRPr>
            </a:lvl5pPr>
            <a:lvl6pPr marL="25146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6pPr>
            <a:lvl7pPr marL="29718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7pPr>
            <a:lvl8pPr marL="34290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8pPr>
            <a:lvl9pPr marL="38862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9pPr>
          </a:lstStyle>
          <a:p>
            <a:pPr algn="r" eaLnBrk="1" hangingPunct="1">
              <a:lnSpc>
                <a:spcPct val="100000"/>
              </a:lnSpc>
              <a:buClrTx/>
              <a:buFontTx/>
              <a:buNone/>
            </a:pPr>
            <a:fld id="{DC10748D-7E9C-4F4E-805F-41E0FFF07DCA}" type="slidenum">
              <a:rPr kumimoji="1" lang="en-US" altLang="zh-TW" sz="1200">
                <a:latin typeface="Arial" charset="0"/>
              </a:rPr>
              <a:pPr algn="r" eaLnBrk="1" hangingPunct="1">
                <a:lnSpc>
                  <a:spcPct val="100000"/>
                </a:lnSpc>
                <a:buClrTx/>
                <a:buFontTx/>
                <a:buNone/>
              </a:pPr>
              <a:t>3</a:t>
            </a:fld>
            <a:endParaRPr kumimoji="1" lang="en-US" altLang="zh-TW" sz="1200">
              <a:latin typeface="Arial" charset="0"/>
            </a:endParaRPr>
          </a:p>
        </p:txBody>
      </p:sp>
      <p:sp>
        <p:nvSpPr>
          <p:cNvPr id="22531" name="Rectangle 2"/>
          <p:cNvSpPr>
            <a:spLocks noRot="1" noChangeArrowheads="1" noTextEdit="1"/>
          </p:cNvSpPr>
          <p:nvPr>
            <p:ph type="sldImg"/>
          </p:nvPr>
        </p:nvSpPr>
        <p:spPr>
          <a:xfrm>
            <a:off x="917575" y="744538"/>
            <a:ext cx="4962525" cy="3722687"/>
          </a:xfrm>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400">
                <a:solidFill>
                  <a:schemeClr val="tx1"/>
                </a:solidFill>
                <a:latin typeface="Verdana" pitchFamily="34" charset="0"/>
                <a:ea typeface="新細明體" pitchFamily="18" charset="-120"/>
              </a:defRPr>
            </a:lvl1pPr>
            <a:lvl2pPr marL="742950" indent="-285750" eaLnBrk="0" hangingPunct="0">
              <a:defRPr sz="1400">
                <a:solidFill>
                  <a:schemeClr val="tx1"/>
                </a:solidFill>
                <a:latin typeface="Verdana" pitchFamily="34" charset="0"/>
                <a:ea typeface="新細明體" pitchFamily="18" charset="-120"/>
              </a:defRPr>
            </a:lvl2pPr>
            <a:lvl3pPr marL="1143000" indent="-228600" eaLnBrk="0" hangingPunct="0">
              <a:defRPr sz="1400">
                <a:solidFill>
                  <a:schemeClr val="tx1"/>
                </a:solidFill>
                <a:latin typeface="Verdana" pitchFamily="34" charset="0"/>
                <a:ea typeface="新細明體" pitchFamily="18" charset="-120"/>
              </a:defRPr>
            </a:lvl3pPr>
            <a:lvl4pPr marL="1600200" indent="-228600" eaLnBrk="0" hangingPunct="0">
              <a:defRPr sz="1400">
                <a:solidFill>
                  <a:schemeClr val="tx1"/>
                </a:solidFill>
                <a:latin typeface="Verdana" pitchFamily="34" charset="0"/>
                <a:ea typeface="新細明體" pitchFamily="18" charset="-120"/>
              </a:defRPr>
            </a:lvl4pPr>
            <a:lvl5pPr marL="2057400" indent="-228600" eaLnBrk="0" hangingPunct="0">
              <a:defRPr sz="1400">
                <a:solidFill>
                  <a:schemeClr val="tx1"/>
                </a:solidFill>
                <a:latin typeface="Verdana" pitchFamily="34" charset="0"/>
                <a:ea typeface="新細明體" pitchFamily="18" charset="-120"/>
              </a:defRPr>
            </a:lvl5pPr>
            <a:lvl6pPr marL="25146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6pPr>
            <a:lvl7pPr marL="29718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7pPr>
            <a:lvl8pPr marL="34290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8pPr>
            <a:lvl9pPr marL="38862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9pPr>
          </a:lstStyle>
          <a:p>
            <a:pPr algn="r" eaLnBrk="1" hangingPunct="1">
              <a:lnSpc>
                <a:spcPct val="100000"/>
              </a:lnSpc>
              <a:buClrTx/>
              <a:buFontTx/>
              <a:buNone/>
            </a:pPr>
            <a:fld id="{DA75427D-3BA4-428E-93E8-3D7968F4DCAE}" type="slidenum">
              <a:rPr kumimoji="1" lang="en-US" altLang="zh-TW" sz="1200">
                <a:latin typeface="Arial" charset="0"/>
              </a:rPr>
              <a:pPr algn="r" eaLnBrk="1" hangingPunct="1">
                <a:lnSpc>
                  <a:spcPct val="100000"/>
                </a:lnSpc>
                <a:buClrTx/>
                <a:buFontTx/>
                <a:buNone/>
              </a:pPr>
              <a:t>4</a:t>
            </a:fld>
            <a:endParaRPr kumimoji="1" lang="en-US" altLang="zh-TW" sz="1200">
              <a:latin typeface="Arial" charset="0"/>
            </a:endParaRPr>
          </a:p>
        </p:txBody>
      </p:sp>
      <p:sp>
        <p:nvSpPr>
          <p:cNvPr id="23555" name="Rectangle 2"/>
          <p:cNvSpPr>
            <a:spLocks noRot="1" noChangeArrowheads="1" noTextEdit="1"/>
          </p:cNvSpPr>
          <p:nvPr>
            <p:ph type="sldImg"/>
          </p:nvPr>
        </p:nvSpPr>
        <p:spPr>
          <a:xfrm>
            <a:off x="917575" y="744538"/>
            <a:ext cx="4962525" cy="3722687"/>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400">
                <a:solidFill>
                  <a:schemeClr val="tx1"/>
                </a:solidFill>
                <a:latin typeface="Verdana" pitchFamily="34" charset="0"/>
                <a:ea typeface="新細明體" pitchFamily="18" charset="-120"/>
              </a:defRPr>
            </a:lvl1pPr>
            <a:lvl2pPr marL="742950" indent="-285750" eaLnBrk="0" hangingPunct="0">
              <a:defRPr sz="1400">
                <a:solidFill>
                  <a:schemeClr val="tx1"/>
                </a:solidFill>
                <a:latin typeface="Verdana" pitchFamily="34" charset="0"/>
                <a:ea typeface="新細明體" pitchFamily="18" charset="-120"/>
              </a:defRPr>
            </a:lvl2pPr>
            <a:lvl3pPr marL="1143000" indent="-228600" eaLnBrk="0" hangingPunct="0">
              <a:defRPr sz="1400">
                <a:solidFill>
                  <a:schemeClr val="tx1"/>
                </a:solidFill>
                <a:latin typeface="Verdana" pitchFamily="34" charset="0"/>
                <a:ea typeface="新細明體" pitchFamily="18" charset="-120"/>
              </a:defRPr>
            </a:lvl3pPr>
            <a:lvl4pPr marL="1600200" indent="-228600" eaLnBrk="0" hangingPunct="0">
              <a:defRPr sz="1400">
                <a:solidFill>
                  <a:schemeClr val="tx1"/>
                </a:solidFill>
                <a:latin typeface="Verdana" pitchFamily="34" charset="0"/>
                <a:ea typeface="新細明體" pitchFamily="18" charset="-120"/>
              </a:defRPr>
            </a:lvl4pPr>
            <a:lvl5pPr marL="2057400" indent="-228600" eaLnBrk="0" hangingPunct="0">
              <a:defRPr sz="1400">
                <a:solidFill>
                  <a:schemeClr val="tx1"/>
                </a:solidFill>
                <a:latin typeface="Verdana" pitchFamily="34" charset="0"/>
                <a:ea typeface="新細明體" pitchFamily="18" charset="-120"/>
              </a:defRPr>
            </a:lvl5pPr>
            <a:lvl6pPr marL="25146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6pPr>
            <a:lvl7pPr marL="29718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7pPr>
            <a:lvl8pPr marL="34290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8pPr>
            <a:lvl9pPr marL="38862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9pPr>
          </a:lstStyle>
          <a:p>
            <a:pPr algn="r" eaLnBrk="1" hangingPunct="1">
              <a:lnSpc>
                <a:spcPct val="100000"/>
              </a:lnSpc>
              <a:buClrTx/>
              <a:buFontTx/>
              <a:buNone/>
            </a:pPr>
            <a:fld id="{2CEAF718-D94F-4CB5-A0AD-72E78461D0D8}" type="slidenum">
              <a:rPr lang="en-US" altLang="zh-TW" sz="1200">
                <a:latin typeface="Arial" charset="0"/>
              </a:rPr>
              <a:pPr algn="r" eaLnBrk="1" hangingPunct="1">
                <a:lnSpc>
                  <a:spcPct val="100000"/>
                </a:lnSpc>
                <a:buClrTx/>
                <a:buFontTx/>
                <a:buNone/>
              </a:pPr>
              <a:t>6</a:t>
            </a:fld>
            <a:endParaRPr lang="en-US" altLang="zh-TW" sz="1200">
              <a:latin typeface="Arial" charset="0"/>
            </a:endParaRPr>
          </a:p>
        </p:txBody>
      </p:sp>
      <p:sp>
        <p:nvSpPr>
          <p:cNvPr id="24579" name="Rectangle 2"/>
          <p:cNvSpPr>
            <a:spLocks noRot="1" noChangeArrowheads="1" noTextEdit="1"/>
          </p:cNvSpPr>
          <p:nvPr>
            <p:ph type="sldImg"/>
          </p:nvPr>
        </p:nvSpPr>
        <p:spPr>
          <a:xfrm>
            <a:off x="917575" y="744538"/>
            <a:ext cx="4962525" cy="3722687"/>
          </a:xfrm>
          <a:ln/>
        </p:spPr>
      </p:sp>
      <p:sp>
        <p:nvSpPr>
          <p:cNvPr id="24580" name="Rectangle 3"/>
          <p:cNvSpPr>
            <a:spLocks noGrp="1" noChangeArrowheads="1"/>
          </p:cNvSpPr>
          <p:nvPr>
            <p:ph type="body" idx="1"/>
          </p:nvPr>
        </p:nvSpPr>
        <p:spPr>
          <a:xfrm>
            <a:off x="906463" y="4714875"/>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400">
                <a:solidFill>
                  <a:schemeClr val="tx1"/>
                </a:solidFill>
                <a:latin typeface="Verdana" pitchFamily="34" charset="0"/>
                <a:ea typeface="新細明體" pitchFamily="18" charset="-120"/>
              </a:defRPr>
            </a:lvl1pPr>
            <a:lvl2pPr marL="742950" indent="-285750" eaLnBrk="0" hangingPunct="0">
              <a:defRPr sz="1400">
                <a:solidFill>
                  <a:schemeClr val="tx1"/>
                </a:solidFill>
                <a:latin typeface="Verdana" pitchFamily="34" charset="0"/>
                <a:ea typeface="新細明體" pitchFamily="18" charset="-120"/>
              </a:defRPr>
            </a:lvl2pPr>
            <a:lvl3pPr marL="1143000" indent="-228600" eaLnBrk="0" hangingPunct="0">
              <a:defRPr sz="1400">
                <a:solidFill>
                  <a:schemeClr val="tx1"/>
                </a:solidFill>
                <a:latin typeface="Verdana" pitchFamily="34" charset="0"/>
                <a:ea typeface="新細明體" pitchFamily="18" charset="-120"/>
              </a:defRPr>
            </a:lvl3pPr>
            <a:lvl4pPr marL="1600200" indent="-228600" eaLnBrk="0" hangingPunct="0">
              <a:defRPr sz="1400">
                <a:solidFill>
                  <a:schemeClr val="tx1"/>
                </a:solidFill>
                <a:latin typeface="Verdana" pitchFamily="34" charset="0"/>
                <a:ea typeface="新細明體" pitchFamily="18" charset="-120"/>
              </a:defRPr>
            </a:lvl4pPr>
            <a:lvl5pPr marL="2057400" indent="-228600" eaLnBrk="0" hangingPunct="0">
              <a:defRPr sz="1400">
                <a:solidFill>
                  <a:schemeClr val="tx1"/>
                </a:solidFill>
                <a:latin typeface="Verdana" pitchFamily="34" charset="0"/>
                <a:ea typeface="新細明體" pitchFamily="18" charset="-120"/>
              </a:defRPr>
            </a:lvl5pPr>
            <a:lvl6pPr marL="25146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6pPr>
            <a:lvl7pPr marL="29718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7pPr>
            <a:lvl8pPr marL="34290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8pPr>
            <a:lvl9pPr marL="38862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9pPr>
          </a:lstStyle>
          <a:p>
            <a:pPr algn="r" eaLnBrk="1" hangingPunct="1">
              <a:lnSpc>
                <a:spcPct val="100000"/>
              </a:lnSpc>
              <a:buClrTx/>
              <a:buFontTx/>
              <a:buNone/>
            </a:pPr>
            <a:fld id="{F228C2F9-C1D8-4D51-8DBF-4D5147A52530}" type="slidenum">
              <a:rPr kumimoji="1" lang="en-US" altLang="zh-TW" sz="1200">
                <a:latin typeface="Arial" charset="0"/>
              </a:rPr>
              <a:pPr algn="r" eaLnBrk="1" hangingPunct="1">
                <a:lnSpc>
                  <a:spcPct val="100000"/>
                </a:lnSpc>
                <a:buClrTx/>
                <a:buFontTx/>
                <a:buNone/>
              </a:pPr>
              <a:t>7</a:t>
            </a:fld>
            <a:endParaRPr kumimoji="1" lang="en-US" altLang="zh-TW" sz="1200">
              <a:latin typeface="Arial" charset="0"/>
            </a:endParaRPr>
          </a:p>
        </p:txBody>
      </p:sp>
      <p:sp>
        <p:nvSpPr>
          <p:cNvPr id="25603" name="Rectangle 2"/>
          <p:cNvSpPr>
            <a:spLocks noRot="1" noChangeArrowheads="1" noTextEdit="1"/>
          </p:cNvSpPr>
          <p:nvPr>
            <p:ph type="sldImg"/>
          </p:nvPr>
        </p:nvSpPr>
        <p:spPr>
          <a:xfrm>
            <a:off x="917575" y="744538"/>
            <a:ext cx="4962525" cy="3722687"/>
          </a:xfrm>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kumimoji="1" lang="en-US" altLang="zh-TW" smtClean="0"/>
              <a:t>In Access Point mode, the DAP-3520 acts as a central connection point for any computer (client) that has a 802.11n or backward-compatible 802.11b/g wireless network adapter and is within range of the AP. Clients must use the same SSID (wireless network name) and channel as the AP in order to connect. If wireless security is enabled on the AP, the client will need to enter a password to connect to the AP. Multiple clients can connect to the AP at the same time in Access Point mode. </a:t>
            </a: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400">
                <a:solidFill>
                  <a:schemeClr val="tx1"/>
                </a:solidFill>
                <a:latin typeface="Verdana" pitchFamily="34" charset="0"/>
                <a:ea typeface="新細明體" pitchFamily="18" charset="-120"/>
              </a:defRPr>
            </a:lvl1pPr>
            <a:lvl2pPr marL="742950" indent="-285750" eaLnBrk="0" hangingPunct="0">
              <a:defRPr sz="1400">
                <a:solidFill>
                  <a:schemeClr val="tx1"/>
                </a:solidFill>
                <a:latin typeface="Verdana" pitchFamily="34" charset="0"/>
                <a:ea typeface="新細明體" pitchFamily="18" charset="-120"/>
              </a:defRPr>
            </a:lvl2pPr>
            <a:lvl3pPr marL="1143000" indent="-228600" eaLnBrk="0" hangingPunct="0">
              <a:defRPr sz="1400">
                <a:solidFill>
                  <a:schemeClr val="tx1"/>
                </a:solidFill>
                <a:latin typeface="Verdana" pitchFamily="34" charset="0"/>
                <a:ea typeface="新細明體" pitchFamily="18" charset="-120"/>
              </a:defRPr>
            </a:lvl3pPr>
            <a:lvl4pPr marL="1600200" indent="-228600" eaLnBrk="0" hangingPunct="0">
              <a:defRPr sz="1400">
                <a:solidFill>
                  <a:schemeClr val="tx1"/>
                </a:solidFill>
                <a:latin typeface="Verdana" pitchFamily="34" charset="0"/>
                <a:ea typeface="新細明體" pitchFamily="18" charset="-120"/>
              </a:defRPr>
            </a:lvl4pPr>
            <a:lvl5pPr marL="2057400" indent="-228600" eaLnBrk="0" hangingPunct="0">
              <a:defRPr sz="1400">
                <a:solidFill>
                  <a:schemeClr val="tx1"/>
                </a:solidFill>
                <a:latin typeface="Verdana" pitchFamily="34" charset="0"/>
                <a:ea typeface="新細明體" pitchFamily="18" charset="-120"/>
              </a:defRPr>
            </a:lvl5pPr>
            <a:lvl6pPr marL="25146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6pPr>
            <a:lvl7pPr marL="29718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7pPr>
            <a:lvl8pPr marL="34290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8pPr>
            <a:lvl9pPr marL="38862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9pPr>
          </a:lstStyle>
          <a:p>
            <a:pPr algn="r" eaLnBrk="1" hangingPunct="1">
              <a:lnSpc>
                <a:spcPct val="100000"/>
              </a:lnSpc>
              <a:buClrTx/>
              <a:buFontTx/>
              <a:buNone/>
            </a:pPr>
            <a:fld id="{3BCD61CF-DA1D-4FF4-85F2-A9D27B3C6912}" type="slidenum">
              <a:rPr kumimoji="1" lang="en-US" altLang="zh-TW" sz="1200">
                <a:latin typeface="Arial" charset="0"/>
              </a:rPr>
              <a:pPr algn="r" eaLnBrk="1" hangingPunct="1">
                <a:lnSpc>
                  <a:spcPct val="100000"/>
                </a:lnSpc>
                <a:buClrTx/>
                <a:buFontTx/>
                <a:buNone/>
              </a:pPr>
              <a:t>8</a:t>
            </a:fld>
            <a:endParaRPr kumimoji="1" lang="en-US" altLang="zh-TW" sz="1200">
              <a:latin typeface="Arial" charset="0"/>
            </a:endParaRPr>
          </a:p>
        </p:txBody>
      </p:sp>
      <p:sp>
        <p:nvSpPr>
          <p:cNvPr id="26627" name="Rectangle 2"/>
          <p:cNvSpPr>
            <a:spLocks noRot="1" noChangeArrowheads="1" noTextEdit="1"/>
          </p:cNvSpPr>
          <p:nvPr>
            <p:ph type="sldImg"/>
          </p:nvPr>
        </p:nvSpPr>
        <p:spPr>
          <a:xfrm>
            <a:off x="917575" y="744538"/>
            <a:ext cx="4962525" cy="3722687"/>
          </a:xfrm>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en-US" altLang="zh-TW" smtClean="0">
                <a:solidFill>
                  <a:srgbClr val="336699"/>
                </a:solidFill>
              </a:rPr>
              <a:t>In WDS mode, the DAP-3520 wirelessly connects seperate LANs that can’t easily be connected together with a cable. For example, if there are wired LANs separated by a small courtyard, it would be expensive to bury cable between the two sides. A better solution is to use two DAP-3520 units to wirelessly connect the two LANs. In Bridge mode, both DAP-3520 units do not act as APs. </a:t>
            </a:r>
          </a:p>
          <a:p>
            <a:r>
              <a:rPr kumimoji="1" lang="en-US" altLang="zh-TW" smtClean="0">
                <a:solidFill>
                  <a:srgbClr val="336699"/>
                </a:solidFill>
              </a:rPr>
              <a:t>Note: WDS Mode is not completely specified in Wi-Fi or IEEE standards. It can only work using other DAP-3520 units. Communication with other APs (even other D-Link APs) is not guaranteed.</a:t>
            </a: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400">
                <a:solidFill>
                  <a:schemeClr val="tx1"/>
                </a:solidFill>
                <a:latin typeface="Verdana" pitchFamily="34" charset="0"/>
                <a:ea typeface="新細明體" pitchFamily="18" charset="-120"/>
              </a:defRPr>
            </a:lvl1pPr>
            <a:lvl2pPr marL="742950" indent="-285750" eaLnBrk="0" hangingPunct="0">
              <a:defRPr sz="1400">
                <a:solidFill>
                  <a:schemeClr val="tx1"/>
                </a:solidFill>
                <a:latin typeface="Verdana" pitchFamily="34" charset="0"/>
                <a:ea typeface="新細明體" pitchFamily="18" charset="-120"/>
              </a:defRPr>
            </a:lvl2pPr>
            <a:lvl3pPr marL="1143000" indent="-228600" eaLnBrk="0" hangingPunct="0">
              <a:defRPr sz="1400">
                <a:solidFill>
                  <a:schemeClr val="tx1"/>
                </a:solidFill>
                <a:latin typeface="Verdana" pitchFamily="34" charset="0"/>
                <a:ea typeface="新細明體" pitchFamily="18" charset="-120"/>
              </a:defRPr>
            </a:lvl3pPr>
            <a:lvl4pPr marL="1600200" indent="-228600" eaLnBrk="0" hangingPunct="0">
              <a:defRPr sz="1400">
                <a:solidFill>
                  <a:schemeClr val="tx1"/>
                </a:solidFill>
                <a:latin typeface="Verdana" pitchFamily="34" charset="0"/>
                <a:ea typeface="新細明體" pitchFamily="18" charset="-120"/>
              </a:defRPr>
            </a:lvl4pPr>
            <a:lvl5pPr marL="2057400" indent="-228600" eaLnBrk="0" hangingPunct="0">
              <a:defRPr sz="1400">
                <a:solidFill>
                  <a:schemeClr val="tx1"/>
                </a:solidFill>
                <a:latin typeface="Verdana" pitchFamily="34" charset="0"/>
                <a:ea typeface="新細明體" pitchFamily="18" charset="-120"/>
              </a:defRPr>
            </a:lvl5pPr>
            <a:lvl6pPr marL="25146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6pPr>
            <a:lvl7pPr marL="29718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7pPr>
            <a:lvl8pPr marL="34290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8pPr>
            <a:lvl9pPr marL="38862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9pPr>
          </a:lstStyle>
          <a:p>
            <a:pPr algn="r" eaLnBrk="1" hangingPunct="1">
              <a:lnSpc>
                <a:spcPct val="100000"/>
              </a:lnSpc>
              <a:buClrTx/>
              <a:buFontTx/>
              <a:buNone/>
            </a:pPr>
            <a:fld id="{A08CA1E4-2AA9-47E5-B9DB-5DCB20F44519}" type="slidenum">
              <a:rPr kumimoji="1" lang="en-US" altLang="zh-TW" sz="1200">
                <a:latin typeface="Arial" charset="0"/>
              </a:rPr>
              <a:pPr algn="r" eaLnBrk="1" hangingPunct="1">
                <a:lnSpc>
                  <a:spcPct val="100000"/>
                </a:lnSpc>
                <a:buClrTx/>
                <a:buFontTx/>
                <a:buNone/>
              </a:pPr>
              <a:t>9</a:t>
            </a:fld>
            <a:endParaRPr kumimoji="1" lang="en-US" altLang="zh-TW" sz="1200">
              <a:latin typeface="Arial" charset="0"/>
            </a:endParaRPr>
          </a:p>
        </p:txBody>
      </p:sp>
      <p:sp>
        <p:nvSpPr>
          <p:cNvPr id="27651" name="Rectangle 2"/>
          <p:cNvSpPr>
            <a:spLocks noRot="1" noChangeArrowheads="1" noTextEdit="1"/>
          </p:cNvSpPr>
          <p:nvPr>
            <p:ph type="sldImg"/>
          </p:nvPr>
        </p:nvSpPr>
        <p:spPr>
          <a:xfrm>
            <a:off x="917575" y="744538"/>
            <a:ext cx="4962525" cy="3722687"/>
          </a:xfrm>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en-US" altLang="zh-TW" smtClean="0">
                <a:solidFill>
                  <a:srgbClr val="336699"/>
                </a:solidFill>
              </a:rPr>
              <a:t>WDS with AP mode is the same as WDS mode, but it also acts as an AP. Clients with wireless network adapters can wirelessly connect to the AP and then connect to the other LAN that the DAP-3520 bridges to. </a:t>
            </a:r>
          </a:p>
          <a:p>
            <a:r>
              <a:rPr kumimoji="1" lang="en-US" altLang="zh-TW" smtClean="0">
                <a:solidFill>
                  <a:srgbClr val="336699"/>
                </a:solidFill>
              </a:rPr>
              <a:t>Note: WDS with AP Mode is not completely specified in WiFi or IEEE standards. It can only work using other DAP-3520 units. Communication with other APs (even other D-Link APs) is not guaranteed.</a:t>
            </a:r>
          </a:p>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Rot="1" noChangeArrowheads="1" noTextEdit="1"/>
          </p:cNvSpPr>
          <p:nvPr>
            <p:ph type="sldImg"/>
          </p:nvPr>
        </p:nvSpPr>
        <p:spPr>
          <a:xfrm>
            <a:off x="917575" y="744538"/>
            <a:ext cx="4962525" cy="3722687"/>
          </a:xfrm>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kumimoji="1" lang="en-US" altLang="zh-TW" smtClean="0">
                <a:solidFill>
                  <a:srgbClr val="006699"/>
                </a:solidFill>
              </a:rPr>
              <a:t>In Wireless Client mode, the DAP-3520 acts as a wireless network adapter for your Ethernet-enabled device (such as a game console or a TV set-top box). Connect your Ethernet-enabled device to the AP using an Ethernet cable.</a:t>
            </a:r>
            <a:endParaRPr lang="zh-TW"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Line 4"/>
          <p:cNvSpPr>
            <a:spLocks noChangeShapeType="1"/>
          </p:cNvSpPr>
          <p:nvPr userDrawn="1"/>
        </p:nvSpPr>
        <p:spPr bwMode="auto">
          <a:xfrm>
            <a:off x="3248025" y="4560888"/>
            <a:ext cx="0" cy="881062"/>
          </a:xfrm>
          <a:prstGeom prst="line">
            <a:avLst/>
          </a:prstGeom>
          <a:noFill/>
          <a:ln w="19050">
            <a:solidFill>
              <a:schemeClr val="bg1"/>
            </a:solidFill>
            <a:round/>
            <a:headEnd/>
            <a:tailEnd/>
          </a:ln>
          <a:effectLst/>
        </p:spPr>
        <p:txBody>
          <a:bodyPr/>
          <a:lstStyle/>
          <a:p>
            <a:pPr>
              <a:lnSpc>
                <a:spcPct val="100000"/>
              </a:lnSpc>
              <a:buClrTx/>
              <a:buFontTx/>
              <a:buNone/>
              <a:defRPr/>
            </a:pPr>
            <a:endParaRPr lang="zh-TW" altLang="en-US" sz="1800" b="1">
              <a:latin typeface="Arial" charset="0"/>
              <a:ea typeface="+mn-ea"/>
            </a:endParaRPr>
          </a:p>
        </p:txBody>
      </p:sp>
      <p:sp>
        <p:nvSpPr>
          <p:cNvPr id="4098" name="Rectangle 2"/>
          <p:cNvSpPr>
            <a:spLocks noGrp="1" noChangeArrowheads="1"/>
          </p:cNvSpPr>
          <p:nvPr>
            <p:ph type="ctrTitle"/>
          </p:nvPr>
        </p:nvSpPr>
        <p:spPr>
          <a:xfrm>
            <a:off x="3240088" y="4200525"/>
            <a:ext cx="5400675" cy="863600"/>
          </a:xfrm>
        </p:spPr>
        <p:txBody>
          <a:bodyPr anchor="b"/>
          <a:lstStyle>
            <a:lvl1pPr>
              <a:defRPr>
                <a:solidFill>
                  <a:schemeClr val="bg1"/>
                </a:solidFill>
              </a:defRPr>
            </a:lvl1pPr>
          </a:lstStyle>
          <a:p>
            <a:r>
              <a:rPr lang="en-GB" altLang="zh-TW"/>
              <a:t>Click to edit Master title style</a:t>
            </a:r>
          </a:p>
        </p:txBody>
      </p:sp>
      <p:sp>
        <p:nvSpPr>
          <p:cNvPr id="4099" name="Rectangle 3"/>
          <p:cNvSpPr>
            <a:spLocks noGrp="1" noChangeArrowheads="1"/>
          </p:cNvSpPr>
          <p:nvPr>
            <p:ph type="subTitle" idx="1"/>
          </p:nvPr>
        </p:nvSpPr>
        <p:spPr>
          <a:xfrm>
            <a:off x="3249613" y="5018088"/>
            <a:ext cx="5364162" cy="865187"/>
          </a:xfrm>
        </p:spPr>
        <p:txBody>
          <a:bodyPr/>
          <a:lstStyle>
            <a:lvl1pPr marL="0" indent="0">
              <a:buFontTx/>
              <a:buNone/>
              <a:defRPr sz="1600">
                <a:solidFill>
                  <a:schemeClr val="tx1"/>
                </a:solidFill>
              </a:defRPr>
            </a:lvl1pPr>
          </a:lstStyle>
          <a:p>
            <a:r>
              <a:rPr lang="en-GB" altLang="zh-TW"/>
              <a:t>Click to edit Master subtitle style</a:t>
            </a:r>
          </a:p>
        </p:txBody>
      </p:sp>
    </p:spTree>
    <p:extLst>
      <p:ext uri="{BB962C8B-B14F-4D97-AF65-F5344CB8AC3E}">
        <p14:creationId xmlns:p14="http://schemas.microsoft.com/office/powerpoint/2010/main" val="235035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648172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318250" y="111125"/>
            <a:ext cx="1952625" cy="60150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111125"/>
            <a:ext cx="5708650" cy="60150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4614044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111125"/>
            <a:ext cx="7813675" cy="60150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3547414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111125"/>
            <a:ext cx="6731000" cy="1052513"/>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890588" y="1600200"/>
            <a:ext cx="7380287" cy="4525963"/>
          </a:xfrm>
        </p:spPr>
        <p:txBody>
          <a:bodyPr/>
          <a:lstStyle/>
          <a:p>
            <a:pPr lvl="0"/>
            <a:endParaRPr lang="zh-TW" altLang="en-US" noProof="0" smtClean="0"/>
          </a:p>
        </p:txBody>
      </p:sp>
    </p:spTree>
    <p:extLst>
      <p:ext uri="{BB962C8B-B14F-4D97-AF65-F5344CB8AC3E}">
        <p14:creationId xmlns:p14="http://schemas.microsoft.com/office/powerpoint/2010/main" val="31581863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111125"/>
            <a:ext cx="6731000" cy="1052513"/>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890588" y="1600200"/>
            <a:ext cx="361315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56138" y="1600200"/>
            <a:ext cx="3614737"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388609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2165564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extLst>
      <p:ext uri="{BB962C8B-B14F-4D97-AF65-F5344CB8AC3E}">
        <p14:creationId xmlns:p14="http://schemas.microsoft.com/office/powerpoint/2010/main" val="681057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890588" y="1600200"/>
            <a:ext cx="3613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56138" y="1600200"/>
            <a:ext cx="36147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904444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122561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val="1994269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441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2004728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4026780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11125"/>
            <a:ext cx="673100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zh-TW" smtClean="0"/>
              <a:t>Click to edit Master title style</a:t>
            </a:r>
          </a:p>
        </p:txBody>
      </p:sp>
      <p:sp>
        <p:nvSpPr>
          <p:cNvPr id="1027" name="Rectangle 3"/>
          <p:cNvSpPr>
            <a:spLocks noGrp="1" noChangeArrowheads="1"/>
          </p:cNvSpPr>
          <p:nvPr>
            <p:ph type="body" idx="1"/>
          </p:nvPr>
        </p:nvSpPr>
        <p:spPr bwMode="auto">
          <a:xfrm>
            <a:off x="890588" y="1600200"/>
            <a:ext cx="73802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zh-TW" smtClean="0"/>
              <a:t>Click to edit Master text styles</a:t>
            </a:r>
          </a:p>
          <a:p>
            <a:pPr lvl="1"/>
            <a:r>
              <a:rPr lang="en-GB" altLang="zh-TW" smtClean="0"/>
              <a:t>Second level</a:t>
            </a:r>
          </a:p>
          <a:p>
            <a:pPr lvl="2"/>
            <a:r>
              <a:rPr lang="en-GB" altLang="zh-TW" smtClean="0"/>
              <a:t>Third level</a:t>
            </a:r>
          </a:p>
          <a:p>
            <a:pPr lvl="3"/>
            <a:r>
              <a:rPr lang="en-GB" altLang="zh-TW" smtClean="0"/>
              <a:t>Fourth level</a:t>
            </a:r>
          </a:p>
          <a:p>
            <a:pPr lvl="4"/>
            <a:r>
              <a:rPr lang="en-GB" altLang="zh-TW" smtClean="0"/>
              <a:t>Fifth level</a:t>
            </a:r>
          </a:p>
        </p:txBody>
      </p:sp>
      <p:sp>
        <p:nvSpPr>
          <p:cNvPr id="8196" name="Text Box 4"/>
          <p:cNvSpPr txBox="1">
            <a:spLocks noChangeArrowheads="1"/>
          </p:cNvSpPr>
          <p:nvPr userDrawn="1"/>
        </p:nvSpPr>
        <p:spPr bwMode="auto">
          <a:xfrm>
            <a:off x="7437438" y="6565900"/>
            <a:ext cx="1646237" cy="274638"/>
          </a:xfrm>
          <a:prstGeom prst="rect">
            <a:avLst/>
          </a:prstGeom>
          <a:noFill/>
          <a:ln w="9525" algn="ctr">
            <a:noFill/>
            <a:miter lim="800000"/>
            <a:headEnd/>
            <a:tailEnd/>
          </a:ln>
          <a:effectLst/>
        </p:spPr>
        <p:txBody>
          <a:bodyPr wrap="none">
            <a:spAutoFit/>
          </a:bodyPr>
          <a:lstStyle/>
          <a:p>
            <a:pPr marL="287338" indent="-287338">
              <a:lnSpc>
                <a:spcPct val="100000"/>
              </a:lnSpc>
              <a:buClrTx/>
              <a:buFontTx/>
              <a:buNone/>
              <a:defRPr/>
            </a:pPr>
            <a:r>
              <a:rPr kumimoji="1" lang="en-US" altLang="zh-TW" sz="1200"/>
              <a:t>D-Link Confidential</a:t>
            </a:r>
          </a:p>
        </p:txBody>
      </p:sp>
    </p:spTree>
  </p:cSld>
  <p:clrMap bg1="lt1" tx1="dk1" bg2="lt2" tx2="dk2" accent1="accent1" accent2="accent2" accent3="accent3" accent4="accent4" accent5="accent5" accent6="accent6" hlink="hlink" folHlink="folHlink"/>
  <p:sldLayoutIdLst>
    <p:sldLayoutId id="2147483707"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Lst>
  <p:txStyles>
    <p:title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Verdana" pitchFamily="34" charset="0"/>
        </a:defRPr>
      </a:lvl2pPr>
      <a:lvl3pPr algn="l" rtl="0" eaLnBrk="0" fontAlgn="base" hangingPunct="0">
        <a:spcBef>
          <a:spcPct val="0"/>
        </a:spcBef>
        <a:spcAft>
          <a:spcPct val="0"/>
        </a:spcAft>
        <a:defRPr sz="2400" b="1">
          <a:solidFill>
            <a:schemeClr val="tx1"/>
          </a:solidFill>
          <a:latin typeface="Verdana" pitchFamily="34" charset="0"/>
        </a:defRPr>
      </a:lvl3pPr>
      <a:lvl4pPr algn="l" rtl="0" eaLnBrk="0" fontAlgn="base" hangingPunct="0">
        <a:spcBef>
          <a:spcPct val="0"/>
        </a:spcBef>
        <a:spcAft>
          <a:spcPct val="0"/>
        </a:spcAft>
        <a:defRPr sz="2400" b="1">
          <a:solidFill>
            <a:schemeClr val="tx1"/>
          </a:solidFill>
          <a:latin typeface="Verdana" pitchFamily="34" charset="0"/>
        </a:defRPr>
      </a:lvl4pPr>
      <a:lvl5pPr algn="l" rtl="0" eaLnBrk="0" fontAlgn="base" hangingPunct="0">
        <a:spcBef>
          <a:spcPct val="0"/>
        </a:spcBef>
        <a:spcAft>
          <a:spcPct val="0"/>
        </a:spcAft>
        <a:defRPr sz="2400" b="1">
          <a:solidFill>
            <a:schemeClr val="tx1"/>
          </a:solidFill>
          <a:latin typeface="Verdana" pitchFamily="34" charset="0"/>
        </a:defRPr>
      </a:lvl5pPr>
      <a:lvl6pPr marL="457200" algn="l" rtl="0" fontAlgn="base">
        <a:spcBef>
          <a:spcPct val="0"/>
        </a:spcBef>
        <a:spcAft>
          <a:spcPct val="0"/>
        </a:spcAft>
        <a:defRPr sz="2400" b="1">
          <a:solidFill>
            <a:schemeClr val="tx1"/>
          </a:solidFill>
          <a:latin typeface="Verdana" pitchFamily="34" charset="0"/>
        </a:defRPr>
      </a:lvl6pPr>
      <a:lvl7pPr marL="914400" algn="l" rtl="0" fontAlgn="base">
        <a:spcBef>
          <a:spcPct val="0"/>
        </a:spcBef>
        <a:spcAft>
          <a:spcPct val="0"/>
        </a:spcAft>
        <a:defRPr sz="2400" b="1">
          <a:solidFill>
            <a:schemeClr val="tx1"/>
          </a:solidFill>
          <a:latin typeface="Verdana" pitchFamily="34" charset="0"/>
        </a:defRPr>
      </a:lvl7pPr>
      <a:lvl8pPr marL="1371600" algn="l" rtl="0" fontAlgn="base">
        <a:spcBef>
          <a:spcPct val="0"/>
        </a:spcBef>
        <a:spcAft>
          <a:spcPct val="0"/>
        </a:spcAft>
        <a:defRPr sz="2400" b="1">
          <a:solidFill>
            <a:schemeClr val="tx1"/>
          </a:solidFill>
          <a:latin typeface="Verdana" pitchFamily="34" charset="0"/>
        </a:defRPr>
      </a:lvl8pPr>
      <a:lvl9pPr marL="1828800" algn="l" rtl="0" fontAlgn="base">
        <a:spcBef>
          <a:spcPct val="0"/>
        </a:spcBef>
        <a:spcAft>
          <a:spcPct val="0"/>
        </a:spcAft>
        <a:defRPr sz="2400" b="1">
          <a:solidFill>
            <a:schemeClr val="tx1"/>
          </a:solidFill>
          <a:latin typeface="Verdana" pitchFamily="34" charset="0"/>
        </a:defRPr>
      </a:lvl9pPr>
    </p:titleStyle>
    <p:bodyStyle>
      <a:lvl1pPr marL="342900" indent="-342900" algn="l" rtl="0" eaLnBrk="0" fontAlgn="base" hangingPunct="0">
        <a:spcBef>
          <a:spcPct val="20000"/>
        </a:spcBef>
        <a:spcAft>
          <a:spcPct val="0"/>
        </a:spcAft>
        <a:buBlip>
          <a:blip r:embed="rId17"/>
        </a:buBlip>
        <a:defRPr sz="3200">
          <a:solidFill>
            <a:srgbClr val="006192"/>
          </a:solidFill>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l"/>
        <a:defRPr sz="1600">
          <a:solidFill>
            <a:srgbClr val="006192"/>
          </a:solidFill>
          <a:latin typeface="+mn-lt"/>
        </a:defRPr>
      </a:lvl2pPr>
      <a:lvl3pPr marL="1143000" indent="-228600" algn="l" rtl="0" eaLnBrk="0" fontAlgn="base" hangingPunct="0">
        <a:spcBef>
          <a:spcPct val="20000"/>
        </a:spcBef>
        <a:spcAft>
          <a:spcPct val="0"/>
        </a:spcAft>
        <a:buClr>
          <a:srgbClr val="FFCC66"/>
        </a:buClr>
        <a:buFont typeface="Wingdings" pitchFamily="2" charset="2"/>
        <a:buChar char="ü"/>
        <a:defRPr sz="1400">
          <a:solidFill>
            <a:srgbClr val="006192"/>
          </a:solidFill>
          <a:latin typeface="+mn-lt"/>
        </a:defRPr>
      </a:lvl3pPr>
      <a:lvl4pPr marL="1600200" indent="-228600" algn="l" rtl="0" eaLnBrk="0" fontAlgn="base" hangingPunct="0">
        <a:spcBef>
          <a:spcPct val="20000"/>
        </a:spcBef>
        <a:spcAft>
          <a:spcPct val="0"/>
        </a:spcAft>
        <a:buBlip>
          <a:blip r:embed="rId17"/>
        </a:buBlip>
        <a:defRPr sz="1200">
          <a:solidFill>
            <a:srgbClr val="006192"/>
          </a:solidFill>
          <a:latin typeface="+mn-lt"/>
        </a:defRPr>
      </a:lvl4pPr>
      <a:lvl5pPr marL="2057400" indent="-228600" algn="l" rtl="0" eaLnBrk="0" fontAlgn="base" hangingPunct="0">
        <a:spcBef>
          <a:spcPct val="20000"/>
        </a:spcBef>
        <a:spcAft>
          <a:spcPct val="0"/>
        </a:spcAft>
        <a:buBlip>
          <a:blip r:embed="rId17"/>
        </a:buBlip>
        <a:defRPr sz="1200">
          <a:solidFill>
            <a:srgbClr val="006192"/>
          </a:solidFill>
          <a:latin typeface="+mn-lt"/>
        </a:defRPr>
      </a:lvl5pPr>
      <a:lvl6pPr marL="2514600" indent="-228600" algn="l" rtl="0" fontAlgn="base">
        <a:spcBef>
          <a:spcPct val="20000"/>
        </a:spcBef>
        <a:spcAft>
          <a:spcPct val="0"/>
        </a:spcAft>
        <a:buBlip>
          <a:blip r:embed="rId17"/>
        </a:buBlip>
        <a:defRPr sz="1200">
          <a:solidFill>
            <a:srgbClr val="006192"/>
          </a:solidFill>
          <a:latin typeface="+mn-lt"/>
        </a:defRPr>
      </a:lvl6pPr>
      <a:lvl7pPr marL="2971800" indent="-228600" algn="l" rtl="0" fontAlgn="base">
        <a:spcBef>
          <a:spcPct val="20000"/>
        </a:spcBef>
        <a:spcAft>
          <a:spcPct val="0"/>
        </a:spcAft>
        <a:buBlip>
          <a:blip r:embed="rId17"/>
        </a:buBlip>
        <a:defRPr sz="1200">
          <a:solidFill>
            <a:srgbClr val="006192"/>
          </a:solidFill>
          <a:latin typeface="+mn-lt"/>
        </a:defRPr>
      </a:lvl7pPr>
      <a:lvl8pPr marL="3429000" indent="-228600" algn="l" rtl="0" fontAlgn="base">
        <a:spcBef>
          <a:spcPct val="20000"/>
        </a:spcBef>
        <a:spcAft>
          <a:spcPct val="0"/>
        </a:spcAft>
        <a:buBlip>
          <a:blip r:embed="rId17"/>
        </a:buBlip>
        <a:defRPr sz="1200">
          <a:solidFill>
            <a:srgbClr val="006192"/>
          </a:solidFill>
          <a:latin typeface="+mn-lt"/>
        </a:defRPr>
      </a:lvl8pPr>
      <a:lvl9pPr marL="3886200" indent="-228600" algn="l" rtl="0" fontAlgn="base">
        <a:spcBef>
          <a:spcPct val="20000"/>
        </a:spcBef>
        <a:spcAft>
          <a:spcPct val="0"/>
        </a:spcAft>
        <a:buBlip>
          <a:blip r:embed="rId17"/>
        </a:buBlip>
        <a:defRPr sz="1200">
          <a:solidFill>
            <a:srgbClr val="006192"/>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1.png"/><Relationship Id="rId7"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0.emf"/><Relationship Id="rId5" Type="http://schemas.openxmlformats.org/officeDocument/2006/relationships/image" Target="../media/image23.jpeg"/><Relationship Id="rId4" Type="http://schemas.openxmlformats.org/officeDocument/2006/relationships/image" Target="../media/image22.jpeg"/><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13.emf"/><Relationship Id="rId7" Type="http://schemas.openxmlformats.org/officeDocument/2006/relationships/image" Target="../media/image4.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6.emf"/><Relationship Id="rId5" Type="http://schemas.openxmlformats.org/officeDocument/2006/relationships/image" Target="../media/image15.emf"/><Relationship Id="rId10" Type="http://schemas.openxmlformats.org/officeDocument/2006/relationships/image" Target="../media/image26.emf"/><Relationship Id="rId4" Type="http://schemas.openxmlformats.org/officeDocument/2006/relationships/image" Target="../media/image14.emf"/><Relationship Id="rId9"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wmf"/></Relationships>
</file>

<file path=ppt/slides/_rels/slide8.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emf"/><Relationship Id="rId7"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4.emf"/><Relationship Id="rId11" Type="http://schemas.openxmlformats.org/officeDocument/2006/relationships/image" Target="../media/image4.wmf"/><Relationship Id="rId5" Type="http://schemas.openxmlformats.org/officeDocument/2006/relationships/image" Target="../media/image13.emf"/><Relationship Id="rId10" Type="http://schemas.openxmlformats.org/officeDocument/2006/relationships/image" Target="../media/image18.png"/><Relationship Id="rId4" Type="http://schemas.openxmlformats.org/officeDocument/2006/relationships/image" Target="../media/image12.emf"/><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19.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4.wmf"/><Relationship Id="rId5" Type="http://schemas.openxmlformats.org/officeDocument/2006/relationships/image" Target="../media/image14.emf"/><Relationship Id="rId10" Type="http://schemas.openxmlformats.org/officeDocument/2006/relationships/image" Target="../media/image16.emf"/><Relationship Id="rId4" Type="http://schemas.openxmlformats.org/officeDocument/2006/relationships/image" Target="../media/image20.emf"/><Relationship Id="rId9"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1"/>
          <p:cNvSpPr>
            <a:spLocks noGrp="1" noChangeArrowheads="1"/>
          </p:cNvSpPr>
          <p:nvPr>
            <p:ph type="ctrTitle"/>
          </p:nvPr>
        </p:nvSpPr>
        <p:spPr>
          <a:xfrm>
            <a:off x="3419475" y="3984625"/>
            <a:ext cx="5178425" cy="1149350"/>
          </a:xfrm>
        </p:spPr>
        <p:txBody>
          <a:bodyPr/>
          <a:lstStyle/>
          <a:p>
            <a:pPr eaLnBrk="1" hangingPunct="1"/>
            <a:r>
              <a:rPr lang="en-US" altLang="zh-TW" sz="2000" b="0" smtClean="0">
                <a:solidFill>
                  <a:schemeClr val="tx1"/>
                </a:solidFill>
                <a:effectLst>
                  <a:outerShdw blurRad="38100" dist="38100" dir="2700000" algn="tl">
                    <a:srgbClr val="C0C0C0"/>
                  </a:outerShdw>
                </a:effectLst>
                <a:ea typeface="新細明體" pitchFamily="18" charset="-120"/>
              </a:rPr>
              <a:t>DAP-3520</a:t>
            </a:r>
            <a:br>
              <a:rPr lang="en-US" altLang="zh-TW" sz="2000" b="0" smtClean="0">
                <a:solidFill>
                  <a:schemeClr val="tx1"/>
                </a:solidFill>
                <a:effectLst>
                  <a:outerShdw blurRad="38100" dist="38100" dir="2700000" algn="tl">
                    <a:srgbClr val="C0C0C0"/>
                  </a:outerShdw>
                </a:effectLst>
                <a:ea typeface="新細明體" pitchFamily="18" charset="-120"/>
              </a:rPr>
            </a:br>
            <a:r>
              <a:rPr lang="en-US" altLang="zh-TW" sz="2000" b="0" smtClean="0">
                <a:solidFill>
                  <a:schemeClr val="tx1"/>
                </a:solidFill>
                <a:effectLst>
                  <a:outerShdw blurRad="38100" dist="38100" dir="2700000" algn="tl">
                    <a:srgbClr val="C0C0C0"/>
                  </a:outerShdw>
                </a:effectLst>
                <a:ea typeface="新細明體" pitchFamily="18" charset="-120"/>
              </a:rPr>
              <a:t>AirPremier N PoE Exterior Access Point</a:t>
            </a:r>
            <a:endParaRPr lang="en-GB" altLang="zh-TW" sz="2000" b="0" smtClean="0">
              <a:solidFill>
                <a:schemeClr val="tx1"/>
              </a:solidFill>
              <a:effectLst>
                <a:outerShdw blurRad="38100" dist="38100" dir="2700000" algn="tl">
                  <a:srgbClr val="C0C0C0"/>
                </a:outerShdw>
              </a:effectLst>
              <a:ea typeface="新細明體" pitchFamily="18" charset="-120"/>
            </a:endParaRPr>
          </a:p>
        </p:txBody>
      </p:sp>
      <p:sp>
        <p:nvSpPr>
          <p:cNvPr id="3075" name="Rectangle 13"/>
          <p:cNvSpPr>
            <a:spLocks noGrp="1" noChangeArrowheads="1"/>
          </p:cNvSpPr>
          <p:nvPr>
            <p:ph type="subTitle" idx="1"/>
          </p:nvPr>
        </p:nvSpPr>
        <p:spPr>
          <a:xfrm>
            <a:off x="3249613" y="5114925"/>
            <a:ext cx="5364162" cy="768350"/>
          </a:xfrm>
        </p:spPr>
        <p:txBody>
          <a:bodyPr/>
          <a:lstStyle/>
          <a:p>
            <a:pPr eaLnBrk="1" hangingPunct="1"/>
            <a:endParaRPr lang="zh-TW" altLang="en-US" smtClean="0">
              <a:solidFill>
                <a:srgbClr val="FFFFFF"/>
              </a:solidFill>
              <a:ea typeface="新細明體" pitchFamily="18" charset="-120"/>
            </a:endParaRPr>
          </a:p>
        </p:txBody>
      </p:sp>
      <p:sp>
        <p:nvSpPr>
          <p:cNvPr id="3076" name="Text Box 5"/>
          <p:cNvSpPr txBox="1">
            <a:spLocks noChangeArrowheads="1"/>
          </p:cNvSpPr>
          <p:nvPr/>
        </p:nvSpPr>
        <p:spPr bwMode="auto">
          <a:xfrm>
            <a:off x="7254875" y="6369050"/>
            <a:ext cx="1889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287338" indent="-287338" eaLnBrk="0" hangingPunct="0">
              <a:defRPr sz="1400">
                <a:solidFill>
                  <a:schemeClr val="tx1"/>
                </a:solidFill>
                <a:latin typeface="Verdana" pitchFamily="34" charset="0"/>
                <a:ea typeface="新細明體" pitchFamily="18" charset="-120"/>
              </a:defRPr>
            </a:lvl1pPr>
            <a:lvl2pPr marL="742950" indent="-285750" eaLnBrk="0" hangingPunct="0">
              <a:defRPr sz="1400">
                <a:solidFill>
                  <a:schemeClr val="tx1"/>
                </a:solidFill>
                <a:latin typeface="Verdana" pitchFamily="34" charset="0"/>
                <a:ea typeface="新細明體" pitchFamily="18" charset="-120"/>
              </a:defRPr>
            </a:lvl2pPr>
            <a:lvl3pPr marL="1143000" indent="-228600" eaLnBrk="0" hangingPunct="0">
              <a:defRPr sz="1400">
                <a:solidFill>
                  <a:schemeClr val="tx1"/>
                </a:solidFill>
                <a:latin typeface="Verdana" pitchFamily="34" charset="0"/>
                <a:ea typeface="新細明體" pitchFamily="18" charset="-120"/>
              </a:defRPr>
            </a:lvl3pPr>
            <a:lvl4pPr marL="1600200" indent="-228600" eaLnBrk="0" hangingPunct="0">
              <a:defRPr sz="1400">
                <a:solidFill>
                  <a:schemeClr val="tx1"/>
                </a:solidFill>
                <a:latin typeface="Verdana" pitchFamily="34" charset="0"/>
                <a:ea typeface="新細明體" pitchFamily="18" charset="-120"/>
              </a:defRPr>
            </a:lvl4pPr>
            <a:lvl5pPr marL="2057400" indent="-228600" eaLnBrk="0" hangingPunct="0">
              <a:defRPr sz="1400">
                <a:solidFill>
                  <a:schemeClr val="tx1"/>
                </a:solidFill>
                <a:latin typeface="Verdana" pitchFamily="34" charset="0"/>
                <a:ea typeface="新細明體" pitchFamily="18" charset="-120"/>
              </a:defRPr>
            </a:lvl5pPr>
            <a:lvl6pPr marL="25146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6pPr>
            <a:lvl7pPr marL="29718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7pPr>
            <a:lvl8pPr marL="34290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8pPr>
            <a:lvl9pPr marL="38862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9pPr>
          </a:lstStyle>
          <a:p>
            <a:pPr eaLnBrk="1" hangingPunct="1">
              <a:lnSpc>
                <a:spcPct val="100000"/>
              </a:lnSpc>
              <a:buClrTx/>
              <a:buFontTx/>
              <a:buNone/>
            </a:pPr>
            <a:r>
              <a:rPr kumimoji="1" lang="en-US" altLang="zh-TW">
                <a:solidFill>
                  <a:schemeClr val="bg1"/>
                </a:solidFill>
              </a:rPr>
              <a:t>D-Link Confidential</a:t>
            </a:r>
          </a:p>
        </p:txBody>
      </p:sp>
    </p:spTree>
  </p:cSld>
  <p:clrMapOvr>
    <a:masterClrMapping/>
  </p:clrMapOvr>
  <p:transition>
    <p:pull dir="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ChangeArrowheads="1"/>
          </p:cNvSpPr>
          <p:nvPr/>
        </p:nvSpPr>
        <p:spPr bwMode="auto">
          <a:xfrm>
            <a:off x="403225" y="1235075"/>
            <a:ext cx="82296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7338" indent="-287338">
              <a:spcBef>
                <a:spcPct val="20000"/>
              </a:spcBef>
              <a:buClr>
                <a:srgbClr val="FF9900"/>
              </a:buClr>
              <a:buSzPct val="120000"/>
              <a:buFontTx/>
              <a:buNone/>
              <a:tabLst>
                <a:tab pos="287338" algn="l"/>
              </a:tabLst>
            </a:pPr>
            <a:r>
              <a:rPr lang="en-US" altLang="zh-TW" sz="1800" b="1">
                <a:ea typeface="標楷體" pitchFamily="65" charset="-120"/>
              </a:rPr>
              <a:t>Application Diagram – Wireless Client mode</a:t>
            </a:r>
          </a:p>
        </p:txBody>
      </p:sp>
      <p:sp>
        <p:nvSpPr>
          <p:cNvPr id="53251" name="Rectangle 119"/>
          <p:cNvSpPr>
            <a:spLocks noChangeArrowheads="1"/>
          </p:cNvSpPr>
          <p:nvPr/>
        </p:nvSpPr>
        <p:spPr bwMode="auto">
          <a:xfrm>
            <a:off x="2803525" y="6040438"/>
            <a:ext cx="111125" cy="1651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342900" indent="-342900" algn="ctr">
              <a:lnSpc>
                <a:spcPct val="100000"/>
              </a:lnSpc>
              <a:spcBef>
                <a:spcPct val="20000"/>
              </a:spcBef>
              <a:buClr>
                <a:srgbClr val="99CC00"/>
              </a:buClr>
              <a:buSzPct val="60000"/>
            </a:pPr>
            <a:endParaRPr kumimoji="1" lang="en-US"/>
          </a:p>
        </p:txBody>
      </p:sp>
      <p:sp>
        <p:nvSpPr>
          <p:cNvPr id="53252" name="Rectangle 120"/>
          <p:cNvSpPr>
            <a:spLocks noChangeArrowheads="1"/>
          </p:cNvSpPr>
          <p:nvPr/>
        </p:nvSpPr>
        <p:spPr bwMode="auto">
          <a:xfrm>
            <a:off x="4171950" y="6037263"/>
            <a:ext cx="92075" cy="1651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a:lnSpc>
                <a:spcPct val="100000"/>
              </a:lnSpc>
              <a:spcBef>
                <a:spcPct val="20000"/>
              </a:spcBef>
              <a:buClr>
                <a:srgbClr val="99CC00"/>
              </a:buClr>
              <a:buSzPct val="60000"/>
            </a:pPr>
            <a:endParaRPr kumimoji="1" lang="en-US"/>
          </a:p>
        </p:txBody>
      </p:sp>
      <p:sp>
        <p:nvSpPr>
          <p:cNvPr id="53253" name="Rectangle 127"/>
          <p:cNvSpPr>
            <a:spLocks noChangeArrowheads="1"/>
          </p:cNvSpPr>
          <p:nvPr/>
        </p:nvSpPr>
        <p:spPr bwMode="auto">
          <a:xfrm>
            <a:off x="2114550" y="6059488"/>
            <a:ext cx="95250" cy="1524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a:lnSpc>
                <a:spcPct val="100000"/>
              </a:lnSpc>
              <a:spcBef>
                <a:spcPct val="20000"/>
              </a:spcBef>
              <a:buClr>
                <a:srgbClr val="99CC00"/>
              </a:buClr>
              <a:buSzPct val="60000"/>
            </a:pPr>
            <a:endParaRPr kumimoji="1" lang="en-US"/>
          </a:p>
        </p:txBody>
      </p:sp>
      <p:sp>
        <p:nvSpPr>
          <p:cNvPr id="53254" name="Rectangle 128"/>
          <p:cNvSpPr>
            <a:spLocks noChangeArrowheads="1"/>
          </p:cNvSpPr>
          <p:nvPr/>
        </p:nvSpPr>
        <p:spPr bwMode="auto">
          <a:xfrm>
            <a:off x="3505200" y="6049963"/>
            <a:ext cx="88900" cy="17145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a:lnSpc>
                <a:spcPct val="100000"/>
              </a:lnSpc>
              <a:spcBef>
                <a:spcPct val="20000"/>
              </a:spcBef>
              <a:buClr>
                <a:srgbClr val="99CC00"/>
              </a:buClr>
              <a:buSzPct val="60000"/>
            </a:pPr>
            <a:endParaRPr kumimoji="1" lang="en-US"/>
          </a:p>
        </p:txBody>
      </p:sp>
      <p:pic>
        <p:nvPicPr>
          <p:cNvPr id="53255" name="Picture 7" descr="hous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10113" y="2693988"/>
            <a:ext cx="3211512" cy="278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6" name="Picture 8" descr="show-house-interi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3150" y="3413125"/>
            <a:ext cx="2911475"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7" name="Rectangle 9"/>
          <p:cNvSpPr>
            <a:spLocks/>
          </p:cNvSpPr>
          <p:nvPr/>
        </p:nvSpPr>
        <p:spPr bwMode="auto">
          <a:xfrm>
            <a:off x="4899025" y="3408363"/>
            <a:ext cx="2865438" cy="2128837"/>
          </a:xfrm>
          <a:prstGeom prst="rect">
            <a:avLst/>
          </a:prstGeom>
          <a:solidFill>
            <a:schemeClr val="bg1">
              <a:alpha val="61960"/>
            </a:schemeClr>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p>
            <a:endParaRPr lang="en-US"/>
          </a:p>
        </p:txBody>
      </p:sp>
      <p:pic>
        <p:nvPicPr>
          <p:cNvPr id="53258" name="Picture 10" descr="352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46563" y="3429000"/>
            <a:ext cx="630237"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3259" name="Group 11"/>
          <p:cNvGrpSpPr>
            <a:grpSpLocks/>
          </p:cNvGrpSpPr>
          <p:nvPr/>
        </p:nvGrpSpPr>
        <p:grpSpPr bwMode="auto">
          <a:xfrm rot="-9989741">
            <a:off x="3335338" y="3155950"/>
            <a:ext cx="777875" cy="946150"/>
            <a:chOff x="2164" y="1380"/>
            <a:chExt cx="343" cy="834"/>
          </a:xfrm>
        </p:grpSpPr>
        <p:pic>
          <p:nvPicPr>
            <p:cNvPr id="53260"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64" y="1380"/>
              <a:ext cx="343" cy="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1" name="Picture 1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64" y="1380"/>
              <a:ext cx="343" cy="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3262" name="Group 14"/>
          <p:cNvGrpSpPr>
            <a:grpSpLocks/>
          </p:cNvGrpSpPr>
          <p:nvPr/>
        </p:nvGrpSpPr>
        <p:grpSpPr bwMode="auto">
          <a:xfrm rot="900227">
            <a:off x="2203450" y="2852738"/>
            <a:ext cx="777875" cy="946150"/>
            <a:chOff x="2164" y="1380"/>
            <a:chExt cx="343" cy="834"/>
          </a:xfrm>
        </p:grpSpPr>
        <p:pic>
          <p:nvPicPr>
            <p:cNvPr id="53263"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64" y="1380"/>
              <a:ext cx="343" cy="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4" name="Picture 1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64" y="1380"/>
              <a:ext cx="343" cy="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3265" name="Picture 17" descr="DWL-7700AP_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8863" y="2179638"/>
            <a:ext cx="1065212"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6" name="Picture 18" descr="computer"/>
          <p:cNvPicPr>
            <a:picLocks noChangeAspect="1" noChangeArrowheads="1"/>
          </p:cNvPicPr>
          <p:nvPr/>
        </p:nvPicPr>
        <p:blipFill>
          <a:blip r:embed="rId9">
            <a:clrChange>
              <a:clrFrom>
                <a:srgbClr val="FFFFFF"/>
              </a:clrFrom>
              <a:clrTo>
                <a:srgbClr val="FFFFFF">
                  <a:alpha val="0"/>
                </a:srgbClr>
              </a:clrTo>
            </a:clrChange>
            <a:lum contrast="6000"/>
            <a:extLst>
              <a:ext uri="{28A0092B-C50C-407E-A947-70E740481C1C}">
                <a14:useLocalDpi xmlns:a14="http://schemas.microsoft.com/office/drawing/2010/main" val="0"/>
              </a:ext>
            </a:extLst>
          </a:blip>
          <a:srcRect/>
          <a:stretch>
            <a:fillRect/>
          </a:stretch>
        </p:blipFill>
        <p:spPr bwMode="auto">
          <a:xfrm>
            <a:off x="5208588" y="4824413"/>
            <a:ext cx="485775"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67" name="Line 21"/>
          <p:cNvSpPr>
            <a:spLocks noChangeShapeType="1"/>
          </p:cNvSpPr>
          <p:nvPr/>
        </p:nvSpPr>
        <p:spPr bwMode="auto">
          <a:xfrm>
            <a:off x="4568825" y="5026025"/>
            <a:ext cx="654050" cy="1588"/>
          </a:xfrm>
          <a:prstGeom prst="line">
            <a:avLst/>
          </a:prstGeom>
          <a:noFill/>
          <a:ln w="25400">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68" name="Text Box 23"/>
          <p:cNvSpPr txBox="1">
            <a:spLocks noChangeArrowheads="1"/>
          </p:cNvSpPr>
          <p:nvPr/>
        </p:nvSpPr>
        <p:spPr bwMode="auto">
          <a:xfrm>
            <a:off x="755650" y="3773488"/>
            <a:ext cx="2192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Verdana" pitchFamily="34" charset="0"/>
                <a:ea typeface="新細明體" pitchFamily="18" charset="-120"/>
              </a:defRPr>
            </a:lvl1pPr>
            <a:lvl2pPr marL="742950" indent="-285750" eaLnBrk="0" hangingPunct="0">
              <a:defRPr sz="1400">
                <a:solidFill>
                  <a:schemeClr val="tx1"/>
                </a:solidFill>
                <a:latin typeface="Verdana" pitchFamily="34" charset="0"/>
                <a:ea typeface="新細明體" pitchFamily="18" charset="-120"/>
              </a:defRPr>
            </a:lvl2pPr>
            <a:lvl3pPr marL="1143000" indent="-228600" eaLnBrk="0" hangingPunct="0">
              <a:defRPr sz="1400">
                <a:solidFill>
                  <a:schemeClr val="tx1"/>
                </a:solidFill>
                <a:latin typeface="Verdana" pitchFamily="34" charset="0"/>
                <a:ea typeface="新細明體" pitchFamily="18" charset="-120"/>
              </a:defRPr>
            </a:lvl3pPr>
            <a:lvl4pPr marL="1600200" indent="-228600" eaLnBrk="0" hangingPunct="0">
              <a:defRPr sz="1400">
                <a:solidFill>
                  <a:schemeClr val="tx1"/>
                </a:solidFill>
                <a:latin typeface="Verdana" pitchFamily="34" charset="0"/>
                <a:ea typeface="新細明體" pitchFamily="18" charset="-120"/>
              </a:defRPr>
            </a:lvl4pPr>
            <a:lvl5pPr marL="2057400" indent="-228600" eaLnBrk="0" hangingPunct="0">
              <a:defRPr sz="1400">
                <a:solidFill>
                  <a:schemeClr val="tx1"/>
                </a:solidFill>
                <a:latin typeface="Verdana" pitchFamily="34" charset="0"/>
                <a:ea typeface="新細明體" pitchFamily="18" charset="-120"/>
              </a:defRPr>
            </a:lvl5pPr>
            <a:lvl6pPr marL="25146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6pPr>
            <a:lvl7pPr marL="29718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7pPr>
            <a:lvl8pPr marL="34290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8pPr>
            <a:lvl9pPr marL="38862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9pPr>
          </a:lstStyle>
          <a:p>
            <a:pPr eaLnBrk="1" hangingPunct="1">
              <a:lnSpc>
                <a:spcPct val="100000"/>
              </a:lnSpc>
              <a:spcBef>
                <a:spcPct val="50000"/>
              </a:spcBef>
              <a:buClrTx/>
              <a:buFontTx/>
              <a:buNone/>
            </a:pPr>
            <a:r>
              <a:rPr lang="en-US" altLang="zh-TW" b="1"/>
              <a:t>      Outdoor AP</a:t>
            </a:r>
          </a:p>
        </p:txBody>
      </p:sp>
      <p:sp>
        <p:nvSpPr>
          <p:cNvPr id="53269" name="Text Box 24"/>
          <p:cNvSpPr txBox="1">
            <a:spLocks noChangeArrowheads="1"/>
          </p:cNvSpPr>
          <p:nvPr/>
        </p:nvSpPr>
        <p:spPr bwMode="auto">
          <a:xfrm>
            <a:off x="3346450" y="4167188"/>
            <a:ext cx="1241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Verdana" pitchFamily="34" charset="0"/>
                <a:ea typeface="新細明體" pitchFamily="18" charset="-120"/>
              </a:defRPr>
            </a:lvl1pPr>
            <a:lvl2pPr marL="742950" indent="-285750" eaLnBrk="0" hangingPunct="0">
              <a:defRPr sz="1400">
                <a:solidFill>
                  <a:schemeClr val="tx1"/>
                </a:solidFill>
                <a:latin typeface="Verdana" pitchFamily="34" charset="0"/>
                <a:ea typeface="新細明體" pitchFamily="18" charset="-120"/>
              </a:defRPr>
            </a:lvl2pPr>
            <a:lvl3pPr marL="1143000" indent="-228600" eaLnBrk="0" hangingPunct="0">
              <a:defRPr sz="1400">
                <a:solidFill>
                  <a:schemeClr val="tx1"/>
                </a:solidFill>
                <a:latin typeface="Verdana" pitchFamily="34" charset="0"/>
                <a:ea typeface="新細明體" pitchFamily="18" charset="-120"/>
              </a:defRPr>
            </a:lvl3pPr>
            <a:lvl4pPr marL="1600200" indent="-228600" eaLnBrk="0" hangingPunct="0">
              <a:defRPr sz="1400">
                <a:solidFill>
                  <a:schemeClr val="tx1"/>
                </a:solidFill>
                <a:latin typeface="Verdana" pitchFamily="34" charset="0"/>
                <a:ea typeface="新細明體" pitchFamily="18" charset="-120"/>
              </a:defRPr>
            </a:lvl4pPr>
            <a:lvl5pPr marL="2057400" indent="-228600" eaLnBrk="0" hangingPunct="0">
              <a:defRPr sz="1400">
                <a:solidFill>
                  <a:schemeClr val="tx1"/>
                </a:solidFill>
                <a:latin typeface="Verdana" pitchFamily="34" charset="0"/>
                <a:ea typeface="新細明體" pitchFamily="18" charset="-120"/>
              </a:defRPr>
            </a:lvl5pPr>
            <a:lvl6pPr marL="25146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6pPr>
            <a:lvl7pPr marL="29718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7pPr>
            <a:lvl8pPr marL="34290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8pPr>
            <a:lvl9pPr marL="38862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9pPr>
          </a:lstStyle>
          <a:p>
            <a:pPr eaLnBrk="1" hangingPunct="1">
              <a:lnSpc>
                <a:spcPct val="100000"/>
              </a:lnSpc>
              <a:spcBef>
                <a:spcPct val="50000"/>
              </a:spcBef>
              <a:buClrTx/>
              <a:buFontTx/>
              <a:buNone/>
            </a:pPr>
            <a:r>
              <a:rPr lang="en-US" altLang="zh-TW" b="1"/>
              <a:t>DAP-3520</a:t>
            </a:r>
          </a:p>
        </p:txBody>
      </p:sp>
      <p:sp>
        <p:nvSpPr>
          <p:cNvPr id="53270" name="Rectangle 4"/>
          <p:cNvSpPr>
            <a:spLocks noChangeArrowheads="1"/>
          </p:cNvSpPr>
          <p:nvPr/>
        </p:nvSpPr>
        <p:spPr bwMode="auto">
          <a:xfrm>
            <a:off x="476250" y="466725"/>
            <a:ext cx="506730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anchor="ctr"/>
          <a:lstStyle/>
          <a:p>
            <a:pPr>
              <a:lnSpc>
                <a:spcPct val="100000"/>
              </a:lnSpc>
              <a:buClrTx/>
              <a:buFontTx/>
              <a:buNone/>
            </a:pPr>
            <a:r>
              <a:rPr lang="en-GB" altLang="zh-TW" sz="2400" b="1"/>
              <a:t>Product Application Guide</a:t>
            </a:r>
            <a:endParaRPr lang="en-US" altLang="zh-TW" sz="2400" b="1"/>
          </a:p>
        </p:txBody>
      </p:sp>
      <p:sp>
        <p:nvSpPr>
          <p:cNvPr id="53271" name="Rectangle 28"/>
          <p:cNvSpPr>
            <a:spLocks noChangeArrowheads="1"/>
          </p:cNvSpPr>
          <p:nvPr/>
        </p:nvSpPr>
        <p:spPr bwMode="auto">
          <a:xfrm>
            <a:off x="422275" y="4992688"/>
            <a:ext cx="3933825"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342900" indent="-342900" algn="ctr">
              <a:lnSpc>
                <a:spcPct val="100000"/>
              </a:lnSpc>
              <a:spcBef>
                <a:spcPct val="20000"/>
              </a:spcBef>
              <a:buClr>
                <a:srgbClr val="99CC00"/>
              </a:buClr>
              <a:buSzPct val="60000"/>
              <a:buFont typeface="Wingdings" pitchFamily="2" charset="2"/>
              <a:buNone/>
            </a:pPr>
            <a:r>
              <a:rPr kumimoji="1" lang="en-US" altLang="zh-TW" b="1">
                <a:solidFill>
                  <a:srgbClr val="000000"/>
                </a:solidFill>
              </a:rPr>
              <a:t>Using DAP-3520 as a wireless interface</a:t>
            </a:r>
          </a:p>
          <a:p>
            <a:pPr marL="342900" indent="-342900" algn="ctr">
              <a:lnSpc>
                <a:spcPct val="100000"/>
              </a:lnSpc>
              <a:spcBef>
                <a:spcPct val="20000"/>
              </a:spcBef>
              <a:buClr>
                <a:srgbClr val="99CC00"/>
              </a:buClr>
              <a:buSzPct val="60000"/>
              <a:buFont typeface="Wingdings" pitchFamily="2" charset="2"/>
              <a:buNone/>
            </a:pPr>
            <a:r>
              <a:rPr kumimoji="1" lang="en-US" altLang="zh-TW" b="1">
                <a:solidFill>
                  <a:srgbClr val="000000"/>
                </a:solidFill>
              </a:rPr>
              <a:t>to access internet</a:t>
            </a:r>
            <a:endParaRPr kumimoji="1" lang="en-US" altLang="zh-TW" b="1"/>
          </a:p>
        </p:txBody>
      </p:sp>
      <p:sp>
        <p:nvSpPr>
          <p:cNvPr id="53272" name="Line 29"/>
          <p:cNvSpPr>
            <a:spLocks noChangeShapeType="1"/>
          </p:cNvSpPr>
          <p:nvPr/>
        </p:nvSpPr>
        <p:spPr bwMode="auto">
          <a:xfrm>
            <a:off x="4567238" y="4062413"/>
            <a:ext cx="1587" cy="979487"/>
          </a:xfrm>
          <a:prstGeom prst="line">
            <a:avLst/>
          </a:prstGeom>
          <a:noFill/>
          <a:ln w="25400">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8"/>
          <p:cNvSpPr>
            <a:spLocks noChangeArrowheads="1"/>
          </p:cNvSpPr>
          <p:nvPr/>
        </p:nvSpPr>
        <p:spPr bwMode="auto">
          <a:xfrm>
            <a:off x="168275" y="434975"/>
            <a:ext cx="6948488"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anchor="ctr"/>
          <a:lstStyle/>
          <a:p>
            <a:pPr>
              <a:lnSpc>
                <a:spcPct val="100000"/>
              </a:lnSpc>
              <a:buClrTx/>
              <a:buFontTx/>
              <a:buNone/>
            </a:pPr>
            <a:r>
              <a:rPr lang="en-GB" altLang="zh-TW" sz="2400" b="1"/>
              <a:t>Appendix: Outside test for 11n and 11g</a:t>
            </a:r>
            <a:endParaRPr lang="en-US" altLang="zh-TW" sz="2400" b="1"/>
          </a:p>
        </p:txBody>
      </p:sp>
      <p:grpSp>
        <p:nvGrpSpPr>
          <p:cNvPr id="52228" name="Group 2527"/>
          <p:cNvGrpSpPr>
            <a:grpSpLocks/>
          </p:cNvGrpSpPr>
          <p:nvPr/>
        </p:nvGrpSpPr>
        <p:grpSpPr bwMode="auto">
          <a:xfrm>
            <a:off x="2716213" y="1689100"/>
            <a:ext cx="544512" cy="1323975"/>
            <a:chOff x="2167" y="1380"/>
            <a:chExt cx="343" cy="834"/>
          </a:xfrm>
        </p:grpSpPr>
        <p:pic>
          <p:nvPicPr>
            <p:cNvPr id="52229" name="Picture 25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7" y="1380"/>
              <a:ext cx="343" cy="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252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67" y="1380"/>
              <a:ext cx="343" cy="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2231" name="Group 2530"/>
          <p:cNvGrpSpPr>
            <a:grpSpLocks/>
          </p:cNvGrpSpPr>
          <p:nvPr/>
        </p:nvGrpSpPr>
        <p:grpSpPr bwMode="auto">
          <a:xfrm>
            <a:off x="5602288" y="1666875"/>
            <a:ext cx="544512" cy="1323975"/>
            <a:chOff x="3223" y="1380"/>
            <a:chExt cx="343" cy="834"/>
          </a:xfrm>
        </p:grpSpPr>
        <p:pic>
          <p:nvPicPr>
            <p:cNvPr id="52232" name="Picture 253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23" y="1380"/>
              <a:ext cx="343" cy="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3" name="Picture 253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23" y="1380"/>
              <a:ext cx="343" cy="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2235" name="Line 2534"/>
          <p:cNvSpPr>
            <a:spLocks noChangeShapeType="1"/>
          </p:cNvSpPr>
          <p:nvPr/>
        </p:nvSpPr>
        <p:spPr bwMode="auto">
          <a:xfrm flipV="1">
            <a:off x="1231900" y="2486025"/>
            <a:ext cx="647700" cy="0"/>
          </a:xfrm>
          <a:prstGeom prst="line">
            <a:avLst/>
          </a:prstGeom>
          <a:noFill/>
          <a:ln w="28575">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36" name="Line 2535"/>
          <p:cNvSpPr>
            <a:spLocks noChangeShapeType="1"/>
          </p:cNvSpPr>
          <p:nvPr/>
        </p:nvSpPr>
        <p:spPr bwMode="auto">
          <a:xfrm flipV="1">
            <a:off x="7035800" y="2447925"/>
            <a:ext cx="647700" cy="0"/>
          </a:xfrm>
          <a:prstGeom prst="line">
            <a:avLst/>
          </a:prstGeom>
          <a:noFill/>
          <a:ln w="28575">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52237" name="Picture 253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81188" y="1892300"/>
            <a:ext cx="763587"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8" name="Picture 253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88088" y="1854200"/>
            <a:ext cx="763587"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9" name="Picture 33" descr="NOTEBOOK"/>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8650" y="2082800"/>
            <a:ext cx="684213"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0" name="Picture 33" descr="NOTEBOOK"/>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37450" y="2032000"/>
            <a:ext cx="684213"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41" name="Rectangle 2542"/>
          <p:cNvSpPr>
            <a:spLocks noChangeArrowheads="1"/>
          </p:cNvSpPr>
          <p:nvPr/>
        </p:nvSpPr>
        <p:spPr bwMode="auto">
          <a:xfrm>
            <a:off x="3662363" y="2168525"/>
            <a:ext cx="14605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342900" indent="-342900" algn="ctr">
              <a:lnSpc>
                <a:spcPct val="100000"/>
              </a:lnSpc>
              <a:spcBef>
                <a:spcPct val="20000"/>
              </a:spcBef>
              <a:buClr>
                <a:srgbClr val="99CC00"/>
              </a:buClr>
              <a:buSzPct val="60000"/>
              <a:buFont typeface="Wingdings" pitchFamily="2" charset="2"/>
              <a:buNone/>
            </a:pPr>
            <a:r>
              <a:rPr kumimoji="1" lang="en-US" altLang="zh-TW" b="1"/>
              <a:t>100m~1500m </a:t>
            </a:r>
          </a:p>
        </p:txBody>
      </p:sp>
      <p:sp>
        <p:nvSpPr>
          <p:cNvPr id="52242" name="Rectangle 2543"/>
          <p:cNvSpPr>
            <a:spLocks noChangeArrowheads="1"/>
          </p:cNvSpPr>
          <p:nvPr/>
        </p:nvSpPr>
        <p:spPr bwMode="auto">
          <a:xfrm>
            <a:off x="2024063" y="3019425"/>
            <a:ext cx="50419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342900" indent="-342900" algn="ctr">
              <a:lnSpc>
                <a:spcPct val="100000"/>
              </a:lnSpc>
              <a:spcBef>
                <a:spcPct val="20000"/>
              </a:spcBef>
              <a:buClr>
                <a:srgbClr val="99CC00"/>
              </a:buClr>
              <a:buSzPct val="60000"/>
              <a:buFont typeface="Wingdings" pitchFamily="2" charset="2"/>
              <a:buNone/>
            </a:pPr>
            <a:r>
              <a:rPr kumimoji="1" lang="en-US" altLang="zh-TW" b="1"/>
              <a:t>Use WDS mode running Chariot to test throughput</a:t>
            </a:r>
          </a:p>
        </p:txBody>
      </p:sp>
      <p:graphicFrame>
        <p:nvGraphicFramePr>
          <p:cNvPr id="52244" name="Object 20"/>
          <p:cNvGraphicFramePr>
            <a:graphicFrameLocks noChangeAspect="1"/>
          </p:cNvGraphicFramePr>
          <p:nvPr/>
        </p:nvGraphicFramePr>
        <p:xfrm>
          <a:off x="1714500" y="3236913"/>
          <a:ext cx="5638800" cy="3244850"/>
        </p:xfrm>
        <a:graphic>
          <a:graphicData uri="http://schemas.openxmlformats.org/presentationml/2006/ole">
            <mc:AlternateContent xmlns:mc="http://schemas.openxmlformats.org/markup-compatibility/2006">
              <mc:Choice xmlns:v="urn:schemas-microsoft-com:vml" Requires="v">
                <p:oleObj spid="_x0000_s52247" name="圖表" r:id="rId9" imgW="6096000" imgH="4067251" progId="MSGraph.Chart.8">
                  <p:embed followColorScheme="full"/>
                </p:oleObj>
              </mc:Choice>
              <mc:Fallback>
                <p:oleObj name="圖表" r:id="rId9" imgW="6096000" imgH="4067251" progId="MSGraph.Chart.8">
                  <p:embed followColorScheme="full"/>
                  <p:pic>
                    <p:nvPicPr>
                      <p:cNvPr id="0" name="Object 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14500" y="3236913"/>
                        <a:ext cx="5638800" cy="3244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2245" name="Rectangle 2542"/>
          <p:cNvSpPr>
            <a:spLocks noChangeArrowheads="1"/>
          </p:cNvSpPr>
          <p:nvPr/>
        </p:nvSpPr>
        <p:spPr bwMode="auto">
          <a:xfrm>
            <a:off x="4183063" y="6435725"/>
            <a:ext cx="14605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342900" indent="-342900" algn="ctr">
              <a:lnSpc>
                <a:spcPct val="100000"/>
              </a:lnSpc>
              <a:spcBef>
                <a:spcPct val="20000"/>
              </a:spcBef>
              <a:buClr>
                <a:srgbClr val="99CC00"/>
              </a:buClr>
              <a:buSzPct val="60000"/>
              <a:buFont typeface="Wingdings" pitchFamily="2" charset="2"/>
              <a:buNone/>
            </a:pPr>
            <a:r>
              <a:rPr kumimoji="1" lang="en-US" altLang="zh-TW" b="1"/>
              <a:t>Distance </a:t>
            </a:r>
          </a:p>
        </p:txBody>
      </p:sp>
      <p:sp>
        <p:nvSpPr>
          <p:cNvPr id="52246" name="Rectangle 2542"/>
          <p:cNvSpPr>
            <a:spLocks noChangeArrowheads="1"/>
          </p:cNvSpPr>
          <p:nvPr/>
        </p:nvSpPr>
        <p:spPr bwMode="auto">
          <a:xfrm rot="16200000">
            <a:off x="601663" y="4479925"/>
            <a:ext cx="20828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342900" indent="-342900" algn="ctr">
              <a:lnSpc>
                <a:spcPct val="100000"/>
              </a:lnSpc>
              <a:spcBef>
                <a:spcPct val="20000"/>
              </a:spcBef>
              <a:buClr>
                <a:srgbClr val="99CC00"/>
              </a:buClr>
              <a:buSzPct val="60000"/>
              <a:buFont typeface="Wingdings" pitchFamily="2" charset="2"/>
              <a:buNone/>
            </a:pPr>
            <a:r>
              <a:rPr kumimoji="1" lang="en-US" altLang="zh-TW" b="1"/>
              <a:t>Throughput (Mbps)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AutoShape 2"/>
          <p:cNvSpPr>
            <a:spLocks noChangeArrowheads="1"/>
          </p:cNvSpPr>
          <p:nvPr/>
        </p:nvSpPr>
        <p:spPr bwMode="auto">
          <a:xfrm>
            <a:off x="1023938" y="1752600"/>
            <a:ext cx="6824662" cy="477838"/>
          </a:xfrm>
          <a:prstGeom prst="roundRect">
            <a:avLst>
              <a:gd name="adj" fmla="val 16667"/>
            </a:avLst>
          </a:prstGeom>
          <a:noFill/>
          <a:ln w="50800">
            <a:solidFill>
              <a:srgbClr val="FFCC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100000"/>
              </a:lnSpc>
              <a:buClrTx/>
              <a:buFontTx/>
              <a:buNone/>
            </a:pPr>
            <a:endParaRPr lang="zh-TW" altLang="en-US" sz="1800" b="1">
              <a:latin typeface="Arial" charset="0"/>
            </a:endParaRPr>
          </a:p>
        </p:txBody>
      </p:sp>
      <p:sp>
        <p:nvSpPr>
          <p:cNvPr id="4099" name="Rectangle 3"/>
          <p:cNvSpPr>
            <a:spLocks noChangeArrowheads="1"/>
          </p:cNvSpPr>
          <p:nvPr/>
        </p:nvSpPr>
        <p:spPr bwMode="auto">
          <a:xfrm>
            <a:off x="1103313" y="1784350"/>
            <a:ext cx="7843837" cy="481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7338" indent="-287338">
              <a:lnSpc>
                <a:spcPct val="90000"/>
              </a:lnSpc>
              <a:spcBef>
                <a:spcPct val="65000"/>
              </a:spcBef>
              <a:buSzPct val="50000"/>
              <a:tabLst>
                <a:tab pos="287338" algn="l"/>
              </a:tabLst>
            </a:pPr>
            <a:r>
              <a:rPr kumimoji="1" lang="en-GB" altLang="zh-TW" sz="2000" b="1"/>
              <a:t>Product Competition Overview</a:t>
            </a:r>
          </a:p>
          <a:p>
            <a:pPr marL="742950" lvl="1" indent="-285750">
              <a:lnSpc>
                <a:spcPct val="90000"/>
              </a:lnSpc>
              <a:spcBef>
                <a:spcPct val="65000"/>
              </a:spcBef>
              <a:buFont typeface="Wingdings" pitchFamily="2" charset="2"/>
              <a:buChar char="Ø"/>
              <a:tabLst>
                <a:tab pos="287338" algn="l"/>
              </a:tabLst>
            </a:pPr>
            <a:r>
              <a:rPr kumimoji="1" lang="en-GB" altLang="zh-TW" sz="1800"/>
              <a:t>Product Position</a:t>
            </a:r>
          </a:p>
          <a:p>
            <a:pPr marL="742950" lvl="1" indent="-285750">
              <a:lnSpc>
                <a:spcPct val="90000"/>
              </a:lnSpc>
              <a:spcBef>
                <a:spcPct val="65000"/>
              </a:spcBef>
              <a:buFont typeface="Wingdings" pitchFamily="2" charset="2"/>
              <a:buChar char="Ø"/>
              <a:tabLst>
                <a:tab pos="287338" algn="l"/>
              </a:tabLst>
            </a:pPr>
            <a:r>
              <a:rPr kumimoji="1" lang="en-GB" altLang="zh-TW" sz="1800"/>
              <a:t>Technology Briefing</a:t>
            </a:r>
          </a:p>
          <a:p>
            <a:pPr marL="742950" lvl="1" indent="-285750">
              <a:lnSpc>
                <a:spcPct val="90000"/>
              </a:lnSpc>
              <a:spcBef>
                <a:spcPct val="65000"/>
              </a:spcBef>
              <a:buFont typeface="Wingdings" pitchFamily="2" charset="2"/>
              <a:buChar char="Ø"/>
              <a:tabLst>
                <a:tab pos="287338" algn="l"/>
              </a:tabLst>
            </a:pPr>
            <a:r>
              <a:rPr lang="en-US" altLang="zh-TW" sz="1800"/>
              <a:t>802.11n Access Point Portfolio</a:t>
            </a:r>
            <a:endParaRPr kumimoji="1" lang="en-GB" altLang="zh-TW" sz="1800"/>
          </a:p>
          <a:p>
            <a:pPr marL="287338" indent="-287338">
              <a:lnSpc>
                <a:spcPct val="90000"/>
              </a:lnSpc>
              <a:spcBef>
                <a:spcPct val="65000"/>
              </a:spcBef>
              <a:buSzPct val="50000"/>
              <a:tabLst>
                <a:tab pos="287338" algn="l"/>
              </a:tabLst>
            </a:pPr>
            <a:r>
              <a:rPr kumimoji="1" lang="en-GB" altLang="zh-TW" sz="2000" b="1"/>
              <a:t>Product Application Guide</a:t>
            </a:r>
            <a:r>
              <a:rPr kumimoji="1" lang="en-GB" altLang="zh-TW" sz="1800" b="1">
                <a:latin typeface="Arial" charset="0"/>
              </a:rPr>
              <a:t> </a:t>
            </a:r>
            <a:endParaRPr lang="en-US" altLang="zh-TW" sz="2000" b="1">
              <a:ea typeface="標楷體" pitchFamily="65" charset="-120"/>
            </a:endParaRPr>
          </a:p>
          <a:p>
            <a:pPr marL="287338" indent="-287338">
              <a:lnSpc>
                <a:spcPct val="90000"/>
              </a:lnSpc>
              <a:spcBef>
                <a:spcPct val="65000"/>
              </a:spcBef>
              <a:buSzPct val="50000"/>
              <a:tabLst>
                <a:tab pos="287338" algn="l"/>
              </a:tabLst>
            </a:pPr>
            <a:r>
              <a:rPr kumimoji="1" lang="en-GB" altLang="zh-TW" sz="2000" b="1"/>
              <a:t>Competitive Comparison &amp; Analysis</a:t>
            </a:r>
          </a:p>
          <a:p>
            <a:pPr marL="742950" lvl="1" indent="-285750">
              <a:lnSpc>
                <a:spcPct val="90000"/>
              </a:lnSpc>
              <a:spcBef>
                <a:spcPct val="65000"/>
              </a:spcBef>
              <a:buFont typeface="Wingdings" pitchFamily="2" charset="2"/>
              <a:buChar char="Ø"/>
              <a:tabLst>
                <a:tab pos="287338" algn="l"/>
              </a:tabLst>
            </a:pPr>
            <a:r>
              <a:rPr kumimoji="1" lang="en-GB" altLang="zh-TW" sz="1800">
                <a:latin typeface="Arial" charset="0"/>
              </a:rPr>
              <a:t>Product Position/Main Competitors</a:t>
            </a:r>
          </a:p>
          <a:p>
            <a:pPr marL="742950" lvl="1" indent="-285750">
              <a:lnSpc>
                <a:spcPct val="90000"/>
              </a:lnSpc>
              <a:spcBef>
                <a:spcPct val="65000"/>
              </a:spcBef>
              <a:buFont typeface="Wingdings" pitchFamily="2" charset="2"/>
              <a:buChar char="Ø"/>
              <a:tabLst>
                <a:tab pos="287338" algn="l"/>
              </a:tabLst>
            </a:pPr>
            <a:r>
              <a:rPr kumimoji="1" lang="en-GB" altLang="zh-TW" sz="1800"/>
              <a:t>Key Comparison</a:t>
            </a:r>
          </a:p>
          <a:p>
            <a:pPr marL="742950" lvl="1" indent="-285750">
              <a:lnSpc>
                <a:spcPct val="90000"/>
              </a:lnSpc>
              <a:spcBef>
                <a:spcPct val="65000"/>
              </a:spcBef>
              <a:buFont typeface="Wingdings" pitchFamily="2" charset="2"/>
              <a:buChar char="Ø"/>
              <a:tabLst>
                <a:tab pos="287338" algn="l"/>
              </a:tabLst>
            </a:pPr>
            <a:r>
              <a:rPr kumimoji="1" lang="en-GB" altLang="zh-TW" sz="1800"/>
              <a:t>Art of the War</a:t>
            </a:r>
          </a:p>
          <a:p>
            <a:pPr marL="287338" indent="-287338">
              <a:lnSpc>
                <a:spcPct val="90000"/>
              </a:lnSpc>
              <a:spcBef>
                <a:spcPct val="65000"/>
              </a:spcBef>
              <a:buSzPct val="50000"/>
              <a:tabLst>
                <a:tab pos="287338" algn="l"/>
              </a:tabLst>
            </a:pPr>
            <a:r>
              <a:rPr kumimoji="1" lang="en-GB" altLang="zh-TW" sz="2000" b="1"/>
              <a:t>Appendix: Outside test for 11n and 11g</a:t>
            </a:r>
          </a:p>
          <a:p>
            <a:pPr marL="742950" lvl="1" indent="-285750">
              <a:lnSpc>
                <a:spcPct val="90000"/>
              </a:lnSpc>
              <a:spcBef>
                <a:spcPct val="65000"/>
              </a:spcBef>
              <a:buFont typeface="Wingdings" pitchFamily="2" charset="2"/>
              <a:buChar char="Ø"/>
              <a:tabLst>
                <a:tab pos="287338" algn="l"/>
              </a:tabLst>
            </a:pPr>
            <a:endParaRPr kumimoji="1" lang="en-US" altLang="zh-CN" sz="2000" b="1"/>
          </a:p>
        </p:txBody>
      </p:sp>
      <p:sp>
        <p:nvSpPr>
          <p:cNvPr id="4100" name="Rectangle 4"/>
          <p:cNvSpPr>
            <a:spLocks noGrp="1" noChangeArrowheads="1"/>
          </p:cNvSpPr>
          <p:nvPr>
            <p:ph type="title" idx="4294967295"/>
          </p:nvPr>
        </p:nvSpPr>
        <p:spPr/>
        <p:txBody>
          <a:bodyPr/>
          <a:lstStyle/>
          <a:p>
            <a:pPr eaLnBrk="1" hangingPunct="1"/>
            <a:r>
              <a:rPr lang="en-US" altLang="zh-TW" smtClean="0">
                <a:ea typeface="新細明體" pitchFamily="18" charset="-120"/>
              </a:rPr>
              <a:t>Agenda</a:t>
            </a:r>
            <a:endParaRPr lang="zh-TW" altLang="en-US" smtClean="0">
              <a:ea typeface="新細明體" pitchFamily="18" charset="-120"/>
            </a:endParaRPr>
          </a:p>
        </p:txBody>
      </p:sp>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58050"/>
                                        </p:tgtEl>
                                        <p:attrNameLst>
                                          <p:attrName>style.visibility</p:attrName>
                                        </p:attrNameLst>
                                      </p:cBhvr>
                                      <p:to>
                                        <p:strVal val="visible"/>
                                      </p:to>
                                    </p:set>
                                    <p:animEffect transition="in" filter="fade">
                                      <p:cBhvr>
                                        <p:cTn id="7" dur="1000"/>
                                        <p:tgtEl>
                                          <p:spTgt spid="258050"/>
                                        </p:tgtEl>
                                      </p:cBhvr>
                                    </p:animEffect>
                                    <p:anim calcmode="lin" valueType="num">
                                      <p:cBhvr>
                                        <p:cTn id="8" dur="1000" fill="hold"/>
                                        <p:tgtEl>
                                          <p:spTgt spid="258050"/>
                                        </p:tgtEl>
                                        <p:attrNameLst>
                                          <p:attrName>ppt_x</p:attrName>
                                        </p:attrNameLst>
                                      </p:cBhvr>
                                      <p:tavLst>
                                        <p:tav tm="0">
                                          <p:val>
                                            <p:strVal val="#ppt_x"/>
                                          </p:val>
                                        </p:tav>
                                        <p:tav tm="100000">
                                          <p:val>
                                            <p:strVal val="#ppt_x"/>
                                          </p:val>
                                        </p:tav>
                                      </p:tavLst>
                                    </p:anim>
                                    <p:anim calcmode="lin" valueType="num">
                                      <p:cBhvr>
                                        <p:cTn id="9" dur="1000" fill="hold"/>
                                        <p:tgtEl>
                                          <p:spTgt spid="258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sz="half" idx="4294967295"/>
          </p:nvPr>
        </p:nvSpPr>
        <p:spPr>
          <a:xfrm>
            <a:off x="396875" y="1557338"/>
            <a:ext cx="7297738" cy="5016500"/>
          </a:xfrm>
          <a:noFill/>
        </p:spPr>
        <p:txBody>
          <a:bodyPr/>
          <a:lstStyle/>
          <a:p>
            <a:pPr eaLnBrk="1" hangingPunct="1">
              <a:lnSpc>
                <a:spcPct val="80000"/>
              </a:lnSpc>
              <a:spcBef>
                <a:spcPct val="50000"/>
              </a:spcBef>
              <a:buClr>
                <a:schemeClr val="folHlink"/>
              </a:buClr>
              <a:buFont typeface="Wingdings" pitchFamily="2" charset="2"/>
              <a:buNone/>
            </a:pPr>
            <a:endParaRPr lang="en-US" altLang="zh-TW" sz="800" smtClean="0">
              <a:solidFill>
                <a:schemeClr val="tx1"/>
              </a:solidFill>
              <a:ea typeface="新細明體" pitchFamily="18" charset="-120"/>
            </a:endParaRPr>
          </a:p>
          <a:p>
            <a:pPr eaLnBrk="1" hangingPunct="1">
              <a:spcAft>
                <a:spcPct val="20000"/>
              </a:spcAft>
              <a:buClr>
                <a:schemeClr val="folHlink"/>
              </a:buClr>
              <a:buFont typeface="Wingdings" pitchFamily="2" charset="2"/>
              <a:buChar char="n"/>
            </a:pPr>
            <a:r>
              <a:rPr lang="en-US" altLang="zh-TW" sz="1400" smtClean="0">
                <a:solidFill>
                  <a:schemeClr val="tx1"/>
                </a:solidFill>
                <a:ea typeface="AR MingtiM GB" pitchFamily="49" charset="-122"/>
              </a:rPr>
              <a:t>The AirPremier N PoE Exterior Access Point,DAP-3520 is the first D-Link 11n exterior AP, which embedded dual band directional antennas, can provide high speed point to point</a:t>
            </a:r>
            <a:r>
              <a:rPr lang="en-US" altLang="zh-TW" sz="1400" smtClean="0">
                <a:solidFill>
                  <a:srgbClr val="FF0000"/>
                </a:solidFill>
                <a:ea typeface="AR MingtiM GB" pitchFamily="49" charset="-122"/>
              </a:rPr>
              <a:t> </a:t>
            </a:r>
            <a:r>
              <a:rPr lang="en-US" altLang="zh-TW" sz="1400" smtClean="0">
                <a:solidFill>
                  <a:schemeClr val="tx1"/>
                </a:solidFill>
                <a:ea typeface="AR MingtiM GB" pitchFamily="49" charset="-122"/>
              </a:rPr>
              <a:t>connection for outdoor application.</a:t>
            </a:r>
          </a:p>
          <a:p>
            <a:pPr eaLnBrk="1" hangingPunct="1">
              <a:spcAft>
                <a:spcPct val="20000"/>
              </a:spcAft>
              <a:buClr>
                <a:schemeClr val="folHlink"/>
              </a:buClr>
              <a:buFont typeface="Wingdings" pitchFamily="2" charset="2"/>
              <a:buChar char="n"/>
            </a:pPr>
            <a:endParaRPr lang="en-US" altLang="zh-TW" sz="1400" smtClean="0">
              <a:solidFill>
                <a:schemeClr val="tx1"/>
              </a:solidFill>
              <a:ea typeface="AR MingtiM GB" pitchFamily="49" charset="-122"/>
            </a:endParaRPr>
          </a:p>
          <a:p>
            <a:pPr eaLnBrk="1" hangingPunct="1">
              <a:spcAft>
                <a:spcPct val="20000"/>
              </a:spcAft>
              <a:buClr>
                <a:schemeClr val="folHlink"/>
              </a:buClr>
              <a:buFont typeface="Wingdings" pitchFamily="2" charset="2"/>
              <a:buChar char="n"/>
            </a:pPr>
            <a:endParaRPr lang="en-US" altLang="zh-TW" sz="1400" smtClean="0">
              <a:solidFill>
                <a:schemeClr val="tx1"/>
              </a:solidFill>
              <a:ea typeface="AR MingtiM GB" pitchFamily="49" charset="-122"/>
            </a:endParaRPr>
          </a:p>
          <a:p>
            <a:pPr eaLnBrk="1" hangingPunct="1">
              <a:spcAft>
                <a:spcPct val="20000"/>
              </a:spcAft>
              <a:buClr>
                <a:schemeClr val="folHlink"/>
              </a:buClr>
              <a:buFont typeface="Wingdings" pitchFamily="2" charset="2"/>
              <a:buChar char="n"/>
            </a:pPr>
            <a:endParaRPr lang="en-US" altLang="zh-TW" sz="1400" smtClean="0">
              <a:solidFill>
                <a:schemeClr val="tx1"/>
              </a:solidFill>
              <a:ea typeface="AR MingtiM GB" pitchFamily="49" charset="-122"/>
            </a:endParaRPr>
          </a:p>
          <a:p>
            <a:pPr eaLnBrk="1" hangingPunct="1">
              <a:spcAft>
                <a:spcPct val="20000"/>
              </a:spcAft>
              <a:buClr>
                <a:schemeClr val="folHlink"/>
              </a:buClr>
              <a:buFont typeface="Wingdings" pitchFamily="2" charset="2"/>
              <a:buChar char="n"/>
            </a:pPr>
            <a:endParaRPr lang="en-US" altLang="zh-TW" sz="1400" smtClean="0">
              <a:solidFill>
                <a:schemeClr val="tx1"/>
              </a:solidFill>
              <a:ea typeface="AR MingtiM GB" pitchFamily="49" charset="-122"/>
            </a:endParaRPr>
          </a:p>
          <a:p>
            <a:pPr eaLnBrk="1" hangingPunct="1">
              <a:spcAft>
                <a:spcPct val="20000"/>
              </a:spcAft>
              <a:buClr>
                <a:schemeClr val="folHlink"/>
              </a:buClr>
              <a:buFont typeface="Wingdings" pitchFamily="2" charset="2"/>
              <a:buChar char="n"/>
            </a:pPr>
            <a:endParaRPr lang="en-US" altLang="zh-TW" sz="1400" smtClean="0">
              <a:solidFill>
                <a:schemeClr val="tx1"/>
              </a:solidFill>
              <a:ea typeface="AR MingtiM GB" pitchFamily="49" charset="-122"/>
            </a:endParaRPr>
          </a:p>
          <a:p>
            <a:pPr eaLnBrk="1" hangingPunct="1">
              <a:spcAft>
                <a:spcPct val="20000"/>
              </a:spcAft>
              <a:buClr>
                <a:schemeClr val="folHlink"/>
              </a:buClr>
              <a:buFont typeface="Wingdings" pitchFamily="2" charset="2"/>
              <a:buChar char="n"/>
            </a:pPr>
            <a:endParaRPr lang="en-US" altLang="zh-TW" sz="1400" smtClean="0">
              <a:solidFill>
                <a:schemeClr val="tx1"/>
              </a:solidFill>
              <a:ea typeface="AR MingtiM GB" pitchFamily="49" charset="-122"/>
            </a:endParaRPr>
          </a:p>
          <a:p>
            <a:pPr eaLnBrk="1" hangingPunct="1">
              <a:spcAft>
                <a:spcPct val="20000"/>
              </a:spcAft>
              <a:buClr>
                <a:schemeClr val="folHlink"/>
              </a:buClr>
              <a:buFont typeface="Wingdings" pitchFamily="2" charset="2"/>
              <a:buChar char="n"/>
            </a:pPr>
            <a:r>
              <a:rPr lang="en-US" altLang="zh-TW" sz="1400" smtClean="0">
                <a:solidFill>
                  <a:schemeClr val="tx1"/>
                </a:solidFill>
                <a:ea typeface="AR MingtiM GB" pitchFamily="49" charset="-122"/>
              </a:rPr>
              <a:t>The exterior AP can be set as AP,WDS,WDS with AP and Wireless Client mode for user to deploy wireless network.</a:t>
            </a:r>
          </a:p>
          <a:p>
            <a:pPr eaLnBrk="1" hangingPunct="1">
              <a:spcAft>
                <a:spcPct val="20000"/>
              </a:spcAft>
              <a:buClr>
                <a:schemeClr val="folHlink"/>
              </a:buClr>
              <a:buFont typeface="Wingdings" pitchFamily="2" charset="2"/>
              <a:buChar char="n"/>
            </a:pPr>
            <a:r>
              <a:rPr lang="en-US" altLang="zh-TW" sz="1400" smtClean="0">
                <a:solidFill>
                  <a:schemeClr val="tx1"/>
                </a:solidFill>
                <a:ea typeface="AR MingtiM GB" pitchFamily="49" charset="-122"/>
              </a:rPr>
              <a:t>DAP-3520 also support advanced features such as Multiple SSID, QOS and WLAN scheduler for business class environment. </a:t>
            </a:r>
          </a:p>
          <a:p>
            <a:pPr eaLnBrk="1" hangingPunct="1">
              <a:spcAft>
                <a:spcPct val="20000"/>
              </a:spcAft>
              <a:buClr>
                <a:schemeClr val="folHlink"/>
              </a:buClr>
              <a:buFont typeface="Wingdings" pitchFamily="2" charset="2"/>
              <a:buChar char="n"/>
            </a:pPr>
            <a:r>
              <a:rPr lang="en-US" altLang="zh-TW" sz="1400" smtClean="0">
                <a:solidFill>
                  <a:schemeClr val="tx1"/>
                </a:solidFill>
                <a:ea typeface="AR MingtiM GB" pitchFamily="49" charset="-122"/>
              </a:rPr>
              <a:t>With D-Link Management Tools AP Manger II, and D-View, administrator can centrally manage D-Link business APs.</a:t>
            </a:r>
          </a:p>
          <a:p>
            <a:pPr>
              <a:spcAft>
                <a:spcPct val="20000"/>
              </a:spcAft>
              <a:buClr>
                <a:schemeClr val="folHlink"/>
              </a:buClr>
              <a:buFont typeface="Wingdings" pitchFamily="2" charset="2"/>
              <a:buChar char="n"/>
            </a:pPr>
            <a:r>
              <a:rPr lang="en-US" altLang="zh-TW" sz="1400" smtClean="0">
                <a:solidFill>
                  <a:schemeClr val="tx1"/>
                </a:solidFill>
                <a:ea typeface="AR MingtiM GB" pitchFamily="49" charset="-122"/>
              </a:rPr>
              <a:t>Support MAC ACL,</a:t>
            </a:r>
            <a:r>
              <a:rPr lang="en-US" altLang="zh-TW" sz="1400" smtClean="0">
                <a:solidFill>
                  <a:srgbClr val="FF0000"/>
                </a:solidFill>
                <a:ea typeface="AR MingtiM GB" pitchFamily="49" charset="-122"/>
              </a:rPr>
              <a:t> </a:t>
            </a:r>
            <a:r>
              <a:rPr lang="en-US" altLang="zh-TW" sz="1400" smtClean="0">
                <a:solidFill>
                  <a:schemeClr val="tx1"/>
                </a:solidFill>
                <a:ea typeface="AR MingtiM GB" pitchFamily="49" charset="-122"/>
              </a:rPr>
              <a:t>WPA/WPA2 Enterprise and WLAN Partition to increase the wireless security.</a:t>
            </a:r>
            <a:r>
              <a:rPr lang="en-US" altLang="zh-TW" sz="800" smtClean="0">
                <a:ea typeface="新細明體" pitchFamily="18" charset="-120"/>
              </a:rPr>
              <a:t> </a:t>
            </a:r>
          </a:p>
        </p:txBody>
      </p:sp>
      <p:sp>
        <p:nvSpPr>
          <p:cNvPr id="5123" name="Slide Number Placeholder 6"/>
          <p:cNvSpPr txBox="1">
            <a:spLocks noGrp="1"/>
          </p:cNvSpPr>
          <p:nvPr/>
        </p:nvSpPr>
        <p:spPr bwMode="auto">
          <a:xfrm>
            <a:off x="7747000" y="6381750"/>
            <a:ext cx="104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ea typeface="新細明體" pitchFamily="18" charset="-120"/>
              </a:defRPr>
            </a:lvl1pPr>
            <a:lvl2pPr marL="742950" indent="-285750" eaLnBrk="0" hangingPunct="0">
              <a:defRPr sz="1400">
                <a:solidFill>
                  <a:schemeClr val="tx1"/>
                </a:solidFill>
                <a:latin typeface="Verdana" pitchFamily="34" charset="0"/>
                <a:ea typeface="新細明體" pitchFamily="18" charset="-120"/>
              </a:defRPr>
            </a:lvl2pPr>
            <a:lvl3pPr marL="1143000" indent="-228600" eaLnBrk="0" hangingPunct="0">
              <a:defRPr sz="1400">
                <a:solidFill>
                  <a:schemeClr val="tx1"/>
                </a:solidFill>
                <a:latin typeface="Verdana" pitchFamily="34" charset="0"/>
                <a:ea typeface="新細明體" pitchFamily="18" charset="-120"/>
              </a:defRPr>
            </a:lvl3pPr>
            <a:lvl4pPr marL="1600200" indent="-228600" eaLnBrk="0" hangingPunct="0">
              <a:defRPr sz="1400">
                <a:solidFill>
                  <a:schemeClr val="tx1"/>
                </a:solidFill>
                <a:latin typeface="Verdana" pitchFamily="34" charset="0"/>
                <a:ea typeface="新細明體" pitchFamily="18" charset="-120"/>
              </a:defRPr>
            </a:lvl4pPr>
            <a:lvl5pPr marL="2057400" indent="-228600" eaLnBrk="0" hangingPunct="0">
              <a:defRPr sz="1400">
                <a:solidFill>
                  <a:schemeClr val="tx1"/>
                </a:solidFill>
                <a:latin typeface="Verdana" pitchFamily="34" charset="0"/>
                <a:ea typeface="新細明體" pitchFamily="18" charset="-120"/>
              </a:defRPr>
            </a:lvl5pPr>
            <a:lvl6pPr marL="25146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6pPr>
            <a:lvl7pPr marL="29718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7pPr>
            <a:lvl8pPr marL="34290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8pPr>
            <a:lvl9pPr marL="38862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9pPr>
          </a:lstStyle>
          <a:p>
            <a:pPr algn="r" eaLnBrk="1" hangingPunct="1">
              <a:lnSpc>
                <a:spcPct val="100000"/>
              </a:lnSpc>
              <a:buClrTx/>
              <a:buFontTx/>
              <a:buNone/>
            </a:pPr>
            <a:fld id="{C0A13216-DD96-4623-8A4B-816383404F47}" type="slidenum">
              <a:rPr kumimoji="1" lang="en-US" altLang="zh-TW">
                <a:latin typeface="Arial" charset="0"/>
              </a:rPr>
              <a:pPr algn="r" eaLnBrk="1" hangingPunct="1">
                <a:lnSpc>
                  <a:spcPct val="100000"/>
                </a:lnSpc>
                <a:buClrTx/>
                <a:buFontTx/>
                <a:buNone/>
              </a:pPr>
              <a:t>3</a:t>
            </a:fld>
            <a:endParaRPr kumimoji="1" lang="en-US" altLang="zh-TW">
              <a:latin typeface="Arial" charset="0"/>
            </a:endParaRPr>
          </a:p>
        </p:txBody>
      </p:sp>
      <p:sp>
        <p:nvSpPr>
          <p:cNvPr id="5124" name="Rectangle 2"/>
          <p:cNvSpPr>
            <a:spLocks noGrp="1" noChangeArrowheads="1"/>
          </p:cNvSpPr>
          <p:nvPr>
            <p:ph type="title" idx="4294967295"/>
          </p:nvPr>
        </p:nvSpPr>
        <p:spPr>
          <a:xfrm>
            <a:off x="530225" y="484188"/>
            <a:ext cx="5549900" cy="533400"/>
          </a:xfrm>
          <a:noFill/>
        </p:spPr>
        <p:txBody>
          <a:bodyPr lIns="0" tIns="0"/>
          <a:lstStyle/>
          <a:p>
            <a:pPr eaLnBrk="1" hangingPunct="1"/>
            <a:r>
              <a:rPr lang="en-GB" altLang="zh-TW" smtClean="0">
                <a:ea typeface="新細明體" pitchFamily="18" charset="-120"/>
              </a:rPr>
              <a:t>Product Competition Overview</a:t>
            </a:r>
            <a:endParaRPr lang="en-US" altLang="zh-TW" smtClean="0">
              <a:ea typeface="新細明體" pitchFamily="18" charset="-120"/>
            </a:endParaRPr>
          </a:p>
        </p:txBody>
      </p:sp>
      <p:sp>
        <p:nvSpPr>
          <p:cNvPr id="5125" name="Rectangle 699"/>
          <p:cNvSpPr>
            <a:spLocks noChangeArrowheads="1"/>
          </p:cNvSpPr>
          <p:nvPr/>
        </p:nvSpPr>
        <p:spPr bwMode="auto">
          <a:xfrm>
            <a:off x="481013" y="1265238"/>
            <a:ext cx="60579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7338" indent="-287338">
              <a:spcBef>
                <a:spcPct val="20000"/>
              </a:spcBef>
              <a:buClr>
                <a:srgbClr val="FF9900"/>
              </a:buClr>
              <a:buSzPct val="120000"/>
              <a:buFontTx/>
              <a:buNone/>
              <a:tabLst>
                <a:tab pos="287338" algn="l"/>
              </a:tabLst>
            </a:pPr>
            <a:r>
              <a:rPr lang="en-US" altLang="zh-TW" sz="1800" b="1">
                <a:ea typeface="標楷體" pitchFamily="65" charset="-120"/>
              </a:rPr>
              <a:t>Positioning Highlights</a:t>
            </a:r>
          </a:p>
        </p:txBody>
      </p:sp>
      <p:graphicFrame>
        <p:nvGraphicFramePr>
          <p:cNvPr id="5145" name="Group 25"/>
          <p:cNvGraphicFramePr>
            <a:graphicFrameLocks noGrp="1"/>
          </p:cNvGraphicFramePr>
          <p:nvPr>
            <p:ph type="tbl" idx="4294967295"/>
          </p:nvPr>
        </p:nvGraphicFramePr>
        <p:xfrm>
          <a:off x="842963" y="2563813"/>
          <a:ext cx="6883400" cy="1560512"/>
        </p:xfrm>
        <a:graphic>
          <a:graphicData uri="http://schemas.openxmlformats.org/drawingml/2006/table">
            <a:tbl>
              <a:tblPr/>
              <a:tblGrid>
                <a:gridCol w="1181100"/>
                <a:gridCol w="5702300"/>
              </a:tblGrid>
              <a:tr h="4080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200" b="1" i="0" u="none" strike="noStrike" cap="none" normalizeH="0" baseline="0" dirty="0" smtClean="0">
                          <a:ln>
                            <a:noFill/>
                          </a:ln>
                          <a:solidFill>
                            <a:schemeClr val="tx1"/>
                          </a:solidFill>
                          <a:effectLst/>
                          <a:latin typeface="Verdana" pitchFamily="34" charset="0"/>
                          <a:ea typeface="新細明體" pitchFamily="18" charset="-120"/>
                        </a:rPr>
                        <a:t>Model</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200" b="1" i="0" u="none" strike="noStrike" cap="none" normalizeH="0" baseline="0" smtClean="0">
                          <a:ln>
                            <a:noFill/>
                          </a:ln>
                          <a:solidFill>
                            <a:schemeClr val="tx1"/>
                          </a:solidFill>
                          <a:effectLst/>
                          <a:latin typeface="Verdana" pitchFamily="34" charset="0"/>
                          <a:ea typeface="新細明體" pitchFamily="18" charset="-120"/>
                        </a:rPr>
                        <a:t>DAP-3520</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52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200" b="1" i="0" u="none" strike="noStrike" cap="none" normalizeH="0" baseline="0" smtClean="0">
                          <a:ln>
                            <a:noFill/>
                          </a:ln>
                          <a:solidFill>
                            <a:schemeClr val="tx1"/>
                          </a:solidFill>
                          <a:effectLst/>
                          <a:latin typeface="Verdana" pitchFamily="34" charset="0"/>
                          <a:ea typeface="新細明體" pitchFamily="18" charset="-120"/>
                        </a:rPr>
                        <a:t>H/W config</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200" b="0" i="0" u="none" strike="noStrike" cap="none" normalizeH="0" baseline="0" dirty="0" smtClean="0">
                          <a:ln>
                            <a:noFill/>
                          </a:ln>
                          <a:solidFill>
                            <a:schemeClr val="tx1"/>
                          </a:solidFill>
                          <a:effectLst/>
                          <a:latin typeface="Verdana" pitchFamily="34" charset="0"/>
                          <a:ea typeface="新細明體" pitchFamily="18" charset="-120"/>
                        </a:rPr>
                        <a:t>1 Giga </a:t>
                      </a:r>
                      <a:r>
                        <a:rPr kumimoji="0" lang="en-US" altLang="zh-TW" sz="1200" b="0" i="0" u="none" strike="noStrike" cap="none" normalizeH="0" baseline="0" dirty="0" err="1" smtClean="0">
                          <a:ln>
                            <a:noFill/>
                          </a:ln>
                          <a:solidFill>
                            <a:schemeClr val="tx1"/>
                          </a:solidFill>
                          <a:effectLst/>
                          <a:latin typeface="Verdana" pitchFamily="34" charset="0"/>
                          <a:ea typeface="新細明體" pitchFamily="18" charset="-120"/>
                        </a:rPr>
                        <a:t>PoE</a:t>
                      </a:r>
                      <a:r>
                        <a:rPr kumimoji="0" lang="en-US" altLang="zh-TW" sz="1200" b="0" i="0" u="none" strike="noStrike" cap="none" normalizeH="0" baseline="0" dirty="0" smtClean="0">
                          <a:ln>
                            <a:noFill/>
                          </a:ln>
                          <a:solidFill>
                            <a:schemeClr val="tx1"/>
                          </a:solidFill>
                          <a:effectLst/>
                          <a:latin typeface="Verdana" pitchFamily="34" charset="0"/>
                          <a:ea typeface="新細明體" pitchFamily="18" charset="-120"/>
                        </a:rPr>
                        <a:t> </a:t>
                      </a:r>
                      <a:r>
                        <a:rPr kumimoji="0" lang="en-US" altLang="zh-TW" sz="1200" b="0" i="0" u="none" strike="noStrike" cap="none" normalizeH="0" baseline="0" dirty="0" err="1" smtClean="0">
                          <a:ln>
                            <a:noFill/>
                          </a:ln>
                          <a:solidFill>
                            <a:schemeClr val="tx1"/>
                          </a:solidFill>
                          <a:effectLst/>
                          <a:latin typeface="Verdana" pitchFamily="34" charset="0"/>
                          <a:ea typeface="新細明體" pitchFamily="18" charset="-120"/>
                        </a:rPr>
                        <a:t>Lan</a:t>
                      </a:r>
                      <a:r>
                        <a:rPr kumimoji="0" lang="en-US" altLang="zh-TW" sz="1200" b="0" i="0" u="none" strike="noStrike" cap="none" normalizeH="0" baseline="0" dirty="0" smtClean="0">
                          <a:ln>
                            <a:noFill/>
                          </a:ln>
                          <a:solidFill>
                            <a:schemeClr val="tx1"/>
                          </a:solidFill>
                          <a:effectLst/>
                          <a:latin typeface="Verdana" pitchFamily="34" charset="0"/>
                          <a:ea typeface="新細明體" pitchFamily="18" charset="-120"/>
                        </a:rPr>
                        <a:t> Port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200" b="0" i="0" u="none" strike="noStrike" cap="none" normalizeH="0" baseline="0" dirty="0" smtClean="0">
                          <a:ln>
                            <a:noFill/>
                          </a:ln>
                          <a:solidFill>
                            <a:schemeClr val="tx1"/>
                          </a:solidFill>
                          <a:effectLst/>
                          <a:latin typeface="Verdana" pitchFamily="34" charset="0"/>
                          <a:ea typeface="新細明體" pitchFamily="18" charset="-120"/>
                        </a:rPr>
                        <a:t>5GHz/2.4GHz 802.11n Selectable Dual Band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200" b="0" i="0" u="none" strike="noStrike" cap="none" normalizeH="0" baseline="0" dirty="0" smtClean="0">
                          <a:ln>
                            <a:noFill/>
                          </a:ln>
                          <a:solidFill>
                            <a:schemeClr val="tx1"/>
                          </a:solidFill>
                          <a:effectLst/>
                          <a:latin typeface="Verdana" pitchFamily="34" charset="0"/>
                          <a:ea typeface="新細明體" pitchFamily="18" charset="-120"/>
                        </a:rPr>
                        <a:t>Embedded Dual Band Antenna (8dBi for 2.4GHz/10dBi for 5GHz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200" b="0" i="0" u="none" strike="noStrike" cap="none" normalizeH="0" baseline="0" dirty="0" smtClean="0">
                          <a:ln>
                            <a:noFill/>
                          </a:ln>
                          <a:solidFill>
                            <a:schemeClr val="tx1"/>
                          </a:solidFill>
                          <a:effectLst/>
                          <a:latin typeface="Verdana" pitchFamily="34" charset="0"/>
                          <a:ea typeface="新細明體" pitchFamily="18" charset="-120"/>
                        </a:rPr>
                        <a:t>Two RP-N connector for optional antennas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200" b="0" i="0" u="none" strike="noStrike" cap="none" normalizeH="0" baseline="0" dirty="0" smtClean="0">
                          <a:ln>
                            <a:noFill/>
                          </a:ln>
                          <a:solidFill>
                            <a:schemeClr val="tx1"/>
                          </a:solidFill>
                          <a:effectLst/>
                          <a:latin typeface="Verdana" pitchFamily="34" charset="0"/>
                          <a:ea typeface="新細明體" pitchFamily="18" charset="-120"/>
                        </a:rPr>
                        <a:t>IP65 weatherproof housing</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137"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188" y="4838700"/>
            <a:ext cx="1344612"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txBox="1">
            <a:spLocks noGrp="1"/>
          </p:cNvSpPr>
          <p:nvPr/>
        </p:nvSpPr>
        <p:spPr bwMode="auto">
          <a:xfrm>
            <a:off x="7747000" y="6381750"/>
            <a:ext cx="104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ea typeface="新細明體" pitchFamily="18" charset="-120"/>
              </a:defRPr>
            </a:lvl1pPr>
            <a:lvl2pPr marL="742950" indent="-285750" eaLnBrk="0" hangingPunct="0">
              <a:defRPr sz="1400">
                <a:solidFill>
                  <a:schemeClr val="tx1"/>
                </a:solidFill>
                <a:latin typeface="Verdana" pitchFamily="34" charset="0"/>
                <a:ea typeface="新細明體" pitchFamily="18" charset="-120"/>
              </a:defRPr>
            </a:lvl2pPr>
            <a:lvl3pPr marL="1143000" indent="-228600" eaLnBrk="0" hangingPunct="0">
              <a:defRPr sz="1400">
                <a:solidFill>
                  <a:schemeClr val="tx1"/>
                </a:solidFill>
                <a:latin typeface="Verdana" pitchFamily="34" charset="0"/>
                <a:ea typeface="新細明體" pitchFamily="18" charset="-120"/>
              </a:defRPr>
            </a:lvl3pPr>
            <a:lvl4pPr marL="1600200" indent="-228600" eaLnBrk="0" hangingPunct="0">
              <a:defRPr sz="1400">
                <a:solidFill>
                  <a:schemeClr val="tx1"/>
                </a:solidFill>
                <a:latin typeface="Verdana" pitchFamily="34" charset="0"/>
                <a:ea typeface="新細明體" pitchFamily="18" charset="-120"/>
              </a:defRPr>
            </a:lvl4pPr>
            <a:lvl5pPr marL="2057400" indent="-228600" eaLnBrk="0" hangingPunct="0">
              <a:defRPr sz="1400">
                <a:solidFill>
                  <a:schemeClr val="tx1"/>
                </a:solidFill>
                <a:latin typeface="Verdana" pitchFamily="34" charset="0"/>
                <a:ea typeface="新細明體" pitchFamily="18" charset="-120"/>
              </a:defRPr>
            </a:lvl5pPr>
            <a:lvl6pPr marL="25146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6pPr>
            <a:lvl7pPr marL="29718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7pPr>
            <a:lvl8pPr marL="34290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8pPr>
            <a:lvl9pPr marL="38862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9pPr>
          </a:lstStyle>
          <a:p>
            <a:pPr algn="r" eaLnBrk="1" hangingPunct="1">
              <a:lnSpc>
                <a:spcPct val="100000"/>
              </a:lnSpc>
              <a:buClrTx/>
              <a:buFontTx/>
              <a:buNone/>
            </a:pPr>
            <a:fld id="{1EA86217-72CA-408F-BBA8-68BA2E1BCEE3}" type="slidenum">
              <a:rPr kumimoji="1" lang="en-US" altLang="zh-TW">
                <a:latin typeface="Arial" charset="0"/>
              </a:rPr>
              <a:pPr algn="r" eaLnBrk="1" hangingPunct="1">
                <a:lnSpc>
                  <a:spcPct val="100000"/>
                </a:lnSpc>
                <a:buClrTx/>
                <a:buFontTx/>
                <a:buNone/>
              </a:pPr>
              <a:t>4</a:t>
            </a:fld>
            <a:endParaRPr kumimoji="1" lang="en-US" altLang="zh-TW">
              <a:latin typeface="Arial" charset="0"/>
            </a:endParaRPr>
          </a:p>
        </p:txBody>
      </p:sp>
      <p:sp>
        <p:nvSpPr>
          <p:cNvPr id="6147" name="Rectangle 5"/>
          <p:cNvSpPr>
            <a:spLocks noChangeArrowheads="1"/>
          </p:cNvSpPr>
          <p:nvPr/>
        </p:nvSpPr>
        <p:spPr bwMode="auto">
          <a:xfrm>
            <a:off x="546100" y="1262063"/>
            <a:ext cx="594518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buClr>
                <a:srgbClr val="FF9900"/>
              </a:buClr>
              <a:buSzPct val="120000"/>
              <a:buFontTx/>
              <a:buNone/>
            </a:pPr>
            <a:r>
              <a:rPr lang="en-US" altLang="zh-TW" sz="1800" b="1">
                <a:ea typeface="SimHei" pitchFamily="2" charset="-122"/>
              </a:rPr>
              <a:t>D-Link Technology Brief</a:t>
            </a:r>
          </a:p>
        </p:txBody>
      </p:sp>
      <p:sp>
        <p:nvSpPr>
          <p:cNvPr id="6148" name="Rectangle 2"/>
          <p:cNvSpPr>
            <a:spLocks noChangeArrowheads="1"/>
          </p:cNvSpPr>
          <p:nvPr/>
        </p:nvSpPr>
        <p:spPr bwMode="auto">
          <a:xfrm>
            <a:off x="530225" y="484188"/>
            <a:ext cx="55499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anchor="ctr"/>
          <a:lstStyle/>
          <a:p>
            <a:pPr>
              <a:lnSpc>
                <a:spcPct val="100000"/>
              </a:lnSpc>
              <a:buClrTx/>
              <a:buFontTx/>
              <a:buNone/>
            </a:pPr>
            <a:r>
              <a:rPr lang="en-GB" altLang="zh-TW" sz="2400" b="1"/>
              <a:t>Product Competition Overview</a:t>
            </a:r>
            <a:endParaRPr lang="en-US" altLang="zh-TW" sz="2400" b="1"/>
          </a:p>
        </p:txBody>
      </p:sp>
      <p:sp>
        <p:nvSpPr>
          <p:cNvPr id="6149" name="Rectangle 2"/>
          <p:cNvSpPr>
            <a:spLocks noChangeArrowheads="1"/>
          </p:cNvSpPr>
          <p:nvPr/>
        </p:nvSpPr>
        <p:spPr bwMode="auto">
          <a:xfrm>
            <a:off x="446088" y="1600200"/>
            <a:ext cx="8247062" cy="481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40000"/>
              </a:spcBef>
            </a:pPr>
            <a:r>
              <a:rPr lang="en-US" altLang="zh-TW" b="1"/>
              <a:t>2.4 / 5.0 GHz Selectable Dual Band Exterior AP</a:t>
            </a:r>
          </a:p>
          <a:p>
            <a:pPr marL="342900" indent="-342900">
              <a:lnSpc>
                <a:spcPct val="90000"/>
              </a:lnSpc>
              <a:spcBef>
                <a:spcPct val="40000"/>
              </a:spcBef>
              <a:buClr>
                <a:schemeClr val="tx1"/>
              </a:buClr>
              <a:buFont typeface="Wingdings" pitchFamily="2" charset="2"/>
              <a:buNone/>
            </a:pPr>
            <a:r>
              <a:rPr lang="en-US" altLang="zh-TW"/>
              <a:t>      </a:t>
            </a:r>
            <a:r>
              <a:rPr lang="zh-TW" altLang="en-US"/>
              <a:t>－ </a:t>
            </a:r>
            <a:r>
              <a:rPr lang="en-US" altLang="zh-TW"/>
              <a:t>Support 802.11 a/n or g/n for different application, deployment.</a:t>
            </a:r>
          </a:p>
          <a:p>
            <a:pPr marL="342900" indent="-342900">
              <a:lnSpc>
                <a:spcPct val="90000"/>
              </a:lnSpc>
              <a:spcBef>
                <a:spcPct val="40000"/>
              </a:spcBef>
              <a:buClr>
                <a:schemeClr val="tx1"/>
              </a:buClr>
              <a:buFont typeface="Wingdings" pitchFamily="2" charset="2"/>
              <a:buNone/>
            </a:pPr>
            <a:r>
              <a:rPr lang="zh-TW" altLang="en-US"/>
              <a:t>      － </a:t>
            </a:r>
            <a:r>
              <a:rPr lang="en-US" altLang="zh-TW"/>
              <a:t>IP65 certified (Weatherproof)</a:t>
            </a:r>
            <a:endParaRPr lang="en-US" altLang="zh-TW" b="1"/>
          </a:p>
          <a:p>
            <a:pPr marL="342900" indent="-342900">
              <a:lnSpc>
                <a:spcPct val="90000"/>
              </a:lnSpc>
              <a:spcBef>
                <a:spcPct val="40000"/>
              </a:spcBef>
            </a:pPr>
            <a:r>
              <a:rPr lang="en-US" altLang="zh-TW" b="1"/>
              <a:t>Enhanced Performance</a:t>
            </a:r>
          </a:p>
          <a:p>
            <a:pPr marL="342900" indent="-342900">
              <a:lnSpc>
                <a:spcPct val="90000"/>
              </a:lnSpc>
              <a:spcBef>
                <a:spcPct val="40000"/>
              </a:spcBef>
              <a:buFont typeface="Wingdings" pitchFamily="2" charset="2"/>
              <a:buNone/>
            </a:pPr>
            <a:r>
              <a:rPr lang="en-US" altLang="zh-TW" b="1"/>
              <a:t>      </a:t>
            </a:r>
            <a:r>
              <a:rPr lang="zh-TW" altLang="en-US" b="1"/>
              <a:t>－ </a:t>
            </a:r>
            <a:r>
              <a:rPr lang="en-US" altLang="zh-TW"/>
              <a:t>Up To 300Mbps Faster than standard 10/100Mbps wired connection</a:t>
            </a:r>
            <a:endParaRPr lang="en-US" altLang="zh-TW" b="1"/>
          </a:p>
          <a:p>
            <a:pPr marL="342900" indent="-342900">
              <a:lnSpc>
                <a:spcPct val="90000"/>
              </a:lnSpc>
              <a:spcBef>
                <a:spcPct val="40000"/>
              </a:spcBef>
            </a:pPr>
            <a:r>
              <a:rPr lang="en-US" altLang="zh-TW" b="1"/>
              <a:t>Embedded Dual Band directional antenna</a:t>
            </a:r>
          </a:p>
          <a:p>
            <a:pPr marL="342900" indent="-342900">
              <a:lnSpc>
                <a:spcPct val="90000"/>
              </a:lnSpc>
              <a:spcBef>
                <a:spcPct val="40000"/>
              </a:spcBef>
              <a:buFont typeface="Wingdings" pitchFamily="2" charset="2"/>
              <a:buNone/>
            </a:pPr>
            <a:r>
              <a:rPr lang="en-US" altLang="zh-TW" b="1"/>
              <a:t>      </a:t>
            </a:r>
            <a:r>
              <a:rPr lang="zh-TW" altLang="en-US" b="1"/>
              <a:t>－ </a:t>
            </a:r>
            <a:r>
              <a:rPr lang="en-US" altLang="zh-TW"/>
              <a:t>Internal dual band directional antennas for outdoor peer to peer connection</a:t>
            </a:r>
            <a:endParaRPr lang="en-US" altLang="zh-TW" b="1"/>
          </a:p>
          <a:p>
            <a:pPr marL="342900" indent="-342900">
              <a:lnSpc>
                <a:spcPct val="90000"/>
              </a:lnSpc>
              <a:spcBef>
                <a:spcPct val="40000"/>
              </a:spcBef>
            </a:pPr>
            <a:r>
              <a:rPr lang="en-US" altLang="zh-TW" b="1"/>
              <a:t>Flexible to Meet Different Requirements</a:t>
            </a:r>
          </a:p>
          <a:p>
            <a:pPr marL="342900" indent="-342900">
              <a:lnSpc>
                <a:spcPct val="90000"/>
              </a:lnSpc>
              <a:spcBef>
                <a:spcPct val="40000"/>
              </a:spcBef>
              <a:buFont typeface="Wingdings" pitchFamily="2" charset="2"/>
              <a:buNone/>
            </a:pPr>
            <a:r>
              <a:rPr lang="en-US" altLang="zh-TW" b="1"/>
              <a:t>      </a:t>
            </a:r>
            <a:r>
              <a:rPr lang="zh-TW" altLang="en-US" b="1"/>
              <a:t>－ </a:t>
            </a:r>
            <a:r>
              <a:rPr lang="en-US" altLang="zh-TW"/>
              <a:t>AP</a:t>
            </a:r>
            <a:r>
              <a:rPr lang="zh-TW" altLang="en-US"/>
              <a:t>、</a:t>
            </a:r>
            <a:r>
              <a:rPr lang="en-US" altLang="zh-TW"/>
              <a:t>WDS</a:t>
            </a:r>
            <a:r>
              <a:rPr lang="zh-TW" altLang="en-US"/>
              <a:t>、</a:t>
            </a:r>
            <a:r>
              <a:rPr lang="en-US" altLang="zh-TW"/>
              <a:t>WDS with AP and Wireless Client Mode</a:t>
            </a:r>
            <a:endParaRPr lang="en-US" altLang="zh-TW" b="1"/>
          </a:p>
          <a:p>
            <a:pPr marL="342900" indent="-342900">
              <a:lnSpc>
                <a:spcPct val="90000"/>
              </a:lnSpc>
              <a:spcBef>
                <a:spcPct val="40000"/>
              </a:spcBef>
            </a:pPr>
            <a:r>
              <a:rPr lang="en-US" altLang="zh-TW" b="1"/>
              <a:t>Multiple-SSID/VLAN support</a:t>
            </a:r>
          </a:p>
          <a:p>
            <a:pPr marL="342900" indent="-342900">
              <a:lnSpc>
                <a:spcPct val="90000"/>
              </a:lnSpc>
              <a:spcBef>
                <a:spcPct val="40000"/>
              </a:spcBef>
              <a:buFont typeface="Wingdings" pitchFamily="2" charset="2"/>
              <a:buNone/>
            </a:pPr>
            <a:r>
              <a:rPr lang="en-US" altLang="zh-TW" b="1"/>
              <a:t>      </a:t>
            </a:r>
            <a:r>
              <a:rPr lang="zh-TW" altLang="en-US" b="1"/>
              <a:t>－ </a:t>
            </a:r>
            <a:r>
              <a:rPr lang="en-US" altLang="zh-TW"/>
              <a:t>Support Multiple-SSID in AP Mode and Multiple-SSID over WDS</a:t>
            </a:r>
          </a:p>
          <a:p>
            <a:pPr marL="342900" indent="-342900">
              <a:lnSpc>
                <a:spcPct val="90000"/>
              </a:lnSpc>
              <a:spcBef>
                <a:spcPct val="40000"/>
              </a:spcBef>
              <a:buFont typeface="Wingdings" pitchFamily="2" charset="2"/>
              <a:buNone/>
            </a:pPr>
            <a:r>
              <a:rPr lang="en-US" altLang="zh-TW"/>
              <a:t>      </a:t>
            </a:r>
            <a:r>
              <a:rPr lang="zh-TW" altLang="en-US" b="1"/>
              <a:t>－</a:t>
            </a:r>
            <a:r>
              <a:rPr lang="zh-TW" altLang="en-US"/>
              <a:t> </a:t>
            </a:r>
            <a:r>
              <a:rPr lang="en-US" altLang="zh-TW"/>
              <a:t>Supplement with VLAN for network segmentation</a:t>
            </a:r>
            <a:endParaRPr lang="en-US" altLang="zh-TW" b="1"/>
          </a:p>
          <a:p>
            <a:pPr marL="342900" indent="-342900">
              <a:lnSpc>
                <a:spcPct val="90000"/>
              </a:lnSpc>
              <a:spcBef>
                <a:spcPct val="50000"/>
              </a:spcBef>
            </a:pPr>
            <a:r>
              <a:rPr lang="en-US" altLang="zh-TW" b="1"/>
              <a:t>Total Network Security and Access Control Function</a:t>
            </a:r>
          </a:p>
          <a:p>
            <a:pPr marL="342900" indent="-342900">
              <a:lnSpc>
                <a:spcPct val="90000"/>
              </a:lnSpc>
              <a:spcBef>
                <a:spcPct val="50000"/>
              </a:spcBef>
              <a:buFont typeface="Wingdings" pitchFamily="2" charset="2"/>
              <a:buNone/>
            </a:pPr>
            <a:r>
              <a:rPr lang="en-US" altLang="zh-TW" b="1"/>
              <a:t>      </a:t>
            </a:r>
            <a:r>
              <a:rPr lang="zh-TW" altLang="en-US" b="1"/>
              <a:t>－ </a:t>
            </a:r>
            <a:r>
              <a:rPr lang="en-US" altLang="zh-TW"/>
              <a:t>Support WEP</a:t>
            </a:r>
            <a:r>
              <a:rPr lang="zh-TW" altLang="en-US"/>
              <a:t>、</a:t>
            </a:r>
            <a:r>
              <a:rPr lang="en-US" altLang="zh-TW"/>
              <a:t>WPA-Personal/Enterprise</a:t>
            </a:r>
            <a:r>
              <a:rPr lang="zh-TW" altLang="en-US"/>
              <a:t>、</a:t>
            </a:r>
            <a:r>
              <a:rPr lang="en-US" altLang="zh-TW"/>
              <a:t>WPA2-Personal/Enterprise</a:t>
            </a:r>
          </a:p>
          <a:p>
            <a:pPr marL="342900" indent="-342900">
              <a:lnSpc>
                <a:spcPct val="90000"/>
              </a:lnSpc>
              <a:spcBef>
                <a:spcPct val="50000"/>
              </a:spcBef>
              <a:buFont typeface="Wingdings" pitchFamily="2" charset="2"/>
              <a:buNone/>
            </a:pPr>
            <a:r>
              <a:rPr lang="en-US" altLang="zh-TW" b="1"/>
              <a:t>      </a:t>
            </a:r>
            <a:r>
              <a:rPr lang="zh-TW" altLang="en-US" b="1"/>
              <a:t>－</a:t>
            </a:r>
            <a:r>
              <a:rPr lang="en-US" altLang="zh-TW"/>
              <a:t> Provide MAC Filter and WLAN Partition</a:t>
            </a:r>
          </a:p>
          <a:p>
            <a:pPr marL="342900" indent="-342900">
              <a:lnSpc>
                <a:spcPct val="90000"/>
              </a:lnSpc>
              <a:spcBef>
                <a:spcPct val="50000"/>
              </a:spcBef>
              <a:buFont typeface="Wingdings" pitchFamily="2" charset="2"/>
              <a:buNone/>
            </a:pPr>
            <a:r>
              <a:rPr lang="en-US" altLang="zh-TW"/>
              <a:t>     </a:t>
            </a:r>
            <a:r>
              <a:rPr lang="en-US" altLang="zh-TW" b="1"/>
              <a:t>	</a:t>
            </a:r>
            <a:r>
              <a:rPr lang="zh-TW" altLang="en-US"/>
              <a:t>－ </a:t>
            </a:r>
            <a:r>
              <a:rPr lang="en-US" altLang="zh-TW"/>
              <a:t>Support Microsoft Network Access Protection (NAP) </a:t>
            </a:r>
            <a:r>
              <a:rPr lang="zh-TW" altLang="en-US"/>
              <a:t> </a:t>
            </a:r>
            <a:endParaRPr lang="en-US" altLang="zh-TW" b="1"/>
          </a:p>
          <a:p>
            <a:pPr marL="342900" indent="-342900">
              <a:lnSpc>
                <a:spcPct val="90000"/>
              </a:lnSpc>
              <a:spcBef>
                <a:spcPct val="40000"/>
              </a:spcBef>
            </a:pPr>
            <a:r>
              <a:rPr lang="en-US" altLang="zh-TW" b="1"/>
              <a:t>Easy to Management</a:t>
            </a:r>
          </a:p>
          <a:p>
            <a:pPr marL="342900" indent="-342900">
              <a:lnSpc>
                <a:spcPct val="90000"/>
              </a:lnSpc>
              <a:spcBef>
                <a:spcPct val="40000"/>
              </a:spcBef>
              <a:buFont typeface="Wingdings" pitchFamily="2" charset="2"/>
              <a:buNone/>
            </a:pPr>
            <a:r>
              <a:rPr lang="en-US" altLang="zh-TW" b="1"/>
              <a:t>      </a:t>
            </a:r>
            <a:r>
              <a:rPr lang="zh-TW" altLang="en-US" b="1"/>
              <a:t>－ </a:t>
            </a:r>
            <a:r>
              <a:rPr lang="en-US" altLang="zh-TW"/>
              <a:t>Support Web, Telnet, SSL, SSH, D-View, APMII.</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txBox="1">
            <a:spLocks noGrp="1"/>
          </p:cNvSpPr>
          <p:nvPr/>
        </p:nvSpPr>
        <p:spPr bwMode="auto">
          <a:xfrm>
            <a:off x="7747000" y="6381750"/>
            <a:ext cx="104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ea typeface="新細明體" pitchFamily="18" charset="-120"/>
              </a:defRPr>
            </a:lvl1pPr>
            <a:lvl2pPr marL="742950" indent="-285750" eaLnBrk="0" hangingPunct="0">
              <a:defRPr sz="1400">
                <a:solidFill>
                  <a:schemeClr val="tx1"/>
                </a:solidFill>
                <a:latin typeface="Verdana" pitchFamily="34" charset="0"/>
                <a:ea typeface="新細明體" pitchFamily="18" charset="-120"/>
              </a:defRPr>
            </a:lvl2pPr>
            <a:lvl3pPr marL="1143000" indent="-228600" eaLnBrk="0" hangingPunct="0">
              <a:defRPr sz="1400">
                <a:solidFill>
                  <a:schemeClr val="tx1"/>
                </a:solidFill>
                <a:latin typeface="Verdana" pitchFamily="34" charset="0"/>
                <a:ea typeface="新細明體" pitchFamily="18" charset="-120"/>
              </a:defRPr>
            </a:lvl3pPr>
            <a:lvl4pPr marL="1600200" indent="-228600" eaLnBrk="0" hangingPunct="0">
              <a:defRPr sz="1400">
                <a:solidFill>
                  <a:schemeClr val="tx1"/>
                </a:solidFill>
                <a:latin typeface="Verdana" pitchFamily="34" charset="0"/>
                <a:ea typeface="新細明體" pitchFamily="18" charset="-120"/>
              </a:defRPr>
            </a:lvl4pPr>
            <a:lvl5pPr marL="2057400" indent="-228600" eaLnBrk="0" hangingPunct="0">
              <a:defRPr sz="1400">
                <a:solidFill>
                  <a:schemeClr val="tx1"/>
                </a:solidFill>
                <a:latin typeface="Verdana" pitchFamily="34" charset="0"/>
                <a:ea typeface="新細明體" pitchFamily="18" charset="-120"/>
              </a:defRPr>
            </a:lvl5pPr>
            <a:lvl6pPr marL="25146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6pPr>
            <a:lvl7pPr marL="29718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7pPr>
            <a:lvl8pPr marL="34290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8pPr>
            <a:lvl9pPr marL="38862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9pPr>
          </a:lstStyle>
          <a:p>
            <a:pPr algn="r" eaLnBrk="1" hangingPunct="1">
              <a:lnSpc>
                <a:spcPct val="100000"/>
              </a:lnSpc>
              <a:buClrTx/>
              <a:buFontTx/>
              <a:buNone/>
            </a:pPr>
            <a:fld id="{6AD07DB4-3A54-42DB-B17B-39BA5F0E72E0}" type="slidenum">
              <a:rPr kumimoji="1" lang="en-US" altLang="zh-TW">
                <a:latin typeface="Arial" charset="0"/>
              </a:rPr>
              <a:pPr algn="r" eaLnBrk="1" hangingPunct="1">
                <a:lnSpc>
                  <a:spcPct val="100000"/>
                </a:lnSpc>
                <a:buClrTx/>
                <a:buFontTx/>
                <a:buNone/>
              </a:pPr>
              <a:t>5</a:t>
            </a:fld>
            <a:endParaRPr kumimoji="1" lang="en-US" altLang="zh-TW">
              <a:latin typeface="Arial" charset="0"/>
            </a:endParaRPr>
          </a:p>
        </p:txBody>
      </p:sp>
      <p:sp>
        <p:nvSpPr>
          <p:cNvPr id="7171" name="Text Box 27"/>
          <p:cNvSpPr txBox="1">
            <a:spLocks noChangeArrowheads="1"/>
          </p:cNvSpPr>
          <p:nvPr/>
        </p:nvSpPr>
        <p:spPr bwMode="auto">
          <a:xfrm>
            <a:off x="479425" y="1236663"/>
            <a:ext cx="61849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400">
                <a:solidFill>
                  <a:schemeClr val="tx1"/>
                </a:solidFill>
                <a:latin typeface="Verdana" pitchFamily="34" charset="0"/>
                <a:ea typeface="新細明體" pitchFamily="18" charset="-120"/>
              </a:defRPr>
            </a:lvl1pPr>
            <a:lvl2pPr marL="742950" indent="-285750" eaLnBrk="0" hangingPunct="0">
              <a:defRPr sz="1400">
                <a:solidFill>
                  <a:schemeClr val="tx1"/>
                </a:solidFill>
                <a:latin typeface="Verdana" pitchFamily="34" charset="0"/>
                <a:ea typeface="新細明體" pitchFamily="18" charset="-120"/>
              </a:defRPr>
            </a:lvl2pPr>
            <a:lvl3pPr marL="1143000" indent="-228600" eaLnBrk="0" hangingPunct="0">
              <a:defRPr sz="1400">
                <a:solidFill>
                  <a:schemeClr val="tx1"/>
                </a:solidFill>
                <a:latin typeface="Verdana" pitchFamily="34" charset="0"/>
                <a:ea typeface="新細明體" pitchFamily="18" charset="-120"/>
              </a:defRPr>
            </a:lvl3pPr>
            <a:lvl4pPr marL="1600200" indent="-228600" eaLnBrk="0" hangingPunct="0">
              <a:defRPr sz="1400">
                <a:solidFill>
                  <a:schemeClr val="tx1"/>
                </a:solidFill>
                <a:latin typeface="Verdana" pitchFamily="34" charset="0"/>
                <a:ea typeface="新細明體" pitchFamily="18" charset="-120"/>
              </a:defRPr>
            </a:lvl4pPr>
            <a:lvl5pPr marL="2057400" indent="-228600" eaLnBrk="0" hangingPunct="0">
              <a:defRPr sz="1400">
                <a:solidFill>
                  <a:schemeClr val="tx1"/>
                </a:solidFill>
                <a:latin typeface="Verdana" pitchFamily="34" charset="0"/>
                <a:ea typeface="新細明體" pitchFamily="18" charset="-120"/>
              </a:defRPr>
            </a:lvl5pPr>
            <a:lvl6pPr marL="25146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6pPr>
            <a:lvl7pPr marL="29718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7pPr>
            <a:lvl8pPr marL="34290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8pPr>
            <a:lvl9pPr marL="38862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9pPr>
          </a:lstStyle>
          <a:p>
            <a:pPr eaLnBrk="1" hangingPunct="1">
              <a:spcBef>
                <a:spcPct val="20000"/>
              </a:spcBef>
              <a:buClr>
                <a:srgbClr val="FF9900"/>
              </a:buClr>
              <a:buSzPct val="120000"/>
              <a:buFontTx/>
              <a:buNone/>
            </a:pPr>
            <a:r>
              <a:rPr lang="en-US" altLang="zh-TW" sz="1800" b="1"/>
              <a:t>802.11n Access Point Portfolio</a:t>
            </a:r>
          </a:p>
        </p:txBody>
      </p:sp>
      <p:sp>
        <p:nvSpPr>
          <p:cNvPr id="7172" name="Rectangle 2"/>
          <p:cNvSpPr>
            <a:spLocks noChangeArrowheads="1"/>
          </p:cNvSpPr>
          <p:nvPr/>
        </p:nvSpPr>
        <p:spPr bwMode="auto">
          <a:xfrm>
            <a:off x="530225" y="484188"/>
            <a:ext cx="55499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anchor="ctr"/>
          <a:lstStyle/>
          <a:p>
            <a:pPr>
              <a:lnSpc>
                <a:spcPct val="100000"/>
              </a:lnSpc>
              <a:buClrTx/>
              <a:buFontTx/>
              <a:buNone/>
            </a:pPr>
            <a:r>
              <a:rPr lang="en-GB" altLang="zh-TW" sz="2400" b="1"/>
              <a:t>Product Competition Overview</a:t>
            </a:r>
            <a:endParaRPr lang="en-US" altLang="zh-TW" sz="2400" b="1"/>
          </a:p>
        </p:txBody>
      </p:sp>
      <p:sp>
        <p:nvSpPr>
          <p:cNvPr id="7173" name="Slide Number Placeholder 5"/>
          <p:cNvSpPr txBox="1">
            <a:spLocks noGrp="1"/>
          </p:cNvSpPr>
          <p:nvPr/>
        </p:nvSpPr>
        <p:spPr bwMode="auto">
          <a:xfrm>
            <a:off x="7747000" y="6381750"/>
            <a:ext cx="104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ea typeface="新細明體" pitchFamily="18" charset="-120"/>
              </a:defRPr>
            </a:lvl1pPr>
            <a:lvl2pPr marL="742950" indent="-285750" eaLnBrk="0" hangingPunct="0">
              <a:defRPr sz="1400">
                <a:solidFill>
                  <a:schemeClr val="tx1"/>
                </a:solidFill>
                <a:latin typeface="Verdana" pitchFamily="34" charset="0"/>
                <a:ea typeface="新細明體" pitchFamily="18" charset="-120"/>
              </a:defRPr>
            </a:lvl2pPr>
            <a:lvl3pPr marL="1143000" indent="-228600" eaLnBrk="0" hangingPunct="0">
              <a:defRPr sz="1400">
                <a:solidFill>
                  <a:schemeClr val="tx1"/>
                </a:solidFill>
                <a:latin typeface="Verdana" pitchFamily="34" charset="0"/>
                <a:ea typeface="新細明體" pitchFamily="18" charset="-120"/>
              </a:defRPr>
            </a:lvl3pPr>
            <a:lvl4pPr marL="1600200" indent="-228600" eaLnBrk="0" hangingPunct="0">
              <a:defRPr sz="1400">
                <a:solidFill>
                  <a:schemeClr val="tx1"/>
                </a:solidFill>
                <a:latin typeface="Verdana" pitchFamily="34" charset="0"/>
                <a:ea typeface="新細明體" pitchFamily="18" charset="-120"/>
              </a:defRPr>
            </a:lvl4pPr>
            <a:lvl5pPr marL="2057400" indent="-228600" eaLnBrk="0" hangingPunct="0">
              <a:defRPr sz="1400">
                <a:solidFill>
                  <a:schemeClr val="tx1"/>
                </a:solidFill>
                <a:latin typeface="Verdana" pitchFamily="34" charset="0"/>
                <a:ea typeface="新細明體" pitchFamily="18" charset="-120"/>
              </a:defRPr>
            </a:lvl5pPr>
            <a:lvl6pPr marL="25146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6pPr>
            <a:lvl7pPr marL="29718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7pPr>
            <a:lvl8pPr marL="34290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8pPr>
            <a:lvl9pPr marL="38862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9pPr>
          </a:lstStyle>
          <a:p>
            <a:pPr algn="r" eaLnBrk="1" hangingPunct="1">
              <a:lnSpc>
                <a:spcPct val="100000"/>
              </a:lnSpc>
              <a:buClrTx/>
              <a:buFontTx/>
              <a:buNone/>
            </a:pPr>
            <a:fld id="{202F0B73-B9B1-4C4B-B298-FEF1621A72E1}" type="slidenum">
              <a:rPr kumimoji="1" lang="en-US" altLang="zh-TW">
                <a:latin typeface="Arial" charset="0"/>
              </a:rPr>
              <a:pPr algn="r" eaLnBrk="1" hangingPunct="1">
                <a:lnSpc>
                  <a:spcPct val="100000"/>
                </a:lnSpc>
                <a:buClrTx/>
                <a:buFontTx/>
                <a:buNone/>
              </a:pPr>
              <a:t>5</a:t>
            </a:fld>
            <a:endParaRPr kumimoji="1" lang="en-US" altLang="zh-TW">
              <a:latin typeface="Arial" charset="0"/>
            </a:endParaRPr>
          </a:p>
        </p:txBody>
      </p:sp>
      <p:sp>
        <p:nvSpPr>
          <p:cNvPr id="7174" name="Line 6"/>
          <p:cNvSpPr>
            <a:spLocks noChangeShapeType="1"/>
          </p:cNvSpPr>
          <p:nvPr/>
        </p:nvSpPr>
        <p:spPr bwMode="auto">
          <a:xfrm flipV="1">
            <a:off x="447675" y="6526213"/>
            <a:ext cx="8089900" cy="7937"/>
          </a:xfrm>
          <a:prstGeom prst="line">
            <a:avLst/>
          </a:prstGeom>
          <a:noFill/>
          <a:ln w="76200">
            <a:solidFill>
              <a:srgbClr val="66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75" name="Line 7"/>
          <p:cNvSpPr>
            <a:spLocks noChangeShapeType="1"/>
          </p:cNvSpPr>
          <p:nvPr/>
        </p:nvSpPr>
        <p:spPr bwMode="auto">
          <a:xfrm flipV="1">
            <a:off x="469900" y="1509713"/>
            <a:ext cx="12700" cy="4957762"/>
          </a:xfrm>
          <a:prstGeom prst="line">
            <a:avLst/>
          </a:prstGeom>
          <a:noFill/>
          <a:ln w="7620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76" name="Text Box 21"/>
          <p:cNvSpPr txBox="1">
            <a:spLocks noChangeArrowheads="1"/>
          </p:cNvSpPr>
          <p:nvPr/>
        </p:nvSpPr>
        <p:spPr bwMode="auto">
          <a:xfrm>
            <a:off x="2773363" y="2903538"/>
            <a:ext cx="2541587"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Verdana" pitchFamily="34" charset="0"/>
                <a:ea typeface="新細明體" pitchFamily="18" charset="-120"/>
              </a:defRPr>
            </a:lvl1pPr>
            <a:lvl2pPr marL="742950" indent="-285750" eaLnBrk="0" hangingPunct="0">
              <a:defRPr sz="1400">
                <a:solidFill>
                  <a:schemeClr val="tx1"/>
                </a:solidFill>
                <a:latin typeface="Verdana" pitchFamily="34" charset="0"/>
                <a:ea typeface="新細明體" pitchFamily="18" charset="-120"/>
              </a:defRPr>
            </a:lvl2pPr>
            <a:lvl3pPr marL="1143000" indent="-228600" eaLnBrk="0" hangingPunct="0">
              <a:defRPr sz="1400">
                <a:solidFill>
                  <a:schemeClr val="tx1"/>
                </a:solidFill>
                <a:latin typeface="Verdana" pitchFamily="34" charset="0"/>
                <a:ea typeface="新細明體" pitchFamily="18" charset="-120"/>
              </a:defRPr>
            </a:lvl3pPr>
            <a:lvl4pPr marL="1600200" indent="-228600" eaLnBrk="0" hangingPunct="0">
              <a:defRPr sz="1400">
                <a:solidFill>
                  <a:schemeClr val="tx1"/>
                </a:solidFill>
                <a:latin typeface="Verdana" pitchFamily="34" charset="0"/>
                <a:ea typeface="新細明體" pitchFamily="18" charset="-120"/>
              </a:defRPr>
            </a:lvl4pPr>
            <a:lvl5pPr marL="2057400" indent="-228600" eaLnBrk="0" hangingPunct="0">
              <a:defRPr sz="1400">
                <a:solidFill>
                  <a:schemeClr val="tx1"/>
                </a:solidFill>
                <a:latin typeface="Verdana" pitchFamily="34" charset="0"/>
                <a:ea typeface="新細明體" pitchFamily="18" charset="-120"/>
              </a:defRPr>
            </a:lvl5pPr>
            <a:lvl6pPr marL="25146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6pPr>
            <a:lvl7pPr marL="29718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7pPr>
            <a:lvl8pPr marL="34290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8pPr>
            <a:lvl9pPr marL="38862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9pPr>
          </a:lstStyle>
          <a:p>
            <a:pPr>
              <a:lnSpc>
                <a:spcPct val="100000"/>
              </a:lnSpc>
              <a:spcBef>
                <a:spcPct val="10000"/>
              </a:spcBef>
              <a:buClr>
                <a:schemeClr val="hlink"/>
              </a:buClr>
              <a:buSzPct val="120000"/>
              <a:buFontTx/>
              <a:buChar char="•"/>
            </a:pPr>
            <a:r>
              <a:rPr lang="en-US" altLang="zh-TW" sz="1000"/>
              <a:t> 2.4/5GHz Selectable Dual Band</a:t>
            </a:r>
          </a:p>
          <a:p>
            <a:pPr>
              <a:lnSpc>
                <a:spcPct val="100000"/>
              </a:lnSpc>
              <a:spcBef>
                <a:spcPct val="10000"/>
              </a:spcBef>
              <a:buClr>
                <a:schemeClr val="hlink"/>
              </a:buClr>
              <a:buSzPct val="120000"/>
              <a:buFontTx/>
              <a:buChar char="•"/>
            </a:pPr>
            <a:r>
              <a:rPr lang="en-US" altLang="zh-TW" sz="1000"/>
              <a:t> 802.3af PoE</a:t>
            </a:r>
          </a:p>
          <a:p>
            <a:pPr>
              <a:lnSpc>
                <a:spcPct val="100000"/>
              </a:lnSpc>
              <a:spcBef>
                <a:spcPct val="10000"/>
              </a:spcBef>
              <a:buClr>
                <a:schemeClr val="hlink"/>
              </a:buClr>
              <a:buSzPct val="120000"/>
              <a:buFontTx/>
              <a:buChar char="•"/>
            </a:pPr>
            <a:r>
              <a:rPr lang="en-US" altLang="zh-TW" sz="1000"/>
              <a:t> </a:t>
            </a:r>
            <a:r>
              <a:rPr kumimoji="1" lang="en-US" altLang="zh-TW" sz="1000"/>
              <a:t>Three Dual Band Antennas</a:t>
            </a:r>
            <a:endParaRPr lang="en-US" altLang="zh-TW" sz="1000"/>
          </a:p>
          <a:p>
            <a:pPr>
              <a:lnSpc>
                <a:spcPct val="100000"/>
              </a:lnSpc>
              <a:spcBef>
                <a:spcPct val="10000"/>
              </a:spcBef>
              <a:buClr>
                <a:schemeClr val="hlink"/>
              </a:buClr>
              <a:buSzPct val="120000"/>
              <a:buFontTx/>
              <a:buChar char="•"/>
            </a:pPr>
            <a:r>
              <a:rPr lang="en-US" altLang="zh-TW" sz="1000"/>
              <a:t> Support APMII </a:t>
            </a:r>
            <a:r>
              <a:rPr kumimoji="1" lang="zh-TW" altLang="en-US" sz="1000"/>
              <a:t>、</a:t>
            </a:r>
            <a:r>
              <a:rPr kumimoji="1" lang="en-US" altLang="zh-TW" sz="1000"/>
              <a:t>D-View 6.0</a:t>
            </a:r>
          </a:p>
          <a:p>
            <a:pPr>
              <a:lnSpc>
                <a:spcPct val="100000"/>
              </a:lnSpc>
              <a:spcBef>
                <a:spcPct val="10000"/>
              </a:spcBef>
              <a:buClr>
                <a:schemeClr val="hlink"/>
              </a:buClr>
              <a:buSzPct val="120000"/>
              <a:buFontTx/>
              <a:buChar char="•"/>
            </a:pPr>
            <a:r>
              <a:rPr kumimoji="1" lang="en-US" altLang="zh-TW" sz="1000"/>
              <a:t> Four operation mode</a:t>
            </a:r>
            <a:endParaRPr lang="en-US" altLang="zh-TW" sz="1000"/>
          </a:p>
          <a:p>
            <a:pPr>
              <a:lnSpc>
                <a:spcPct val="100000"/>
              </a:lnSpc>
              <a:spcBef>
                <a:spcPct val="10000"/>
              </a:spcBef>
              <a:buClr>
                <a:schemeClr val="hlink"/>
              </a:buClr>
              <a:buSzPct val="120000"/>
              <a:buFontTx/>
              <a:buChar char="•"/>
            </a:pPr>
            <a:r>
              <a:rPr lang="en-US" altLang="zh-TW" sz="1000"/>
              <a:t> Rugged Metal Chassis </a:t>
            </a:r>
          </a:p>
          <a:p>
            <a:pPr>
              <a:lnSpc>
                <a:spcPct val="100000"/>
              </a:lnSpc>
              <a:spcBef>
                <a:spcPct val="10000"/>
              </a:spcBef>
              <a:buClr>
                <a:schemeClr val="hlink"/>
              </a:buClr>
              <a:buSzPct val="120000"/>
              <a:buFontTx/>
              <a:buChar char="•"/>
            </a:pPr>
            <a:r>
              <a:rPr lang="en-US" altLang="zh-TW" sz="1000"/>
              <a:t> Plenum-rated Housing</a:t>
            </a:r>
          </a:p>
        </p:txBody>
      </p:sp>
      <p:sp>
        <p:nvSpPr>
          <p:cNvPr id="57367" name="Text Box 23"/>
          <p:cNvSpPr txBox="1">
            <a:spLocks noChangeArrowheads="1"/>
          </p:cNvSpPr>
          <p:nvPr/>
        </p:nvSpPr>
        <p:spPr bwMode="auto">
          <a:xfrm rot="5400000">
            <a:off x="-588962" y="3475038"/>
            <a:ext cx="2112962" cy="296862"/>
          </a:xfrm>
          <a:prstGeom prst="rect">
            <a:avLst/>
          </a:prstGeom>
          <a:solidFill>
            <a:schemeClr val="bg1"/>
          </a:solidFill>
          <a:ln w="9525">
            <a:noFill/>
            <a:miter lim="800000"/>
            <a:headEnd/>
            <a:tailEnd/>
          </a:ln>
          <a:effectLst/>
        </p:spPr>
        <p:txBody>
          <a:bodyPr tIns="10800" bIns="10800">
            <a:spAutoFit/>
          </a:bodyPr>
          <a:lstStyle/>
          <a:p>
            <a:pPr algn="dist">
              <a:lnSpc>
                <a:spcPct val="100000"/>
              </a:lnSpc>
              <a:spcBef>
                <a:spcPct val="50000"/>
              </a:spcBef>
              <a:buClr>
                <a:srgbClr val="66FF33"/>
              </a:buClr>
              <a:buSzPct val="120000"/>
              <a:buFontTx/>
              <a:buNone/>
              <a:defRPr/>
            </a:pPr>
            <a:r>
              <a:rPr lang="en-US" altLang="zh-TW" sz="1800" b="1" i="1">
                <a:solidFill>
                  <a:srgbClr val="000000"/>
                </a:solidFill>
                <a:effectLst>
                  <a:outerShdw blurRad="38100" dist="38100" dir="2700000" algn="tl">
                    <a:srgbClr val="C0C0C0"/>
                  </a:outerShdw>
                </a:effectLst>
                <a:latin typeface="Arial" pitchFamily="34" charset="0"/>
                <a:ea typeface="標楷體" pitchFamily="65" charset="-120"/>
              </a:rPr>
              <a:t>Feature</a:t>
            </a:r>
          </a:p>
        </p:txBody>
      </p:sp>
      <p:sp>
        <p:nvSpPr>
          <p:cNvPr id="7178" name="Line 40"/>
          <p:cNvSpPr>
            <a:spLocks noChangeShapeType="1"/>
          </p:cNvSpPr>
          <p:nvPr/>
        </p:nvSpPr>
        <p:spPr bwMode="auto">
          <a:xfrm>
            <a:off x="5108575" y="1852613"/>
            <a:ext cx="0" cy="4484687"/>
          </a:xfrm>
          <a:prstGeom prst="line">
            <a:avLst/>
          </a:prstGeom>
          <a:noFill/>
          <a:ln w="25400">
            <a:solidFill>
              <a:srgbClr val="80808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179" name="Text Box 42"/>
          <p:cNvSpPr txBox="1">
            <a:spLocks noChangeArrowheads="1"/>
          </p:cNvSpPr>
          <p:nvPr/>
        </p:nvSpPr>
        <p:spPr bwMode="auto">
          <a:xfrm>
            <a:off x="5227638" y="1673225"/>
            <a:ext cx="165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400">
                <a:solidFill>
                  <a:schemeClr val="tx1"/>
                </a:solidFill>
                <a:latin typeface="Verdana" pitchFamily="34" charset="0"/>
                <a:ea typeface="新細明體" pitchFamily="18" charset="-120"/>
              </a:defRPr>
            </a:lvl1pPr>
            <a:lvl2pPr marL="742950" indent="-285750" eaLnBrk="0" hangingPunct="0">
              <a:defRPr sz="1400">
                <a:solidFill>
                  <a:schemeClr val="tx1"/>
                </a:solidFill>
                <a:latin typeface="Verdana" pitchFamily="34" charset="0"/>
                <a:ea typeface="新細明體" pitchFamily="18" charset="-120"/>
              </a:defRPr>
            </a:lvl2pPr>
            <a:lvl3pPr marL="1143000" indent="-228600" eaLnBrk="0" hangingPunct="0">
              <a:defRPr sz="1400">
                <a:solidFill>
                  <a:schemeClr val="tx1"/>
                </a:solidFill>
                <a:latin typeface="Verdana" pitchFamily="34" charset="0"/>
                <a:ea typeface="新細明體" pitchFamily="18" charset="-120"/>
              </a:defRPr>
            </a:lvl3pPr>
            <a:lvl4pPr marL="1600200" indent="-228600" eaLnBrk="0" hangingPunct="0">
              <a:defRPr sz="1400">
                <a:solidFill>
                  <a:schemeClr val="tx1"/>
                </a:solidFill>
                <a:latin typeface="Verdana" pitchFamily="34" charset="0"/>
                <a:ea typeface="新細明體" pitchFamily="18" charset="-120"/>
              </a:defRPr>
            </a:lvl4pPr>
            <a:lvl5pPr marL="2057400" indent="-228600" eaLnBrk="0" hangingPunct="0">
              <a:defRPr sz="1400">
                <a:solidFill>
                  <a:schemeClr val="tx1"/>
                </a:solidFill>
                <a:latin typeface="Verdana" pitchFamily="34" charset="0"/>
                <a:ea typeface="新細明體" pitchFamily="18" charset="-120"/>
              </a:defRPr>
            </a:lvl5pPr>
            <a:lvl6pPr marL="25146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6pPr>
            <a:lvl7pPr marL="29718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7pPr>
            <a:lvl8pPr marL="34290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8pPr>
            <a:lvl9pPr marL="38862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9pPr>
          </a:lstStyle>
          <a:p>
            <a:pPr eaLnBrk="1" hangingPunct="1">
              <a:lnSpc>
                <a:spcPct val="100000"/>
              </a:lnSpc>
              <a:spcBef>
                <a:spcPct val="50000"/>
              </a:spcBef>
              <a:buFontTx/>
              <a:buNone/>
            </a:pPr>
            <a:r>
              <a:rPr kumimoji="1" lang="en-US" altLang="zh-TW" b="1">
                <a:solidFill>
                  <a:schemeClr val="folHlink"/>
                </a:solidFill>
              </a:rPr>
              <a:t>Outdoor</a:t>
            </a:r>
          </a:p>
        </p:txBody>
      </p:sp>
      <p:sp>
        <p:nvSpPr>
          <p:cNvPr id="57393" name="Text Box 49"/>
          <p:cNvSpPr txBox="1">
            <a:spLocks noChangeArrowheads="1"/>
          </p:cNvSpPr>
          <p:nvPr/>
        </p:nvSpPr>
        <p:spPr bwMode="auto">
          <a:xfrm>
            <a:off x="3721100" y="6269038"/>
            <a:ext cx="1397000" cy="396875"/>
          </a:xfrm>
          <a:prstGeom prst="rect">
            <a:avLst/>
          </a:prstGeom>
          <a:solidFill>
            <a:srgbClr val="FFFFFF"/>
          </a:solidFill>
          <a:ln w="9525">
            <a:noFill/>
            <a:miter lim="800000"/>
            <a:headEnd/>
            <a:tailEnd/>
          </a:ln>
          <a:effectLst/>
        </p:spPr>
        <p:txBody>
          <a:bodyPr>
            <a:spAutoFit/>
          </a:bodyPr>
          <a:lstStyle/>
          <a:p>
            <a:pPr>
              <a:lnSpc>
                <a:spcPct val="100000"/>
              </a:lnSpc>
              <a:spcBef>
                <a:spcPct val="50000"/>
              </a:spcBef>
              <a:buClr>
                <a:srgbClr val="66FF33"/>
              </a:buClr>
              <a:buSzPct val="120000"/>
              <a:buFontTx/>
              <a:buNone/>
              <a:defRPr/>
            </a:pPr>
            <a:r>
              <a:rPr lang="en-US" altLang="zh-TW" sz="2000" b="1" i="1">
                <a:solidFill>
                  <a:srgbClr val="336699"/>
                </a:solidFill>
                <a:effectLst>
                  <a:outerShdw blurRad="38100" dist="38100" dir="2700000" algn="tl">
                    <a:srgbClr val="C0C0C0"/>
                  </a:outerShdw>
                </a:effectLst>
                <a:latin typeface="Arial" pitchFamily="34" charset="0"/>
                <a:ea typeface="標楷體" pitchFamily="65" charset="-120"/>
              </a:rPr>
              <a:t>P  r  i  c  e</a:t>
            </a:r>
          </a:p>
        </p:txBody>
      </p:sp>
      <p:sp>
        <p:nvSpPr>
          <p:cNvPr id="7181" name="Text Box 30"/>
          <p:cNvSpPr txBox="1">
            <a:spLocks noChangeArrowheads="1"/>
          </p:cNvSpPr>
          <p:nvPr/>
        </p:nvSpPr>
        <p:spPr bwMode="auto">
          <a:xfrm>
            <a:off x="890588" y="4554538"/>
            <a:ext cx="1012825" cy="18256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400">
                <a:solidFill>
                  <a:schemeClr val="tx1"/>
                </a:solidFill>
                <a:latin typeface="Verdana" pitchFamily="34" charset="0"/>
                <a:ea typeface="新細明體" pitchFamily="18" charset="-120"/>
              </a:defRPr>
            </a:lvl1pPr>
            <a:lvl2pPr marL="742950" indent="-285750" eaLnBrk="0" hangingPunct="0">
              <a:defRPr sz="1400">
                <a:solidFill>
                  <a:schemeClr val="tx1"/>
                </a:solidFill>
                <a:latin typeface="Verdana" pitchFamily="34" charset="0"/>
                <a:ea typeface="新細明體" pitchFamily="18" charset="-120"/>
              </a:defRPr>
            </a:lvl2pPr>
            <a:lvl3pPr marL="1143000" indent="-228600" eaLnBrk="0" hangingPunct="0">
              <a:defRPr sz="1400">
                <a:solidFill>
                  <a:schemeClr val="tx1"/>
                </a:solidFill>
                <a:latin typeface="Verdana" pitchFamily="34" charset="0"/>
                <a:ea typeface="新細明體" pitchFamily="18" charset="-120"/>
              </a:defRPr>
            </a:lvl3pPr>
            <a:lvl4pPr marL="1600200" indent="-228600" eaLnBrk="0" hangingPunct="0">
              <a:defRPr sz="1400">
                <a:solidFill>
                  <a:schemeClr val="tx1"/>
                </a:solidFill>
                <a:latin typeface="Verdana" pitchFamily="34" charset="0"/>
                <a:ea typeface="新細明體" pitchFamily="18" charset="-120"/>
              </a:defRPr>
            </a:lvl4pPr>
            <a:lvl5pPr marL="2057400" indent="-228600" eaLnBrk="0" hangingPunct="0">
              <a:defRPr sz="1400">
                <a:solidFill>
                  <a:schemeClr val="tx1"/>
                </a:solidFill>
                <a:latin typeface="Verdana" pitchFamily="34" charset="0"/>
                <a:ea typeface="新細明體" pitchFamily="18" charset="-120"/>
              </a:defRPr>
            </a:lvl5pPr>
            <a:lvl6pPr marL="25146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6pPr>
            <a:lvl7pPr marL="29718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7pPr>
            <a:lvl8pPr marL="34290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8pPr>
            <a:lvl9pPr marL="38862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9pPr>
          </a:lstStyle>
          <a:p>
            <a:pPr algn="ctr" eaLnBrk="1" hangingPunct="1">
              <a:lnSpc>
                <a:spcPct val="100000"/>
              </a:lnSpc>
              <a:spcBef>
                <a:spcPct val="50000"/>
              </a:spcBef>
              <a:buClrTx/>
              <a:buFontTx/>
              <a:buNone/>
            </a:pPr>
            <a:r>
              <a:rPr kumimoji="1" lang="en-US" altLang="zh-TW" sz="1200" b="1">
                <a:solidFill>
                  <a:schemeClr val="bg1"/>
                </a:solidFill>
              </a:rPr>
              <a:t>DAP-2553</a:t>
            </a:r>
          </a:p>
        </p:txBody>
      </p:sp>
      <p:sp>
        <p:nvSpPr>
          <p:cNvPr id="7182" name="Text Box 32"/>
          <p:cNvSpPr txBox="1">
            <a:spLocks noChangeArrowheads="1"/>
          </p:cNvSpPr>
          <p:nvPr/>
        </p:nvSpPr>
        <p:spPr bwMode="auto">
          <a:xfrm>
            <a:off x="2041525" y="4695825"/>
            <a:ext cx="2465388"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Verdana" pitchFamily="34" charset="0"/>
                <a:ea typeface="新細明體" pitchFamily="18" charset="-120"/>
              </a:defRPr>
            </a:lvl1pPr>
            <a:lvl2pPr marL="742950" indent="-285750" eaLnBrk="0" hangingPunct="0">
              <a:defRPr sz="1400">
                <a:solidFill>
                  <a:schemeClr val="tx1"/>
                </a:solidFill>
                <a:latin typeface="Verdana" pitchFamily="34" charset="0"/>
                <a:ea typeface="新細明體" pitchFamily="18" charset="-120"/>
              </a:defRPr>
            </a:lvl2pPr>
            <a:lvl3pPr marL="1143000" indent="-228600" eaLnBrk="0" hangingPunct="0">
              <a:defRPr sz="1400">
                <a:solidFill>
                  <a:schemeClr val="tx1"/>
                </a:solidFill>
                <a:latin typeface="Verdana" pitchFamily="34" charset="0"/>
                <a:ea typeface="新細明體" pitchFamily="18" charset="-120"/>
              </a:defRPr>
            </a:lvl3pPr>
            <a:lvl4pPr marL="1600200" indent="-228600" eaLnBrk="0" hangingPunct="0">
              <a:defRPr sz="1400">
                <a:solidFill>
                  <a:schemeClr val="tx1"/>
                </a:solidFill>
                <a:latin typeface="Verdana" pitchFamily="34" charset="0"/>
                <a:ea typeface="新細明體" pitchFamily="18" charset="-120"/>
              </a:defRPr>
            </a:lvl4pPr>
            <a:lvl5pPr marL="2057400" indent="-228600" eaLnBrk="0" hangingPunct="0">
              <a:defRPr sz="1400">
                <a:solidFill>
                  <a:schemeClr val="tx1"/>
                </a:solidFill>
                <a:latin typeface="Verdana" pitchFamily="34" charset="0"/>
                <a:ea typeface="新細明體" pitchFamily="18" charset="-120"/>
              </a:defRPr>
            </a:lvl5pPr>
            <a:lvl6pPr marL="25146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6pPr>
            <a:lvl7pPr marL="29718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7pPr>
            <a:lvl8pPr marL="34290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8pPr>
            <a:lvl9pPr marL="38862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9pPr>
          </a:lstStyle>
          <a:p>
            <a:pPr>
              <a:lnSpc>
                <a:spcPct val="100000"/>
              </a:lnSpc>
              <a:spcBef>
                <a:spcPct val="10000"/>
              </a:spcBef>
              <a:buClr>
                <a:schemeClr val="hlink"/>
              </a:buClr>
              <a:buSzPct val="120000"/>
              <a:buFontTx/>
              <a:buChar char="•"/>
            </a:pPr>
            <a:r>
              <a:rPr lang="en-US" altLang="zh-TW" sz="1000"/>
              <a:t> 2.4/5GHz Selectable Dual Band</a:t>
            </a:r>
          </a:p>
          <a:p>
            <a:pPr>
              <a:lnSpc>
                <a:spcPct val="100000"/>
              </a:lnSpc>
              <a:spcBef>
                <a:spcPct val="10000"/>
              </a:spcBef>
              <a:buClr>
                <a:schemeClr val="hlink"/>
              </a:buClr>
              <a:buSzPct val="120000"/>
              <a:buFontTx/>
              <a:buChar char="•"/>
            </a:pPr>
            <a:r>
              <a:rPr lang="en-US" altLang="zh-TW" sz="1000"/>
              <a:t> 802.3af PoE</a:t>
            </a:r>
          </a:p>
          <a:p>
            <a:pPr>
              <a:lnSpc>
                <a:spcPct val="100000"/>
              </a:lnSpc>
              <a:spcBef>
                <a:spcPct val="10000"/>
              </a:spcBef>
              <a:buClr>
                <a:schemeClr val="hlink"/>
              </a:buClr>
              <a:buSzPct val="120000"/>
              <a:buFontTx/>
              <a:buChar char="•"/>
            </a:pPr>
            <a:r>
              <a:rPr lang="en-US" altLang="zh-TW" sz="1000"/>
              <a:t> </a:t>
            </a:r>
            <a:r>
              <a:rPr kumimoji="1" lang="en-US" altLang="zh-TW" sz="1000"/>
              <a:t>Three Dual Band Antennas</a:t>
            </a:r>
          </a:p>
          <a:p>
            <a:pPr>
              <a:lnSpc>
                <a:spcPct val="100000"/>
              </a:lnSpc>
              <a:spcBef>
                <a:spcPct val="10000"/>
              </a:spcBef>
              <a:buClr>
                <a:schemeClr val="hlink"/>
              </a:buClr>
              <a:buSzPct val="120000"/>
              <a:buFontTx/>
              <a:buChar char="•"/>
            </a:pPr>
            <a:r>
              <a:rPr kumimoji="1" lang="en-US" altLang="zh-TW" sz="1000"/>
              <a:t> Four operation mode</a:t>
            </a:r>
          </a:p>
          <a:p>
            <a:pPr>
              <a:lnSpc>
                <a:spcPct val="100000"/>
              </a:lnSpc>
              <a:spcBef>
                <a:spcPct val="10000"/>
              </a:spcBef>
              <a:buClr>
                <a:schemeClr val="hlink"/>
              </a:buClr>
              <a:buSzPct val="120000"/>
              <a:buFontTx/>
              <a:buChar char="•"/>
            </a:pPr>
            <a:r>
              <a:rPr kumimoji="1" lang="en-US" altLang="zh-TW" sz="1000"/>
              <a:t> Support APMII</a:t>
            </a:r>
            <a:r>
              <a:rPr kumimoji="1" lang="zh-TW" altLang="en-US" sz="1000"/>
              <a:t>、</a:t>
            </a:r>
            <a:r>
              <a:rPr kumimoji="1" lang="en-US" altLang="zh-TW" sz="1000"/>
              <a:t>D-View 6.0</a:t>
            </a:r>
          </a:p>
          <a:p>
            <a:pPr>
              <a:lnSpc>
                <a:spcPct val="100000"/>
              </a:lnSpc>
              <a:spcBef>
                <a:spcPct val="10000"/>
              </a:spcBef>
              <a:buClr>
                <a:schemeClr val="hlink"/>
              </a:buClr>
              <a:buSzPct val="120000"/>
              <a:buFont typeface="Wingdings" pitchFamily="2" charset="2"/>
              <a:buNone/>
            </a:pPr>
            <a:r>
              <a:rPr lang="en-US" altLang="zh-TW" sz="1000"/>
              <a:t> </a:t>
            </a:r>
          </a:p>
        </p:txBody>
      </p:sp>
      <p:sp>
        <p:nvSpPr>
          <p:cNvPr id="7183" name="Text Box 61"/>
          <p:cNvSpPr txBox="1">
            <a:spLocks noChangeArrowheads="1"/>
          </p:cNvSpPr>
          <p:nvPr/>
        </p:nvSpPr>
        <p:spPr bwMode="auto">
          <a:xfrm>
            <a:off x="684213" y="1690688"/>
            <a:ext cx="165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400">
                <a:solidFill>
                  <a:schemeClr val="tx1"/>
                </a:solidFill>
                <a:latin typeface="Verdana" pitchFamily="34" charset="0"/>
                <a:ea typeface="新細明體" pitchFamily="18" charset="-120"/>
              </a:defRPr>
            </a:lvl1pPr>
            <a:lvl2pPr marL="742950" indent="-285750" eaLnBrk="0" hangingPunct="0">
              <a:defRPr sz="1400">
                <a:solidFill>
                  <a:schemeClr val="tx1"/>
                </a:solidFill>
                <a:latin typeface="Verdana" pitchFamily="34" charset="0"/>
                <a:ea typeface="新細明體" pitchFamily="18" charset="-120"/>
              </a:defRPr>
            </a:lvl2pPr>
            <a:lvl3pPr marL="1143000" indent="-228600" eaLnBrk="0" hangingPunct="0">
              <a:defRPr sz="1400">
                <a:solidFill>
                  <a:schemeClr val="tx1"/>
                </a:solidFill>
                <a:latin typeface="Verdana" pitchFamily="34" charset="0"/>
                <a:ea typeface="新細明體" pitchFamily="18" charset="-120"/>
              </a:defRPr>
            </a:lvl3pPr>
            <a:lvl4pPr marL="1600200" indent="-228600" eaLnBrk="0" hangingPunct="0">
              <a:defRPr sz="1400">
                <a:solidFill>
                  <a:schemeClr val="tx1"/>
                </a:solidFill>
                <a:latin typeface="Verdana" pitchFamily="34" charset="0"/>
                <a:ea typeface="新細明體" pitchFamily="18" charset="-120"/>
              </a:defRPr>
            </a:lvl4pPr>
            <a:lvl5pPr marL="2057400" indent="-228600" eaLnBrk="0" hangingPunct="0">
              <a:defRPr sz="1400">
                <a:solidFill>
                  <a:schemeClr val="tx1"/>
                </a:solidFill>
                <a:latin typeface="Verdana" pitchFamily="34" charset="0"/>
                <a:ea typeface="新細明體" pitchFamily="18" charset="-120"/>
              </a:defRPr>
            </a:lvl5pPr>
            <a:lvl6pPr marL="25146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6pPr>
            <a:lvl7pPr marL="29718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7pPr>
            <a:lvl8pPr marL="34290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8pPr>
            <a:lvl9pPr marL="38862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9pPr>
          </a:lstStyle>
          <a:p>
            <a:pPr eaLnBrk="1" hangingPunct="1">
              <a:lnSpc>
                <a:spcPct val="100000"/>
              </a:lnSpc>
              <a:spcBef>
                <a:spcPct val="50000"/>
              </a:spcBef>
              <a:buFontTx/>
              <a:buNone/>
            </a:pPr>
            <a:r>
              <a:rPr kumimoji="1" lang="en-US" altLang="zh-TW" b="1">
                <a:solidFill>
                  <a:schemeClr val="folHlink"/>
                </a:solidFill>
              </a:rPr>
              <a:t>Indoor</a:t>
            </a:r>
          </a:p>
        </p:txBody>
      </p:sp>
      <p:pic>
        <p:nvPicPr>
          <p:cNvPr id="7184" name="Picture 65" descr="DAP-2553_fro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638" y="4822825"/>
            <a:ext cx="1163637"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5" name="Picture 6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2300" y="2773363"/>
            <a:ext cx="822325"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186" name="Text Box 31"/>
          <p:cNvSpPr txBox="1">
            <a:spLocks noChangeArrowheads="1"/>
          </p:cNvSpPr>
          <p:nvPr/>
        </p:nvSpPr>
        <p:spPr bwMode="auto">
          <a:xfrm>
            <a:off x="1835150" y="2557463"/>
            <a:ext cx="1046163" cy="1825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400">
                <a:solidFill>
                  <a:schemeClr val="tx1"/>
                </a:solidFill>
                <a:latin typeface="Verdana" pitchFamily="34" charset="0"/>
                <a:ea typeface="新細明體" pitchFamily="18" charset="-120"/>
              </a:defRPr>
            </a:lvl1pPr>
            <a:lvl2pPr marL="742950" indent="-285750" eaLnBrk="0" hangingPunct="0">
              <a:defRPr sz="1400">
                <a:solidFill>
                  <a:schemeClr val="tx1"/>
                </a:solidFill>
                <a:latin typeface="Verdana" pitchFamily="34" charset="0"/>
                <a:ea typeface="新細明體" pitchFamily="18" charset="-120"/>
              </a:defRPr>
            </a:lvl2pPr>
            <a:lvl3pPr marL="1143000" indent="-228600" eaLnBrk="0" hangingPunct="0">
              <a:defRPr sz="1400">
                <a:solidFill>
                  <a:schemeClr val="tx1"/>
                </a:solidFill>
                <a:latin typeface="Verdana" pitchFamily="34" charset="0"/>
                <a:ea typeface="新細明體" pitchFamily="18" charset="-120"/>
              </a:defRPr>
            </a:lvl3pPr>
            <a:lvl4pPr marL="1600200" indent="-228600" eaLnBrk="0" hangingPunct="0">
              <a:defRPr sz="1400">
                <a:solidFill>
                  <a:schemeClr val="tx1"/>
                </a:solidFill>
                <a:latin typeface="Verdana" pitchFamily="34" charset="0"/>
                <a:ea typeface="新細明體" pitchFamily="18" charset="-120"/>
              </a:defRPr>
            </a:lvl4pPr>
            <a:lvl5pPr marL="2057400" indent="-228600" eaLnBrk="0" hangingPunct="0">
              <a:defRPr sz="1400">
                <a:solidFill>
                  <a:schemeClr val="tx1"/>
                </a:solidFill>
                <a:latin typeface="Verdana" pitchFamily="34" charset="0"/>
                <a:ea typeface="新細明體" pitchFamily="18" charset="-120"/>
              </a:defRPr>
            </a:lvl5pPr>
            <a:lvl6pPr marL="25146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6pPr>
            <a:lvl7pPr marL="29718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7pPr>
            <a:lvl8pPr marL="34290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8pPr>
            <a:lvl9pPr marL="38862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9pPr>
          </a:lstStyle>
          <a:p>
            <a:pPr algn="ctr" eaLnBrk="1" hangingPunct="1">
              <a:lnSpc>
                <a:spcPct val="100000"/>
              </a:lnSpc>
              <a:spcBef>
                <a:spcPct val="50000"/>
              </a:spcBef>
              <a:buClrTx/>
              <a:buFontTx/>
              <a:buNone/>
            </a:pPr>
            <a:r>
              <a:rPr kumimoji="1" lang="en-US" altLang="zh-TW" sz="1200" b="1">
                <a:solidFill>
                  <a:schemeClr val="bg1"/>
                </a:solidFill>
              </a:rPr>
              <a:t>DAP-2590</a:t>
            </a:r>
          </a:p>
        </p:txBody>
      </p:sp>
      <p:sp>
        <p:nvSpPr>
          <p:cNvPr id="7187" name="Text Box 30"/>
          <p:cNvSpPr txBox="1">
            <a:spLocks noChangeArrowheads="1"/>
          </p:cNvSpPr>
          <p:nvPr/>
        </p:nvSpPr>
        <p:spPr bwMode="auto">
          <a:xfrm>
            <a:off x="5268913" y="2300288"/>
            <a:ext cx="969962" cy="182562"/>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400">
                <a:solidFill>
                  <a:schemeClr val="tx1"/>
                </a:solidFill>
                <a:latin typeface="Verdana" pitchFamily="34" charset="0"/>
                <a:ea typeface="新細明體" pitchFamily="18" charset="-120"/>
              </a:defRPr>
            </a:lvl1pPr>
            <a:lvl2pPr marL="742950" indent="-285750" eaLnBrk="0" hangingPunct="0">
              <a:defRPr sz="1400">
                <a:solidFill>
                  <a:schemeClr val="tx1"/>
                </a:solidFill>
                <a:latin typeface="Verdana" pitchFamily="34" charset="0"/>
                <a:ea typeface="新細明體" pitchFamily="18" charset="-120"/>
              </a:defRPr>
            </a:lvl2pPr>
            <a:lvl3pPr marL="1143000" indent="-228600" eaLnBrk="0" hangingPunct="0">
              <a:defRPr sz="1400">
                <a:solidFill>
                  <a:schemeClr val="tx1"/>
                </a:solidFill>
                <a:latin typeface="Verdana" pitchFamily="34" charset="0"/>
                <a:ea typeface="新細明體" pitchFamily="18" charset="-120"/>
              </a:defRPr>
            </a:lvl3pPr>
            <a:lvl4pPr marL="1600200" indent="-228600" eaLnBrk="0" hangingPunct="0">
              <a:defRPr sz="1400">
                <a:solidFill>
                  <a:schemeClr val="tx1"/>
                </a:solidFill>
                <a:latin typeface="Verdana" pitchFamily="34" charset="0"/>
                <a:ea typeface="新細明體" pitchFamily="18" charset="-120"/>
              </a:defRPr>
            </a:lvl4pPr>
            <a:lvl5pPr marL="2057400" indent="-228600" eaLnBrk="0" hangingPunct="0">
              <a:defRPr sz="1400">
                <a:solidFill>
                  <a:schemeClr val="tx1"/>
                </a:solidFill>
                <a:latin typeface="Verdana" pitchFamily="34" charset="0"/>
                <a:ea typeface="新細明體" pitchFamily="18" charset="-120"/>
              </a:defRPr>
            </a:lvl5pPr>
            <a:lvl6pPr marL="25146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6pPr>
            <a:lvl7pPr marL="29718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7pPr>
            <a:lvl8pPr marL="34290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8pPr>
            <a:lvl9pPr marL="38862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9pPr>
          </a:lstStyle>
          <a:p>
            <a:pPr algn="ctr" eaLnBrk="1" hangingPunct="1">
              <a:lnSpc>
                <a:spcPct val="100000"/>
              </a:lnSpc>
              <a:spcBef>
                <a:spcPct val="50000"/>
              </a:spcBef>
              <a:buClrTx/>
              <a:buFontTx/>
              <a:buNone/>
            </a:pPr>
            <a:r>
              <a:rPr kumimoji="1" lang="en-US" altLang="zh-TW" sz="1200" b="1">
                <a:solidFill>
                  <a:schemeClr val="bg1"/>
                </a:solidFill>
              </a:rPr>
              <a:t>DAP-3520</a:t>
            </a:r>
          </a:p>
        </p:txBody>
      </p:sp>
      <p:sp>
        <p:nvSpPr>
          <p:cNvPr id="7188" name="Text Box 32"/>
          <p:cNvSpPr txBox="1">
            <a:spLocks noChangeArrowheads="1"/>
          </p:cNvSpPr>
          <p:nvPr/>
        </p:nvSpPr>
        <p:spPr bwMode="auto">
          <a:xfrm>
            <a:off x="6138863" y="2632075"/>
            <a:ext cx="495935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Verdana" pitchFamily="34" charset="0"/>
                <a:ea typeface="新細明體" pitchFamily="18" charset="-120"/>
              </a:defRPr>
            </a:lvl1pPr>
            <a:lvl2pPr marL="742950" indent="-285750" eaLnBrk="0" hangingPunct="0">
              <a:defRPr sz="1400">
                <a:solidFill>
                  <a:schemeClr val="tx1"/>
                </a:solidFill>
                <a:latin typeface="Verdana" pitchFamily="34" charset="0"/>
                <a:ea typeface="新細明體" pitchFamily="18" charset="-120"/>
              </a:defRPr>
            </a:lvl2pPr>
            <a:lvl3pPr marL="1143000" indent="-228600" eaLnBrk="0" hangingPunct="0">
              <a:defRPr sz="1400">
                <a:solidFill>
                  <a:schemeClr val="tx1"/>
                </a:solidFill>
                <a:latin typeface="Verdana" pitchFamily="34" charset="0"/>
                <a:ea typeface="新細明體" pitchFamily="18" charset="-120"/>
              </a:defRPr>
            </a:lvl3pPr>
            <a:lvl4pPr marL="1600200" indent="-228600" eaLnBrk="0" hangingPunct="0">
              <a:defRPr sz="1400">
                <a:solidFill>
                  <a:schemeClr val="tx1"/>
                </a:solidFill>
                <a:latin typeface="Verdana" pitchFamily="34" charset="0"/>
                <a:ea typeface="新細明體" pitchFamily="18" charset="-120"/>
              </a:defRPr>
            </a:lvl4pPr>
            <a:lvl5pPr marL="2057400" indent="-228600" eaLnBrk="0" hangingPunct="0">
              <a:defRPr sz="1400">
                <a:solidFill>
                  <a:schemeClr val="tx1"/>
                </a:solidFill>
                <a:latin typeface="Verdana" pitchFamily="34" charset="0"/>
                <a:ea typeface="新細明體" pitchFamily="18" charset="-120"/>
              </a:defRPr>
            </a:lvl5pPr>
            <a:lvl6pPr marL="25146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6pPr>
            <a:lvl7pPr marL="29718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7pPr>
            <a:lvl8pPr marL="34290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8pPr>
            <a:lvl9pPr marL="38862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9pPr>
          </a:lstStyle>
          <a:p>
            <a:pPr>
              <a:lnSpc>
                <a:spcPct val="100000"/>
              </a:lnSpc>
              <a:spcBef>
                <a:spcPct val="10000"/>
              </a:spcBef>
              <a:buClr>
                <a:schemeClr val="hlink"/>
              </a:buClr>
              <a:buSzPct val="120000"/>
              <a:buFontTx/>
              <a:buChar char="•"/>
            </a:pPr>
            <a:r>
              <a:rPr lang="en-US" altLang="zh-TW" sz="1000"/>
              <a:t> 2.4/5GHz Selectable Dual Band</a:t>
            </a:r>
          </a:p>
          <a:p>
            <a:pPr>
              <a:lnSpc>
                <a:spcPct val="100000"/>
              </a:lnSpc>
              <a:spcBef>
                <a:spcPct val="10000"/>
              </a:spcBef>
              <a:buClr>
                <a:schemeClr val="hlink"/>
              </a:buClr>
              <a:buSzPct val="120000"/>
              <a:buFontTx/>
              <a:buChar char="•"/>
            </a:pPr>
            <a:r>
              <a:rPr lang="en-US" altLang="zh-TW" sz="1000"/>
              <a:t> 802.3af PoE</a:t>
            </a:r>
          </a:p>
          <a:p>
            <a:pPr>
              <a:lnSpc>
                <a:spcPct val="100000"/>
              </a:lnSpc>
              <a:spcBef>
                <a:spcPct val="10000"/>
              </a:spcBef>
              <a:buClr>
                <a:schemeClr val="hlink"/>
              </a:buClr>
              <a:buSzPct val="120000"/>
              <a:buFontTx/>
              <a:buChar char="•"/>
            </a:pPr>
            <a:r>
              <a:rPr lang="en-US" altLang="zh-TW" sz="1000"/>
              <a:t> </a:t>
            </a:r>
            <a:r>
              <a:rPr kumimoji="1" lang="en-US" altLang="zh-TW" sz="1000"/>
              <a:t>Embedded Dual Band Directional Antenna </a:t>
            </a:r>
          </a:p>
          <a:p>
            <a:pPr>
              <a:lnSpc>
                <a:spcPct val="100000"/>
              </a:lnSpc>
              <a:spcBef>
                <a:spcPct val="10000"/>
              </a:spcBef>
              <a:buClr>
                <a:schemeClr val="hlink"/>
              </a:buClr>
              <a:buSzPct val="120000"/>
              <a:buFontTx/>
              <a:buChar char="•"/>
            </a:pPr>
            <a:r>
              <a:rPr kumimoji="1" lang="en-US" altLang="zh-TW" sz="1000"/>
              <a:t> </a:t>
            </a:r>
            <a:r>
              <a:rPr kumimoji="1" lang="en-US" altLang="zh-TW" sz="1000">
                <a:solidFill>
                  <a:srgbClr val="3366FF"/>
                </a:solidFill>
              </a:rPr>
              <a:t>Four operation mode </a:t>
            </a:r>
          </a:p>
          <a:p>
            <a:pPr>
              <a:lnSpc>
                <a:spcPct val="100000"/>
              </a:lnSpc>
              <a:spcBef>
                <a:spcPct val="10000"/>
              </a:spcBef>
              <a:buClr>
                <a:schemeClr val="hlink"/>
              </a:buClr>
              <a:buSzPct val="120000"/>
              <a:buFontTx/>
              <a:buChar char="•"/>
            </a:pPr>
            <a:r>
              <a:rPr kumimoji="1" lang="en-US" altLang="zh-TW" sz="1000">
                <a:solidFill>
                  <a:srgbClr val="3366FF"/>
                </a:solidFill>
              </a:rPr>
              <a:t> </a:t>
            </a:r>
            <a:r>
              <a:rPr kumimoji="1" lang="en-US" altLang="zh-TW" sz="1000"/>
              <a:t>Support APMII</a:t>
            </a:r>
            <a:r>
              <a:rPr kumimoji="1" lang="zh-TW" altLang="en-US" sz="1000"/>
              <a:t>、</a:t>
            </a:r>
            <a:r>
              <a:rPr kumimoji="1" lang="en-US" altLang="zh-TW" sz="1000"/>
              <a:t>D-View 6.0</a:t>
            </a:r>
            <a:endParaRPr kumimoji="1" lang="en-US" altLang="zh-TW" sz="1000">
              <a:solidFill>
                <a:srgbClr val="3366FF"/>
              </a:solidFill>
            </a:endParaRPr>
          </a:p>
          <a:p>
            <a:pPr>
              <a:lnSpc>
                <a:spcPct val="100000"/>
              </a:lnSpc>
              <a:spcBef>
                <a:spcPct val="10000"/>
              </a:spcBef>
              <a:buClr>
                <a:schemeClr val="hlink"/>
              </a:buClr>
              <a:buSzPct val="120000"/>
              <a:buFontTx/>
              <a:buChar char="•"/>
            </a:pPr>
            <a:r>
              <a:rPr kumimoji="1" lang="en-US" altLang="zh-TW" sz="1000">
                <a:solidFill>
                  <a:srgbClr val="3366FF"/>
                </a:solidFill>
              </a:rPr>
              <a:t> IP65 certified</a:t>
            </a:r>
          </a:p>
          <a:p>
            <a:pPr>
              <a:lnSpc>
                <a:spcPct val="100000"/>
              </a:lnSpc>
              <a:spcBef>
                <a:spcPct val="10000"/>
              </a:spcBef>
              <a:buClr>
                <a:schemeClr val="hlink"/>
              </a:buClr>
              <a:buSzPct val="120000"/>
              <a:buFontTx/>
              <a:buChar char="•"/>
            </a:pPr>
            <a:r>
              <a:rPr kumimoji="1" lang="en-US" altLang="zh-TW" sz="1000">
                <a:solidFill>
                  <a:srgbClr val="3366FF"/>
                </a:solidFill>
              </a:rPr>
              <a:t> </a:t>
            </a:r>
            <a:r>
              <a:rPr lang="en-US" altLang="zh-TW" sz="1000">
                <a:solidFill>
                  <a:srgbClr val="3366FF"/>
                </a:solidFill>
              </a:rPr>
              <a:t>Weatherproof housing design</a:t>
            </a:r>
            <a:endParaRPr kumimoji="1" lang="en-US" altLang="zh-TW" sz="1000">
              <a:solidFill>
                <a:srgbClr val="3366FF"/>
              </a:solidFill>
            </a:endParaRPr>
          </a:p>
          <a:p>
            <a:pPr>
              <a:lnSpc>
                <a:spcPct val="100000"/>
              </a:lnSpc>
              <a:spcBef>
                <a:spcPct val="10000"/>
              </a:spcBef>
              <a:buClr>
                <a:schemeClr val="hlink"/>
              </a:buClr>
              <a:buSzPct val="120000"/>
              <a:buFont typeface="Wingdings" pitchFamily="2" charset="2"/>
              <a:buNone/>
            </a:pPr>
            <a:endParaRPr lang="en-US" altLang="zh-TW" sz="1000">
              <a:solidFill>
                <a:srgbClr val="3366FF"/>
              </a:solidFill>
            </a:endParaRPr>
          </a:p>
        </p:txBody>
      </p:sp>
      <p:pic>
        <p:nvPicPr>
          <p:cNvPr id="7189" name="Picture 5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1288" y="2590800"/>
            <a:ext cx="9048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AutoShape 2"/>
          <p:cNvSpPr>
            <a:spLocks noChangeArrowheads="1"/>
          </p:cNvSpPr>
          <p:nvPr/>
        </p:nvSpPr>
        <p:spPr bwMode="auto">
          <a:xfrm>
            <a:off x="977900" y="3460750"/>
            <a:ext cx="6824663" cy="477838"/>
          </a:xfrm>
          <a:prstGeom prst="roundRect">
            <a:avLst>
              <a:gd name="adj" fmla="val 16667"/>
            </a:avLst>
          </a:prstGeom>
          <a:noFill/>
          <a:ln w="50800">
            <a:solidFill>
              <a:srgbClr val="FFCC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100000"/>
              </a:lnSpc>
              <a:buClrTx/>
              <a:buFontTx/>
              <a:buNone/>
            </a:pPr>
            <a:endParaRPr lang="zh-TW" altLang="en-US" sz="1800" b="1">
              <a:latin typeface="Arial" charset="0"/>
            </a:endParaRPr>
          </a:p>
        </p:txBody>
      </p:sp>
      <p:sp>
        <p:nvSpPr>
          <p:cNvPr id="8195" name="Rectangle 3"/>
          <p:cNvSpPr>
            <a:spLocks noChangeArrowheads="1"/>
          </p:cNvSpPr>
          <p:nvPr/>
        </p:nvSpPr>
        <p:spPr bwMode="auto">
          <a:xfrm>
            <a:off x="1103313" y="1784350"/>
            <a:ext cx="8402637" cy="386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7338" indent="-287338">
              <a:lnSpc>
                <a:spcPct val="90000"/>
              </a:lnSpc>
              <a:spcBef>
                <a:spcPct val="65000"/>
              </a:spcBef>
              <a:buSzPct val="50000"/>
              <a:tabLst>
                <a:tab pos="287338" algn="l"/>
              </a:tabLst>
            </a:pPr>
            <a:r>
              <a:rPr kumimoji="1" lang="en-GB" altLang="zh-TW" sz="2000" b="1"/>
              <a:t>Product Competition Overview</a:t>
            </a:r>
          </a:p>
          <a:p>
            <a:pPr marL="742950" lvl="1" indent="-285750">
              <a:lnSpc>
                <a:spcPct val="90000"/>
              </a:lnSpc>
              <a:spcBef>
                <a:spcPct val="65000"/>
              </a:spcBef>
              <a:buFont typeface="Wingdings" pitchFamily="2" charset="2"/>
              <a:buChar char="Ø"/>
              <a:tabLst>
                <a:tab pos="287338" algn="l"/>
              </a:tabLst>
            </a:pPr>
            <a:r>
              <a:rPr kumimoji="1" lang="en-GB" altLang="zh-TW" sz="1800"/>
              <a:t>Product Position</a:t>
            </a:r>
          </a:p>
          <a:p>
            <a:pPr marL="742950" lvl="1" indent="-285750">
              <a:lnSpc>
                <a:spcPct val="90000"/>
              </a:lnSpc>
              <a:spcBef>
                <a:spcPct val="65000"/>
              </a:spcBef>
              <a:buFont typeface="Wingdings" pitchFamily="2" charset="2"/>
              <a:buChar char="Ø"/>
              <a:tabLst>
                <a:tab pos="287338" algn="l"/>
              </a:tabLst>
            </a:pPr>
            <a:r>
              <a:rPr kumimoji="1" lang="en-GB" altLang="zh-TW" sz="1800"/>
              <a:t>Technology Briefing</a:t>
            </a:r>
          </a:p>
          <a:p>
            <a:pPr marL="742950" lvl="1" indent="-285750">
              <a:lnSpc>
                <a:spcPct val="90000"/>
              </a:lnSpc>
              <a:spcBef>
                <a:spcPct val="65000"/>
              </a:spcBef>
              <a:buFont typeface="Wingdings" pitchFamily="2" charset="2"/>
              <a:buChar char="Ø"/>
              <a:tabLst>
                <a:tab pos="287338" algn="l"/>
              </a:tabLst>
            </a:pPr>
            <a:r>
              <a:rPr lang="en-US" altLang="zh-TW" sz="1800"/>
              <a:t>802.11n Access Point Portfolio</a:t>
            </a:r>
            <a:endParaRPr kumimoji="1" lang="en-GB" altLang="zh-TW" sz="1800"/>
          </a:p>
          <a:p>
            <a:pPr marL="287338" indent="-287338">
              <a:lnSpc>
                <a:spcPct val="90000"/>
              </a:lnSpc>
              <a:spcBef>
                <a:spcPct val="65000"/>
              </a:spcBef>
              <a:buSzPct val="50000"/>
              <a:tabLst>
                <a:tab pos="287338" algn="l"/>
              </a:tabLst>
            </a:pPr>
            <a:r>
              <a:rPr kumimoji="1" lang="en-GB" altLang="zh-TW" sz="2000" b="1"/>
              <a:t>Product Application Guide</a:t>
            </a:r>
            <a:r>
              <a:rPr kumimoji="1" lang="en-GB" altLang="zh-TW" sz="1800" b="1">
                <a:latin typeface="Arial" charset="0"/>
              </a:rPr>
              <a:t> </a:t>
            </a:r>
            <a:endParaRPr lang="en-US" altLang="zh-TW" sz="2000" b="1">
              <a:ea typeface="標楷體" pitchFamily="65" charset="-120"/>
            </a:endParaRPr>
          </a:p>
          <a:p>
            <a:pPr marL="287338" indent="-287338">
              <a:lnSpc>
                <a:spcPct val="90000"/>
              </a:lnSpc>
              <a:spcBef>
                <a:spcPct val="65000"/>
              </a:spcBef>
              <a:buSzPct val="50000"/>
              <a:tabLst>
                <a:tab pos="287338" algn="l"/>
              </a:tabLst>
            </a:pPr>
            <a:r>
              <a:rPr kumimoji="1" lang="en-GB" altLang="zh-TW" sz="2000" b="1"/>
              <a:t>Competitive Comparison &amp; Analysis</a:t>
            </a:r>
          </a:p>
          <a:p>
            <a:pPr marL="742950" lvl="1" indent="-285750">
              <a:lnSpc>
                <a:spcPct val="90000"/>
              </a:lnSpc>
              <a:spcBef>
                <a:spcPct val="65000"/>
              </a:spcBef>
              <a:buFont typeface="Wingdings" pitchFamily="2" charset="2"/>
              <a:buChar char="Ø"/>
              <a:tabLst>
                <a:tab pos="287338" algn="l"/>
              </a:tabLst>
            </a:pPr>
            <a:r>
              <a:rPr kumimoji="1" lang="en-GB" altLang="zh-TW" sz="1800">
                <a:latin typeface="Arial" charset="0"/>
              </a:rPr>
              <a:t>Product Position/Main Competitors</a:t>
            </a:r>
          </a:p>
          <a:p>
            <a:pPr marL="742950" lvl="1" indent="-285750">
              <a:lnSpc>
                <a:spcPct val="90000"/>
              </a:lnSpc>
              <a:spcBef>
                <a:spcPct val="65000"/>
              </a:spcBef>
              <a:buFont typeface="Wingdings" pitchFamily="2" charset="2"/>
              <a:buChar char="Ø"/>
              <a:tabLst>
                <a:tab pos="287338" algn="l"/>
              </a:tabLst>
            </a:pPr>
            <a:r>
              <a:rPr kumimoji="1" lang="en-GB" altLang="zh-TW" sz="1800"/>
              <a:t>Key Comparison</a:t>
            </a:r>
          </a:p>
          <a:p>
            <a:pPr marL="742950" lvl="1" indent="-285750">
              <a:lnSpc>
                <a:spcPct val="90000"/>
              </a:lnSpc>
              <a:spcBef>
                <a:spcPct val="65000"/>
              </a:spcBef>
              <a:buFont typeface="Wingdings" pitchFamily="2" charset="2"/>
              <a:buChar char="Ø"/>
              <a:tabLst>
                <a:tab pos="287338" algn="l"/>
              </a:tabLst>
            </a:pPr>
            <a:r>
              <a:rPr kumimoji="1" lang="en-GB" altLang="zh-TW" sz="1800"/>
              <a:t>Art of the War</a:t>
            </a:r>
            <a:endParaRPr kumimoji="1" lang="en-US" altLang="zh-CN" sz="1800">
              <a:ea typeface="SimSun" pitchFamily="2" charset="-122"/>
            </a:endParaRPr>
          </a:p>
        </p:txBody>
      </p:sp>
      <p:sp>
        <p:nvSpPr>
          <p:cNvPr id="8196" name="Rectangle 4"/>
          <p:cNvSpPr>
            <a:spLocks noGrp="1" noChangeArrowheads="1"/>
          </p:cNvSpPr>
          <p:nvPr>
            <p:ph type="title" idx="4294967295"/>
          </p:nvPr>
        </p:nvSpPr>
        <p:spPr/>
        <p:txBody>
          <a:bodyPr/>
          <a:lstStyle/>
          <a:p>
            <a:pPr eaLnBrk="1" hangingPunct="1"/>
            <a:r>
              <a:rPr lang="en-US" altLang="zh-TW" smtClean="0">
                <a:ea typeface="新細明體" pitchFamily="18" charset="-120"/>
              </a:rPr>
              <a:t>Agenda</a:t>
            </a:r>
            <a:endParaRPr lang="zh-TW" altLang="en-US" smtClean="0">
              <a:ea typeface="新細明體" pitchFamily="18" charset="-120"/>
            </a:endParaRPr>
          </a:p>
        </p:txBody>
      </p:sp>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58050"/>
                                        </p:tgtEl>
                                        <p:attrNameLst>
                                          <p:attrName>style.visibility</p:attrName>
                                        </p:attrNameLst>
                                      </p:cBhvr>
                                      <p:to>
                                        <p:strVal val="visible"/>
                                      </p:to>
                                    </p:set>
                                    <p:animEffect transition="in" filter="fade">
                                      <p:cBhvr>
                                        <p:cTn id="7" dur="1000"/>
                                        <p:tgtEl>
                                          <p:spTgt spid="258050"/>
                                        </p:tgtEl>
                                      </p:cBhvr>
                                    </p:animEffect>
                                    <p:anim calcmode="lin" valueType="num">
                                      <p:cBhvr>
                                        <p:cTn id="8" dur="1000" fill="hold"/>
                                        <p:tgtEl>
                                          <p:spTgt spid="258050"/>
                                        </p:tgtEl>
                                        <p:attrNameLst>
                                          <p:attrName>ppt_x</p:attrName>
                                        </p:attrNameLst>
                                      </p:cBhvr>
                                      <p:tavLst>
                                        <p:tav tm="0">
                                          <p:val>
                                            <p:strVal val="#ppt_x"/>
                                          </p:val>
                                        </p:tav>
                                        <p:tav tm="100000">
                                          <p:val>
                                            <p:strVal val="#ppt_x"/>
                                          </p:val>
                                        </p:tav>
                                      </p:tavLst>
                                    </p:anim>
                                    <p:anim calcmode="lin" valueType="num">
                                      <p:cBhvr>
                                        <p:cTn id="9" dur="1000" fill="hold"/>
                                        <p:tgtEl>
                                          <p:spTgt spid="258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0"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Slide Number Placeholder 5"/>
          <p:cNvSpPr txBox="1">
            <a:spLocks noGrp="1"/>
          </p:cNvSpPr>
          <p:nvPr/>
        </p:nvSpPr>
        <p:spPr bwMode="auto">
          <a:xfrm>
            <a:off x="7747000" y="6381750"/>
            <a:ext cx="104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ea typeface="新細明體" pitchFamily="18" charset="-120"/>
              </a:defRPr>
            </a:lvl1pPr>
            <a:lvl2pPr marL="742950" indent="-285750" eaLnBrk="0" hangingPunct="0">
              <a:defRPr sz="1400">
                <a:solidFill>
                  <a:schemeClr val="tx1"/>
                </a:solidFill>
                <a:latin typeface="Verdana" pitchFamily="34" charset="0"/>
                <a:ea typeface="新細明體" pitchFamily="18" charset="-120"/>
              </a:defRPr>
            </a:lvl2pPr>
            <a:lvl3pPr marL="1143000" indent="-228600" eaLnBrk="0" hangingPunct="0">
              <a:defRPr sz="1400">
                <a:solidFill>
                  <a:schemeClr val="tx1"/>
                </a:solidFill>
                <a:latin typeface="Verdana" pitchFamily="34" charset="0"/>
                <a:ea typeface="新細明體" pitchFamily="18" charset="-120"/>
              </a:defRPr>
            </a:lvl3pPr>
            <a:lvl4pPr marL="1600200" indent="-228600" eaLnBrk="0" hangingPunct="0">
              <a:defRPr sz="1400">
                <a:solidFill>
                  <a:schemeClr val="tx1"/>
                </a:solidFill>
                <a:latin typeface="Verdana" pitchFamily="34" charset="0"/>
                <a:ea typeface="新細明體" pitchFamily="18" charset="-120"/>
              </a:defRPr>
            </a:lvl4pPr>
            <a:lvl5pPr marL="2057400" indent="-228600" eaLnBrk="0" hangingPunct="0">
              <a:defRPr sz="1400">
                <a:solidFill>
                  <a:schemeClr val="tx1"/>
                </a:solidFill>
                <a:latin typeface="Verdana" pitchFamily="34" charset="0"/>
                <a:ea typeface="新細明體" pitchFamily="18" charset="-120"/>
              </a:defRPr>
            </a:lvl5pPr>
            <a:lvl6pPr marL="25146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6pPr>
            <a:lvl7pPr marL="29718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7pPr>
            <a:lvl8pPr marL="34290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8pPr>
            <a:lvl9pPr marL="38862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9pPr>
          </a:lstStyle>
          <a:p>
            <a:pPr algn="r" eaLnBrk="1" hangingPunct="1">
              <a:lnSpc>
                <a:spcPct val="100000"/>
              </a:lnSpc>
              <a:buClrTx/>
              <a:buFontTx/>
              <a:buNone/>
            </a:pPr>
            <a:fld id="{9AA78BEA-136C-4F78-B759-D87EAA81CE15}" type="slidenum">
              <a:rPr kumimoji="1" lang="en-US" altLang="zh-TW">
                <a:latin typeface="Arial" charset="0"/>
              </a:rPr>
              <a:pPr algn="r" eaLnBrk="1" hangingPunct="1">
                <a:lnSpc>
                  <a:spcPct val="100000"/>
                </a:lnSpc>
                <a:buClrTx/>
                <a:buFontTx/>
                <a:buNone/>
              </a:pPr>
              <a:t>7</a:t>
            </a:fld>
            <a:endParaRPr kumimoji="1" lang="en-US" altLang="zh-TW">
              <a:latin typeface="Arial" charset="0"/>
            </a:endParaRPr>
          </a:p>
        </p:txBody>
      </p:sp>
      <p:sp>
        <p:nvSpPr>
          <p:cNvPr id="9219" name="Rectangle 4"/>
          <p:cNvSpPr>
            <a:spLocks noGrp="1" noChangeArrowheads="1"/>
          </p:cNvSpPr>
          <p:nvPr>
            <p:ph type="title" idx="4294967295"/>
          </p:nvPr>
        </p:nvSpPr>
        <p:spPr>
          <a:xfrm>
            <a:off x="476250" y="466725"/>
            <a:ext cx="5067300" cy="550863"/>
          </a:xfrm>
          <a:noFill/>
        </p:spPr>
        <p:txBody>
          <a:bodyPr lIns="0" tIns="0"/>
          <a:lstStyle/>
          <a:p>
            <a:pPr eaLnBrk="1" hangingPunct="1"/>
            <a:r>
              <a:rPr lang="en-GB" altLang="zh-TW" smtClean="0">
                <a:ea typeface="新細明體" pitchFamily="18" charset="-120"/>
              </a:rPr>
              <a:t>Product Application Guide</a:t>
            </a:r>
            <a:endParaRPr lang="en-US" altLang="zh-TW" smtClean="0">
              <a:ea typeface="新細明體" pitchFamily="18" charset="-120"/>
            </a:endParaRPr>
          </a:p>
        </p:txBody>
      </p:sp>
      <p:sp>
        <p:nvSpPr>
          <p:cNvPr id="9220" name="Rectangle 5"/>
          <p:cNvSpPr>
            <a:spLocks noChangeArrowheads="1"/>
          </p:cNvSpPr>
          <p:nvPr/>
        </p:nvSpPr>
        <p:spPr bwMode="auto">
          <a:xfrm>
            <a:off x="419100" y="1190625"/>
            <a:ext cx="82296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7338" indent="-287338">
              <a:spcBef>
                <a:spcPct val="20000"/>
              </a:spcBef>
              <a:buClr>
                <a:srgbClr val="FF9900"/>
              </a:buClr>
              <a:buSzPct val="120000"/>
              <a:buFontTx/>
              <a:buNone/>
              <a:tabLst>
                <a:tab pos="287338" algn="l"/>
              </a:tabLst>
            </a:pPr>
            <a:r>
              <a:rPr lang="en-US" altLang="zh-TW" sz="1800" b="1">
                <a:ea typeface="標楷體" pitchFamily="65" charset="-120"/>
              </a:rPr>
              <a:t>Application Diagram – Access Point Mode</a:t>
            </a:r>
          </a:p>
        </p:txBody>
      </p:sp>
      <p:sp>
        <p:nvSpPr>
          <p:cNvPr id="9221" name="Text Box 17"/>
          <p:cNvSpPr txBox="1">
            <a:spLocks noChangeArrowheads="1"/>
          </p:cNvSpPr>
          <p:nvPr/>
        </p:nvSpPr>
        <p:spPr bwMode="auto">
          <a:xfrm>
            <a:off x="3476625" y="3736975"/>
            <a:ext cx="1130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sz="1400">
                <a:solidFill>
                  <a:schemeClr val="tx1"/>
                </a:solidFill>
                <a:latin typeface="Verdana" pitchFamily="34" charset="0"/>
                <a:ea typeface="新細明體" pitchFamily="18" charset="-120"/>
              </a:defRPr>
            </a:lvl1pPr>
            <a:lvl2pPr marL="742950" indent="-285750" eaLnBrk="0" hangingPunct="0">
              <a:defRPr sz="1400">
                <a:solidFill>
                  <a:schemeClr val="tx1"/>
                </a:solidFill>
                <a:latin typeface="Verdana" pitchFamily="34" charset="0"/>
                <a:ea typeface="新細明體" pitchFamily="18" charset="-120"/>
              </a:defRPr>
            </a:lvl2pPr>
            <a:lvl3pPr marL="1143000" indent="-228600" eaLnBrk="0" hangingPunct="0">
              <a:defRPr sz="1400">
                <a:solidFill>
                  <a:schemeClr val="tx1"/>
                </a:solidFill>
                <a:latin typeface="Verdana" pitchFamily="34" charset="0"/>
                <a:ea typeface="新細明體" pitchFamily="18" charset="-120"/>
              </a:defRPr>
            </a:lvl3pPr>
            <a:lvl4pPr marL="1600200" indent="-228600" eaLnBrk="0" hangingPunct="0">
              <a:defRPr sz="1400">
                <a:solidFill>
                  <a:schemeClr val="tx1"/>
                </a:solidFill>
                <a:latin typeface="Verdana" pitchFamily="34" charset="0"/>
                <a:ea typeface="新細明體" pitchFamily="18" charset="-120"/>
              </a:defRPr>
            </a:lvl4pPr>
            <a:lvl5pPr marL="2057400" indent="-228600" eaLnBrk="0" hangingPunct="0">
              <a:defRPr sz="1400">
                <a:solidFill>
                  <a:schemeClr val="tx1"/>
                </a:solidFill>
                <a:latin typeface="Verdana" pitchFamily="34" charset="0"/>
                <a:ea typeface="新細明體" pitchFamily="18" charset="-120"/>
              </a:defRPr>
            </a:lvl5pPr>
            <a:lvl6pPr marL="25146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6pPr>
            <a:lvl7pPr marL="29718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7pPr>
            <a:lvl8pPr marL="34290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8pPr>
            <a:lvl9pPr marL="38862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9pPr>
          </a:lstStyle>
          <a:p>
            <a:pPr eaLnBrk="1" hangingPunct="1">
              <a:lnSpc>
                <a:spcPct val="100000"/>
              </a:lnSpc>
              <a:buClr>
                <a:srgbClr val="99CC00"/>
              </a:buClr>
              <a:buSzPct val="60000"/>
              <a:buFont typeface="Wingdings" pitchFamily="2" charset="2"/>
              <a:buNone/>
            </a:pPr>
            <a:r>
              <a:rPr kumimoji="1" lang="en-US" altLang="zh-TW" sz="1200" b="1"/>
              <a:t>DAP-3520</a:t>
            </a:r>
          </a:p>
        </p:txBody>
      </p:sp>
      <p:pic>
        <p:nvPicPr>
          <p:cNvPr id="9222"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5738" y="5241925"/>
            <a:ext cx="2809875"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0100" y="4475163"/>
            <a:ext cx="1685925"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Text Box 21"/>
          <p:cNvSpPr txBox="1">
            <a:spLocks noChangeArrowheads="1"/>
          </p:cNvSpPr>
          <p:nvPr/>
        </p:nvSpPr>
        <p:spPr bwMode="auto">
          <a:xfrm>
            <a:off x="4403725" y="5715000"/>
            <a:ext cx="369411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sz="1400">
                <a:solidFill>
                  <a:schemeClr val="tx1"/>
                </a:solidFill>
                <a:latin typeface="Verdana" pitchFamily="34" charset="0"/>
                <a:ea typeface="新細明體" pitchFamily="18" charset="-120"/>
              </a:defRPr>
            </a:lvl1pPr>
            <a:lvl2pPr marL="742950" indent="-285750" eaLnBrk="0" hangingPunct="0">
              <a:defRPr sz="1400">
                <a:solidFill>
                  <a:schemeClr val="tx1"/>
                </a:solidFill>
                <a:latin typeface="Verdana" pitchFamily="34" charset="0"/>
                <a:ea typeface="新細明體" pitchFamily="18" charset="-120"/>
              </a:defRPr>
            </a:lvl2pPr>
            <a:lvl3pPr marL="1143000" indent="-228600" eaLnBrk="0" hangingPunct="0">
              <a:defRPr sz="1400">
                <a:solidFill>
                  <a:schemeClr val="tx1"/>
                </a:solidFill>
                <a:latin typeface="Verdana" pitchFamily="34" charset="0"/>
                <a:ea typeface="新細明體" pitchFamily="18" charset="-120"/>
              </a:defRPr>
            </a:lvl3pPr>
            <a:lvl4pPr marL="1600200" indent="-228600" eaLnBrk="0" hangingPunct="0">
              <a:defRPr sz="1400">
                <a:solidFill>
                  <a:schemeClr val="tx1"/>
                </a:solidFill>
                <a:latin typeface="Verdana" pitchFamily="34" charset="0"/>
                <a:ea typeface="新細明體" pitchFamily="18" charset="-120"/>
              </a:defRPr>
            </a:lvl4pPr>
            <a:lvl5pPr marL="2057400" indent="-228600" eaLnBrk="0" hangingPunct="0">
              <a:defRPr sz="1400">
                <a:solidFill>
                  <a:schemeClr val="tx1"/>
                </a:solidFill>
                <a:latin typeface="Verdana" pitchFamily="34" charset="0"/>
                <a:ea typeface="新細明體" pitchFamily="18" charset="-120"/>
              </a:defRPr>
            </a:lvl5pPr>
            <a:lvl6pPr marL="25146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6pPr>
            <a:lvl7pPr marL="29718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7pPr>
            <a:lvl8pPr marL="34290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8pPr>
            <a:lvl9pPr marL="38862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9pPr>
          </a:lstStyle>
          <a:p>
            <a:pPr algn="ctr" eaLnBrk="1" hangingPunct="1">
              <a:lnSpc>
                <a:spcPct val="100000"/>
              </a:lnSpc>
              <a:buClr>
                <a:srgbClr val="99CC00"/>
              </a:buClr>
              <a:buSzPct val="60000"/>
              <a:buFont typeface="Wingdings" pitchFamily="2" charset="2"/>
              <a:buNone/>
            </a:pPr>
            <a:r>
              <a:rPr kumimoji="1" lang="en-US" altLang="zh-TW" b="1"/>
              <a:t>Wireless PCs using the DAP-3520</a:t>
            </a:r>
          </a:p>
          <a:p>
            <a:pPr algn="ctr" eaLnBrk="1" hangingPunct="1">
              <a:lnSpc>
                <a:spcPct val="100000"/>
              </a:lnSpc>
              <a:buClr>
                <a:srgbClr val="99CC00"/>
              </a:buClr>
              <a:buSzPct val="60000"/>
              <a:buFont typeface="Wingdings" pitchFamily="2" charset="2"/>
              <a:buNone/>
            </a:pPr>
            <a:r>
              <a:rPr kumimoji="1" lang="en-US" altLang="zh-TW" b="1"/>
              <a:t>as a central connection point</a:t>
            </a:r>
          </a:p>
        </p:txBody>
      </p:sp>
      <p:pic>
        <p:nvPicPr>
          <p:cNvPr id="9225" name="Picture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5363" y="1611313"/>
            <a:ext cx="4392612"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9226" name="Picture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4288" y="3344863"/>
            <a:ext cx="788987"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7" name="Line 29"/>
          <p:cNvSpPr>
            <a:spLocks noChangeShapeType="1"/>
          </p:cNvSpPr>
          <p:nvPr/>
        </p:nvSpPr>
        <p:spPr bwMode="auto">
          <a:xfrm>
            <a:off x="2968625" y="3079750"/>
            <a:ext cx="0" cy="384175"/>
          </a:xfrm>
          <a:prstGeom prst="line">
            <a:avLst/>
          </a:prstGeom>
          <a:noFill/>
          <a:ln w="28575">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Slide Number Placeholder 5"/>
          <p:cNvSpPr txBox="1">
            <a:spLocks noGrp="1"/>
          </p:cNvSpPr>
          <p:nvPr/>
        </p:nvSpPr>
        <p:spPr bwMode="auto">
          <a:xfrm>
            <a:off x="7747000" y="6381750"/>
            <a:ext cx="104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ea typeface="新細明體" pitchFamily="18" charset="-120"/>
              </a:defRPr>
            </a:lvl1pPr>
            <a:lvl2pPr marL="742950" indent="-285750" eaLnBrk="0" hangingPunct="0">
              <a:defRPr sz="1400">
                <a:solidFill>
                  <a:schemeClr val="tx1"/>
                </a:solidFill>
                <a:latin typeface="Verdana" pitchFamily="34" charset="0"/>
                <a:ea typeface="新細明體" pitchFamily="18" charset="-120"/>
              </a:defRPr>
            </a:lvl2pPr>
            <a:lvl3pPr marL="1143000" indent="-228600" eaLnBrk="0" hangingPunct="0">
              <a:defRPr sz="1400">
                <a:solidFill>
                  <a:schemeClr val="tx1"/>
                </a:solidFill>
                <a:latin typeface="Verdana" pitchFamily="34" charset="0"/>
                <a:ea typeface="新細明體" pitchFamily="18" charset="-120"/>
              </a:defRPr>
            </a:lvl3pPr>
            <a:lvl4pPr marL="1600200" indent="-228600" eaLnBrk="0" hangingPunct="0">
              <a:defRPr sz="1400">
                <a:solidFill>
                  <a:schemeClr val="tx1"/>
                </a:solidFill>
                <a:latin typeface="Verdana" pitchFamily="34" charset="0"/>
                <a:ea typeface="新細明體" pitchFamily="18" charset="-120"/>
              </a:defRPr>
            </a:lvl4pPr>
            <a:lvl5pPr marL="2057400" indent="-228600" eaLnBrk="0" hangingPunct="0">
              <a:defRPr sz="1400">
                <a:solidFill>
                  <a:schemeClr val="tx1"/>
                </a:solidFill>
                <a:latin typeface="Verdana" pitchFamily="34" charset="0"/>
                <a:ea typeface="新細明體" pitchFamily="18" charset="-120"/>
              </a:defRPr>
            </a:lvl5pPr>
            <a:lvl6pPr marL="25146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6pPr>
            <a:lvl7pPr marL="29718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7pPr>
            <a:lvl8pPr marL="34290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8pPr>
            <a:lvl9pPr marL="38862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9pPr>
          </a:lstStyle>
          <a:p>
            <a:pPr algn="r" eaLnBrk="1" hangingPunct="1">
              <a:lnSpc>
                <a:spcPct val="100000"/>
              </a:lnSpc>
              <a:buClrTx/>
              <a:buFontTx/>
              <a:buNone/>
            </a:pPr>
            <a:fld id="{385F939C-CBA7-47F8-B747-8D0EDB823414}" type="slidenum">
              <a:rPr kumimoji="1" lang="en-US" altLang="zh-TW">
                <a:latin typeface="Arial" charset="0"/>
              </a:rPr>
              <a:pPr algn="r" eaLnBrk="1" hangingPunct="1">
                <a:lnSpc>
                  <a:spcPct val="100000"/>
                </a:lnSpc>
                <a:buClrTx/>
                <a:buFontTx/>
                <a:buNone/>
              </a:pPr>
              <a:t>8</a:t>
            </a:fld>
            <a:endParaRPr kumimoji="1" lang="en-US" altLang="zh-TW">
              <a:latin typeface="Arial" charset="0"/>
            </a:endParaRPr>
          </a:p>
        </p:txBody>
      </p:sp>
      <p:sp>
        <p:nvSpPr>
          <p:cNvPr id="10243" name="Rectangle 5"/>
          <p:cNvSpPr>
            <a:spLocks noChangeArrowheads="1"/>
          </p:cNvSpPr>
          <p:nvPr/>
        </p:nvSpPr>
        <p:spPr bwMode="auto">
          <a:xfrm>
            <a:off x="419100" y="1189038"/>
            <a:ext cx="82296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7338" indent="-287338">
              <a:spcBef>
                <a:spcPct val="20000"/>
              </a:spcBef>
              <a:buClr>
                <a:srgbClr val="FF9900"/>
              </a:buClr>
              <a:buSzPct val="120000"/>
              <a:buFontTx/>
              <a:buNone/>
              <a:tabLst>
                <a:tab pos="287338" algn="l"/>
              </a:tabLst>
            </a:pPr>
            <a:r>
              <a:rPr lang="en-US" altLang="zh-TW" sz="1800" b="1">
                <a:ea typeface="標楷體" pitchFamily="65" charset="-120"/>
              </a:rPr>
              <a:t>Application Diagram – WDS Mode</a:t>
            </a:r>
          </a:p>
        </p:txBody>
      </p:sp>
      <p:sp>
        <p:nvSpPr>
          <p:cNvPr id="10244" name="Rectangle 119"/>
          <p:cNvSpPr>
            <a:spLocks noChangeArrowheads="1"/>
          </p:cNvSpPr>
          <p:nvPr/>
        </p:nvSpPr>
        <p:spPr bwMode="auto">
          <a:xfrm>
            <a:off x="2803525" y="5921375"/>
            <a:ext cx="111125" cy="1651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342900" indent="-342900" algn="ctr">
              <a:lnSpc>
                <a:spcPct val="100000"/>
              </a:lnSpc>
              <a:spcBef>
                <a:spcPct val="20000"/>
              </a:spcBef>
              <a:buClr>
                <a:srgbClr val="99CC00"/>
              </a:buClr>
              <a:buSzPct val="60000"/>
            </a:pPr>
            <a:endParaRPr kumimoji="1" lang="en-US"/>
          </a:p>
        </p:txBody>
      </p:sp>
      <p:sp>
        <p:nvSpPr>
          <p:cNvPr id="10245" name="Rectangle 120"/>
          <p:cNvSpPr>
            <a:spLocks noChangeArrowheads="1"/>
          </p:cNvSpPr>
          <p:nvPr/>
        </p:nvSpPr>
        <p:spPr bwMode="auto">
          <a:xfrm>
            <a:off x="4171950" y="5918200"/>
            <a:ext cx="92075" cy="1651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a:lnSpc>
                <a:spcPct val="100000"/>
              </a:lnSpc>
              <a:spcBef>
                <a:spcPct val="20000"/>
              </a:spcBef>
              <a:buClr>
                <a:srgbClr val="99CC00"/>
              </a:buClr>
              <a:buSzPct val="60000"/>
            </a:pPr>
            <a:endParaRPr kumimoji="1" lang="en-US"/>
          </a:p>
        </p:txBody>
      </p:sp>
      <p:sp>
        <p:nvSpPr>
          <p:cNvPr id="10246" name="Rectangle 127"/>
          <p:cNvSpPr>
            <a:spLocks noChangeArrowheads="1"/>
          </p:cNvSpPr>
          <p:nvPr/>
        </p:nvSpPr>
        <p:spPr bwMode="auto">
          <a:xfrm>
            <a:off x="2114550" y="5940425"/>
            <a:ext cx="95250" cy="1524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a:lnSpc>
                <a:spcPct val="100000"/>
              </a:lnSpc>
              <a:spcBef>
                <a:spcPct val="20000"/>
              </a:spcBef>
              <a:buClr>
                <a:srgbClr val="99CC00"/>
              </a:buClr>
              <a:buSzPct val="60000"/>
            </a:pPr>
            <a:endParaRPr kumimoji="1" lang="en-US"/>
          </a:p>
        </p:txBody>
      </p:sp>
      <p:sp>
        <p:nvSpPr>
          <p:cNvPr id="10247" name="Rectangle 128"/>
          <p:cNvSpPr>
            <a:spLocks noChangeArrowheads="1"/>
          </p:cNvSpPr>
          <p:nvPr/>
        </p:nvSpPr>
        <p:spPr bwMode="auto">
          <a:xfrm>
            <a:off x="3505200" y="5930900"/>
            <a:ext cx="88900" cy="17145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a:lnSpc>
                <a:spcPct val="100000"/>
              </a:lnSpc>
              <a:spcBef>
                <a:spcPct val="20000"/>
              </a:spcBef>
              <a:buClr>
                <a:srgbClr val="99CC00"/>
              </a:buClr>
              <a:buSzPct val="60000"/>
            </a:pPr>
            <a:endParaRPr kumimoji="1" lang="en-US"/>
          </a:p>
        </p:txBody>
      </p:sp>
      <p:grpSp>
        <p:nvGrpSpPr>
          <p:cNvPr id="10248" name="Group 13"/>
          <p:cNvGrpSpPr>
            <a:grpSpLocks/>
          </p:cNvGrpSpPr>
          <p:nvPr/>
        </p:nvGrpSpPr>
        <p:grpSpPr bwMode="auto">
          <a:xfrm>
            <a:off x="3694113" y="2311400"/>
            <a:ext cx="544512" cy="1323975"/>
            <a:chOff x="2167" y="1380"/>
            <a:chExt cx="343" cy="834"/>
          </a:xfrm>
        </p:grpSpPr>
        <p:pic>
          <p:nvPicPr>
            <p:cNvPr id="10270"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7" y="1380"/>
              <a:ext cx="343" cy="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1"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67" y="1380"/>
              <a:ext cx="343" cy="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49" name="Rectangle 16"/>
          <p:cNvSpPr>
            <a:spLocks noChangeArrowheads="1"/>
          </p:cNvSpPr>
          <p:nvPr/>
        </p:nvSpPr>
        <p:spPr bwMode="auto">
          <a:xfrm>
            <a:off x="1281113" y="5197475"/>
            <a:ext cx="6884987"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342900" indent="-342900">
              <a:lnSpc>
                <a:spcPct val="100000"/>
              </a:lnSpc>
              <a:spcBef>
                <a:spcPct val="20000"/>
              </a:spcBef>
              <a:buClr>
                <a:srgbClr val="99CC00"/>
              </a:buClr>
              <a:buSzPct val="60000"/>
              <a:buFont typeface="Wingdings" pitchFamily="2" charset="2"/>
              <a:buNone/>
            </a:pPr>
            <a:r>
              <a:rPr kumimoji="1" lang="en-US" altLang="zh-TW" sz="1200" b="1">
                <a:solidFill>
                  <a:srgbClr val="000000"/>
                </a:solidFill>
              </a:rPr>
              <a:t>1.Wireless PCs cannot access the DAP-3520</a:t>
            </a:r>
          </a:p>
          <a:p>
            <a:pPr marL="342900" indent="-342900">
              <a:lnSpc>
                <a:spcPct val="100000"/>
              </a:lnSpc>
              <a:spcBef>
                <a:spcPct val="20000"/>
              </a:spcBef>
              <a:buClr>
                <a:srgbClr val="99CC00"/>
              </a:buClr>
              <a:buSzPct val="60000"/>
              <a:buFont typeface="Wingdings" pitchFamily="2" charset="2"/>
              <a:buNone/>
            </a:pPr>
            <a:r>
              <a:rPr kumimoji="1" lang="en-US" altLang="zh-TW" sz="1200" b="1"/>
              <a:t>2.Optional external high gain antenna can be used for long distance connection</a:t>
            </a:r>
            <a:r>
              <a:rPr kumimoji="1" lang="en-US" altLang="zh-TW"/>
              <a:t> </a:t>
            </a:r>
          </a:p>
        </p:txBody>
      </p:sp>
      <p:sp>
        <p:nvSpPr>
          <p:cNvPr id="10250" name="Rectangle 18"/>
          <p:cNvSpPr>
            <a:spLocks noChangeArrowheads="1"/>
          </p:cNvSpPr>
          <p:nvPr/>
        </p:nvSpPr>
        <p:spPr bwMode="auto">
          <a:xfrm>
            <a:off x="1157288" y="3297238"/>
            <a:ext cx="6572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342900" indent="-342900" algn="ctr">
              <a:lnSpc>
                <a:spcPct val="100000"/>
              </a:lnSpc>
              <a:spcBef>
                <a:spcPct val="20000"/>
              </a:spcBef>
              <a:buClr>
                <a:srgbClr val="99CC00"/>
              </a:buClr>
              <a:buSzPct val="60000"/>
              <a:buFont typeface="Wingdings" pitchFamily="2" charset="2"/>
              <a:buNone/>
            </a:pPr>
            <a:r>
              <a:rPr kumimoji="1" lang="en-US" altLang="zh-TW" b="1">
                <a:solidFill>
                  <a:srgbClr val="000000"/>
                </a:solidFill>
              </a:rPr>
              <a:t>LAN 1</a:t>
            </a:r>
            <a:endParaRPr kumimoji="1" lang="en-US" altLang="zh-TW" b="1"/>
          </a:p>
        </p:txBody>
      </p:sp>
      <p:sp>
        <p:nvSpPr>
          <p:cNvPr id="10251" name="Rectangle 22"/>
          <p:cNvSpPr>
            <a:spLocks noChangeArrowheads="1"/>
          </p:cNvSpPr>
          <p:nvPr/>
        </p:nvSpPr>
        <p:spPr bwMode="auto">
          <a:xfrm>
            <a:off x="6445250" y="2798763"/>
            <a:ext cx="10096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342900" indent="-342900" algn="ctr">
              <a:lnSpc>
                <a:spcPct val="100000"/>
              </a:lnSpc>
              <a:spcBef>
                <a:spcPct val="20000"/>
              </a:spcBef>
              <a:buClr>
                <a:srgbClr val="99CC00"/>
              </a:buClr>
              <a:buSzPct val="60000"/>
              <a:buFont typeface="Wingdings" pitchFamily="2" charset="2"/>
              <a:buNone/>
            </a:pPr>
            <a:r>
              <a:rPr kumimoji="1" lang="en-US" altLang="zh-TW" b="1">
                <a:solidFill>
                  <a:srgbClr val="000000"/>
                </a:solidFill>
              </a:rPr>
              <a:t>DAP-3520</a:t>
            </a:r>
            <a:endParaRPr kumimoji="1" lang="en-US" altLang="zh-TW" b="1"/>
          </a:p>
        </p:txBody>
      </p:sp>
      <p:sp>
        <p:nvSpPr>
          <p:cNvPr id="10252" name="Rectangle 35"/>
          <p:cNvSpPr>
            <a:spLocks noChangeArrowheads="1"/>
          </p:cNvSpPr>
          <p:nvPr/>
        </p:nvSpPr>
        <p:spPr bwMode="auto">
          <a:xfrm>
            <a:off x="7313613" y="3284538"/>
            <a:ext cx="5889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342900" indent="-342900" algn="ctr">
              <a:lnSpc>
                <a:spcPct val="100000"/>
              </a:lnSpc>
              <a:spcBef>
                <a:spcPct val="20000"/>
              </a:spcBef>
              <a:buClr>
                <a:srgbClr val="99CC00"/>
              </a:buClr>
              <a:buSzPct val="60000"/>
              <a:buFont typeface="Wingdings" pitchFamily="2" charset="2"/>
              <a:buNone/>
            </a:pPr>
            <a:r>
              <a:rPr kumimoji="1" lang="en-US" altLang="zh-TW" b="1">
                <a:solidFill>
                  <a:srgbClr val="000000"/>
                </a:solidFill>
              </a:rPr>
              <a:t>LAN 2</a:t>
            </a:r>
            <a:endParaRPr kumimoji="1" lang="en-US" altLang="zh-TW" b="1"/>
          </a:p>
        </p:txBody>
      </p:sp>
      <p:grpSp>
        <p:nvGrpSpPr>
          <p:cNvPr id="10253" name="Group 36"/>
          <p:cNvGrpSpPr>
            <a:grpSpLocks/>
          </p:cNvGrpSpPr>
          <p:nvPr/>
        </p:nvGrpSpPr>
        <p:grpSpPr bwMode="auto">
          <a:xfrm>
            <a:off x="3694113" y="2311400"/>
            <a:ext cx="544512" cy="1323975"/>
            <a:chOff x="2167" y="1380"/>
            <a:chExt cx="343" cy="834"/>
          </a:xfrm>
        </p:grpSpPr>
        <p:pic>
          <p:nvPicPr>
            <p:cNvPr id="10268" name="Picture 3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67" y="1380"/>
              <a:ext cx="343" cy="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9" name="Picture 3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67" y="1380"/>
              <a:ext cx="343" cy="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54" name="Rectangle 39"/>
          <p:cNvSpPr>
            <a:spLocks noChangeArrowheads="1"/>
          </p:cNvSpPr>
          <p:nvPr/>
        </p:nvSpPr>
        <p:spPr bwMode="auto">
          <a:xfrm>
            <a:off x="1228725" y="4814888"/>
            <a:ext cx="6340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342900" indent="-342900" algn="ctr">
              <a:lnSpc>
                <a:spcPct val="100000"/>
              </a:lnSpc>
              <a:spcBef>
                <a:spcPct val="20000"/>
              </a:spcBef>
              <a:buClr>
                <a:srgbClr val="99CC00"/>
              </a:buClr>
              <a:buSzPct val="60000"/>
              <a:buFont typeface="Wingdings" pitchFamily="2" charset="2"/>
              <a:buNone/>
            </a:pPr>
            <a:r>
              <a:rPr kumimoji="1" lang="en-US" altLang="zh-TW" b="1">
                <a:solidFill>
                  <a:srgbClr val="000000"/>
                </a:solidFill>
              </a:rPr>
              <a:t>Connecting two separate LANs together through two DAP-3520</a:t>
            </a:r>
            <a:endParaRPr kumimoji="1" lang="en-US" altLang="zh-TW" b="1"/>
          </a:p>
        </p:txBody>
      </p:sp>
      <p:grpSp>
        <p:nvGrpSpPr>
          <p:cNvPr id="10255" name="Group 40"/>
          <p:cNvGrpSpPr>
            <a:grpSpLocks/>
          </p:cNvGrpSpPr>
          <p:nvPr/>
        </p:nvGrpSpPr>
        <p:grpSpPr bwMode="auto">
          <a:xfrm>
            <a:off x="4967288" y="2289175"/>
            <a:ext cx="544512" cy="1323975"/>
            <a:chOff x="3223" y="1380"/>
            <a:chExt cx="343" cy="834"/>
          </a:xfrm>
        </p:grpSpPr>
        <p:pic>
          <p:nvPicPr>
            <p:cNvPr id="10266" name="Picture 4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23" y="1380"/>
              <a:ext cx="343" cy="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7" name="Picture 4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23" y="1380"/>
              <a:ext cx="343" cy="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56" name="Rectangle 4"/>
          <p:cNvSpPr>
            <a:spLocks noChangeArrowheads="1"/>
          </p:cNvSpPr>
          <p:nvPr/>
        </p:nvSpPr>
        <p:spPr bwMode="auto">
          <a:xfrm>
            <a:off x="476250" y="466725"/>
            <a:ext cx="506730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anchor="ctr"/>
          <a:lstStyle/>
          <a:p>
            <a:pPr>
              <a:lnSpc>
                <a:spcPct val="100000"/>
              </a:lnSpc>
              <a:buClrTx/>
              <a:buFontTx/>
              <a:buNone/>
            </a:pPr>
            <a:r>
              <a:rPr lang="en-GB" altLang="zh-TW" sz="2400" b="1"/>
              <a:t>Product Application Guide</a:t>
            </a:r>
            <a:endParaRPr lang="en-US" altLang="zh-TW" sz="2400" b="1"/>
          </a:p>
        </p:txBody>
      </p:sp>
      <p:pic>
        <p:nvPicPr>
          <p:cNvPr id="10257" name="Picture 58"/>
          <p:cNvPicPr>
            <a:picLocks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24600" y="3317875"/>
            <a:ext cx="1171575"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8" name="Picture 60"/>
          <p:cNvPicPr>
            <a:picLocks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65275" y="3338513"/>
            <a:ext cx="1285875"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9" name="Rectangle 61"/>
          <p:cNvSpPr>
            <a:spLocks noChangeArrowheads="1"/>
          </p:cNvSpPr>
          <p:nvPr/>
        </p:nvSpPr>
        <p:spPr bwMode="auto">
          <a:xfrm>
            <a:off x="1673225" y="2825750"/>
            <a:ext cx="10096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342900" indent="-342900" algn="ctr">
              <a:lnSpc>
                <a:spcPct val="100000"/>
              </a:lnSpc>
              <a:spcBef>
                <a:spcPct val="20000"/>
              </a:spcBef>
              <a:buClr>
                <a:srgbClr val="99CC00"/>
              </a:buClr>
              <a:buSzPct val="60000"/>
              <a:buFont typeface="Wingdings" pitchFamily="2" charset="2"/>
              <a:buNone/>
            </a:pPr>
            <a:r>
              <a:rPr kumimoji="1" lang="en-US" altLang="zh-TW" b="1">
                <a:solidFill>
                  <a:srgbClr val="000000"/>
                </a:solidFill>
              </a:rPr>
              <a:t>DAP-3520</a:t>
            </a:r>
            <a:endParaRPr kumimoji="1" lang="en-US" altLang="zh-TW" b="1"/>
          </a:p>
        </p:txBody>
      </p:sp>
      <p:sp>
        <p:nvSpPr>
          <p:cNvPr id="10260" name="Line 66"/>
          <p:cNvSpPr>
            <a:spLocks noChangeShapeType="1"/>
          </p:cNvSpPr>
          <p:nvPr/>
        </p:nvSpPr>
        <p:spPr bwMode="auto">
          <a:xfrm flipV="1">
            <a:off x="2501900" y="3756025"/>
            <a:ext cx="647700" cy="0"/>
          </a:xfrm>
          <a:prstGeom prst="line">
            <a:avLst/>
          </a:prstGeom>
          <a:noFill/>
          <a:ln w="28575">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1" name="Line 67"/>
          <p:cNvSpPr>
            <a:spLocks noChangeShapeType="1"/>
          </p:cNvSpPr>
          <p:nvPr/>
        </p:nvSpPr>
        <p:spPr bwMode="auto">
          <a:xfrm flipV="1">
            <a:off x="6007100" y="3730625"/>
            <a:ext cx="647700" cy="0"/>
          </a:xfrm>
          <a:prstGeom prst="line">
            <a:avLst/>
          </a:prstGeom>
          <a:noFill/>
          <a:ln w="28575">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0262" name="Picture 7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757488" y="2425700"/>
            <a:ext cx="763587"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3" name="Line 73"/>
          <p:cNvSpPr>
            <a:spLocks noChangeShapeType="1"/>
          </p:cNvSpPr>
          <p:nvPr/>
        </p:nvSpPr>
        <p:spPr bwMode="auto">
          <a:xfrm>
            <a:off x="3162300" y="3286125"/>
            <a:ext cx="0" cy="482600"/>
          </a:xfrm>
          <a:prstGeom prst="line">
            <a:avLst/>
          </a:prstGeom>
          <a:noFill/>
          <a:ln w="28575">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0264" name="Picture 7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640388" y="2413000"/>
            <a:ext cx="763587"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5" name="Line 75"/>
          <p:cNvSpPr>
            <a:spLocks noChangeShapeType="1"/>
          </p:cNvSpPr>
          <p:nvPr/>
        </p:nvSpPr>
        <p:spPr bwMode="auto">
          <a:xfrm>
            <a:off x="6019800" y="3248025"/>
            <a:ext cx="0" cy="482600"/>
          </a:xfrm>
          <a:prstGeom prst="line">
            <a:avLst/>
          </a:prstGeom>
          <a:noFill/>
          <a:ln w="28575">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Slide Number Placeholder 5"/>
          <p:cNvSpPr txBox="1">
            <a:spLocks noGrp="1"/>
          </p:cNvSpPr>
          <p:nvPr/>
        </p:nvSpPr>
        <p:spPr bwMode="auto">
          <a:xfrm>
            <a:off x="7747000" y="6381750"/>
            <a:ext cx="104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ea typeface="新細明體" pitchFamily="18" charset="-120"/>
              </a:defRPr>
            </a:lvl1pPr>
            <a:lvl2pPr marL="742950" indent="-285750" eaLnBrk="0" hangingPunct="0">
              <a:defRPr sz="1400">
                <a:solidFill>
                  <a:schemeClr val="tx1"/>
                </a:solidFill>
                <a:latin typeface="Verdana" pitchFamily="34" charset="0"/>
                <a:ea typeface="新細明體" pitchFamily="18" charset="-120"/>
              </a:defRPr>
            </a:lvl2pPr>
            <a:lvl3pPr marL="1143000" indent="-228600" eaLnBrk="0" hangingPunct="0">
              <a:defRPr sz="1400">
                <a:solidFill>
                  <a:schemeClr val="tx1"/>
                </a:solidFill>
                <a:latin typeface="Verdana" pitchFamily="34" charset="0"/>
                <a:ea typeface="新細明體" pitchFamily="18" charset="-120"/>
              </a:defRPr>
            </a:lvl3pPr>
            <a:lvl4pPr marL="1600200" indent="-228600" eaLnBrk="0" hangingPunct="0">
              <a:defRPr sz="1400">
                <a:solidFill>
                  <a:schemeClr val="tx1"/>
                </a:solidFill>
                <a:latin typeface="Verdana" pitchFamily="34" charset="0"/>
                <a:ea typeface="新細明體" pitchFamily="18" charset="-120"/>
              </a:defRPr>
            </a:lvl4pPr>
            <a:lvl5pPr marL="2057400" indent="-228600" eaLnBrk="0" hangingPunct="0">
              <a:defRPr sz="1400">
                <a:solidFill>
                  <a:schemeClr val="tx1"/>
                </a:solidFill>
                <a:latin typeface="Verdana" pitchFamily="34" charset="0"/>
                <a:ea typeface="新細明體" pitchFamily="18" charset="-120"/>
              </a:defRPr>
            </a:lvl5pPr>
            <a:lvl6pPr marL="25146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6pPr>
            <a:lvl7pPr marL="29718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7pPr>
            <a:lvl8pPr marL="34290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8pPr>
            <a:lvl9pPr marL="3886200" indent="-228600" eaLnBrk="0" fontAlgn="base" hangingPunct="0">
              <a:lnSpc>
                <a:spcPct val="80000"/>
              </a:lnSpc>
              <a:spcBef>
                <a:spcPct val="0"/>
              </a:spcBef>
              <a:spcAft>
                <a:spcPct val="0"/>
              </a:spcAft>
              <a:buClr>
                <a:schemeClr val="folHlink"/>
              </a:buClr>
              <a:buFont typeface="Wingdings" pitchFamily="2" charset="2"/>
              <a:buChar char="n"/>
              <a:defRPr sz="1400">
                <a:solidFill>
                  <a:schemeClr val="tx1"/>
                </a:solidFill>
                <a:latin typeface="Verdana" pitchFamily="34" charset="0"/>
                <a:ea typeface="新細明體" pitchFamily="18" charset="-120"/>
              </a:defRPr>
            </a:lvl9pPr>
          </a:lstStyle>
          <a:p>
            <a:pPr algn="r" eaLnBrk="1" hangingPunct="1">
              <a:lnSpc>
                <a:spcPct val="100000"/>
              </a:lnSpc>
              <a:buClrTx/>
              <a:buFontTx/>
              <a:buNone/>
            </a:pPr>
            <a:fld id="{FBDB8AF6-DCF1-42FF-944A-A37C0F8B9065}" type="slidenum">
              <a:rPr kumimoji="1" lang="en-US" altLang="zh-TW">
                <a:latin typeface="Arial" charset="0"/>
              </a:rPr>
              <a:pPr algn="r" eaLnBrk="1" hangingPunct="1">
                <a:lnSpc>
                  <a:spcPct val="100000"/>
                </a:lnSpc>
                <a:buClrTx/>
                <a:buFontTx/>
                <a:buNone/>
              </a:pPr>
              <a:t>9</a:t>
            </a:fld>
            <a:endParaRPr kumimoji="1" lang="en-US" altLang="zh-TW">
              <a:latin typeface="Arial" charset="0"/>
            </a:endParaRPr>
          </a:p>
        </p:txBody>
      </p:sp>
      <p:sp>
        <p:nvSpPr>
          <p:cNvPr id="11267" name="Rectangle 5"/>
          <p:cNvSpPr>
            <a:spLocks noChangeArrowheads="1"/>
          </p:cNvSpPr>
          <p:nvPr/>
        </p:nvSpPr>
        <p:spPr bwMode="auto">
          <a:xfrm>
            <a:off x="419100" y="1189038"/>
            <a:ext cx="82296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7338" indent="-287338">
              <a:spcBef>
                <a:spcPct val="20000"/>
              </a:spcBef>
              <a:buClr>
                <a:srgbClr val="FF9900"/>
              </a:buClr>
              <a:buSzPct val="120000"/>
              <a:buFontTx/>
              <a:buNone/>
              <a:tabLst>
                <a:tab pos="287338" algn="l"/>
              </a:tabLst>
            </a:pPr>
            <a:r>
              <a:rPr lang="en-US" altLang="zh-TW" sz="1800" b="1">
                <a:ea typeface="標楷體" pitchFamily="65" charset="-120"/>
              </a:rPr>
              <a:t>Application Diagram – WDS with AP Mode</a:t>
            </a:r>
          </a:p>
        </p:txBody>
      </p:sp>
      <p:sp>
        <p:nvSpPr>
          <p:cNvPr id="11268" name="Rectangle 4"/>
          <p:cNvSpPr>
            <a:spLocks noChangeArrowheads="1"/>
          </p:cNvSpPr>
          <p:nvPr/>
        </p:nvSpPr>
        <p:spPr bwMode="auto">
          <a:xfrm>
            <a:off x="476250" y="466725"/>
            <a:ext cx="506730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anchor="ctr"/>
          <a:lstStyle/>
          <a:p>
            <a:pPr>
              <a:lnSpc>
                <a:spcPct val="100000"/>
              </a:lnSpc>
              <a:buClrTx/>
              <a:buFontTx/>
              <a:buNone/>
            </a:pPr>
            <a:r>
              <a:rPr lang="en-GB" altLang="zh-TW" sz="2400" b="1"/>
              <a:t>Product Application Guide</a:t>
            </a:r>
            <a:endParaRPr lang="en-US" altLang="zh-TW" sz="2400" b="1"/>
          </a:p>
        </p:txBody>
      </p:sp>
      <p:grpSp>
        <p:nvGrpSpPr>
          <p:cNvPr id="11269" name="Group 54"/>
          <p:cNvGrpSpPr>
            <a:grpSpLocks/>
          </p:cNvGrpSpPr>
          <p:nvPr/>
        </p:nvGrpSpPr>
        <p:grpSpPr bwMode="auto">
          <a:xfrm rot="20033601" flipH="1">
            <a:off x="935038" y="1212850"/>
            <a:ext cx="1000125" cy="44450"/>
            <a:chOff x="1647" y="2528"/>
            <a:chExt cx="1653" cy="1151"/>
          </a:xfrm>
        </p:grpSpPr>
        <p:grpSp>
          <p:nvGrpSpPr>
            <p:cNvPr id="11298" name="Group 55"/>
            <p:cNvGrpSpPr>
              <a:grpSpLocks/>
            </p:cNvGrpSpPr>
            <p:nvPr/>
          </p:nvGrpSpPr>
          <p:grpSpPr bwMode="auto">
            <a:xfrm rot="-715329">
              <a:off x="1647" y="2528"/>
              <a:ext cx="680" cy="803"/>
              <a:chOff x="1581" y="1785"/>
              <a:chExt cx="746" cy="879"/>
            </a:xfrm>
          </p:grpSpPr>
          <p:sp>
            <p:nvSpPr>
              <p:cNvPr id="11303" name="AutoShape 56"/>
              <p:cNvSpPr>
                <a:spLocks/>
              </p:cNvSpPr>
              <p:nvPr/>
            </p:nvSpPr>
            <p:spPr bwMode="auto">
              <a:xfrm rot="-8342256">
                <a:off x="2032" y="2042"/>
                <a:ext cx="295" cy="622"/>
              </a:xfrm>
              <a:prstGeom prst="moon">
                <a:avLst>
                  <a:gd name="adj" fmla="val 50000"/>
                </a:avLst>
              </a:prstGeom>
              <a:gradFill rotWithShape="1">
                <a:gsLst>
                  <a:gs pos="0">
                    <a:srgbClr val="FFCC00">
                      <a:alpha val="62000"/>
                    </a:srgbClr>
                  </a:gs>
                  <a:gs pos="100000">
                    <a:srgbClr val="FFFFFF"/>
                  </a:gs>
                </a:gsLst>
                <a:lin ang="27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p>
                <a:endParaRPr lang="en-US"/>
              </a:p>
            </p:txBody>
          </p:sp>
          <p:sp>
            <p:nvSpPr>
              <p:cNvPr id="11304" name="AutoShape 57"/>
              <p:cNvSpPr>
                <a:spLocks/>
              </p:cNvSpPr>
              <p:nvPr/>
            </p:nvSpPr>
            <p:spPr bwMode="auto">
              <a:xfrm rot="-8345006">
                <a:off x="1783" y="1893"/>
                <a:ext cx="273" cy="499"/>
              </a:xfrm>
              <a:prstGeom prst="moon">
                <a:avLst>
                  <a:gd name="adj" fmla="val 50000"/>
                </a:avLst>
              </a:prstGeom>
              <a:gradFill rotWithShape="1">
                <a:gsLst>
                  <a:gs pos="0">
                    <a:srgbClr val="FFCC00">
                      <a:alpha val="62000"/>
                    </a:srgbClr>
                  </a:gs>
                  <a:gs pos="100000">
                    <a:srgbClr val="FFFFFF"/>
                  </a:gs>
                </a:gsLst>
                <a:lin ang="27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p>
                <a:endParaRPr lang="en-US"/>
              </a:p>
            </p:txBody>
          </p:sp>
          <p:sp>
            <p:nvSpPr>
              <p:cNvPr id="11305" name="AutoShape 58"/>
              <p:cNvSpPr>
                <a:spLocks/>
              </p:cNvSpPr>
              <p:nvPr/>
            </p:nvSpPr>
            <p:spPr bwMode="auto">
              <a:xfrm rot="-8345006">
                <a:off x="1581" y="1785"/>
                <a:ext cx="181" cy="363"/>
              </a:xfrm>
              <a:prstGeom prst="moon">
                <a:avLst>
                  <a:gd name="adj" fmla="val 50000"/>
                </a:avLst>
              </a:prstGeom>
              <a:gradFill rotWithShape="1">
                <a:gsLst>
                  <a:gs pos="0">
                    <a:srgbClr val="FFCC00">
                      <a:alpha val="62000"/>
                    </a:srgbClr>
                  </a:gs>
                  <a:gs pos="100000">
                    <a:srgbClr val="FFFFFF"/>
                  </a:gs>
                </a:gsLst>
                <a:lin ang="27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p>
                <a:endParaRPr lang="en-US"/>
              </a:p>
            </p:txBody>
          </p:sp>
        </p:grpSp>
        <p:grpSp>
          <p:nvGrpSpPr>
            <p:cNvPr id="11299" name="Group 59"/>
            <p:cNvGrpSpPr>
              <a:grpSpLocks/>
            </p:cNvGrpSpPr>
            <p:nvPr/>
          </p:nvGrpSpPr>
          <p:grpSpPr bwMode="auto">
            <a:xfrm rot="10154679">
              <a:off x="2554" y="2800"/>
              <a:ext cx="746" cy="879"/>
              <a:chOff x="1581" y="1785"/>
              <a:chExt cx="746" cy="879"/>
            </a:xfrm>
          </p:grpSpPr>
          <p:sp>
            <p:nvSpPr>
              <p:cNvPr id="11300" name="AutoShape 60"/>
              <p:cNvSpPr>
                <a:spLocks/>
              </p:cNvSpPr>
              <p:nvPr/>
            </p:nvSpPr>
            <p:spPr bwMode="auto">
              <a:xfrm rot="-8342256">
                <a:off x="2032" y="2042"/>
                <a:ext cx="295" cy="622"/>
              </a:xfrm>
              <a:prstGeom prst="moon">
                <a:avLst>
                  <a:gd name="adj" fmla="val 50000"/>
                </a:avLst>
              </a:prstGeom>
              <a:gradFill rotWithShape="1">
                <a:gsLst>
                  <a:gs pos="0">
                    <a:srgbClr val="FFCC00">
                      <a:alpha val="62000"/>
                    </a:srgbClr>
                  </a:gs>
                  <a:gs pos="100000">
                    <a:srgbClr val="FFFFFF"/>
                  </a:gs>
                </a:gsLst>
                <a:lin ang="27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p>
                <a:endParaRPr lang="en-US"/>
              </a:p>
            </p:txBody>
          </p:sp>
          <p:sp>
            <p:nvSpPr>
              <p:cNvPr id="11301" name="AutoShape 61"/>
              <p:cNvSpPr>
                <a:spLocks/>
              </p:cNvSpPr>
              <p:nvPr/>
            </p:nvSpPr>
            <p:spPr bwMode="auto">
              <a:xfrm rot="-8345006">
                <a:off x="1783" y="1893"/>
                <a:ext cx="273" cy="499"/>
              </a:xfrm>
              <a:prstGeom prst="moon">
                <a:avLst>
                  <a:gd name="adj" fmla="val 50000"/>
                </a:avLst>
              </a:prstGeom>
              <a:gradFill rotWithShape="1">
                <a:gsLst>
                  <a:gs pos="0">
                    <a:srgbClr val="FFCC00">
                      <a:alpha val="62000"/>
                    </a:srgbClr>
                  </a:gs>
                  <a:gs pos="100000">
                    <a:srgbClr val="FFFFFF"/>
                  </a:gs>
                </a:gsLst>
                <a:lin ang="27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p>
                <a:endParaRPr lang="en-US"/>
              </a:p>
            </p:txBody>
          </p:sp>
          <p:sp>
            <p:nvSpPr>
              <p:cNvPr id="11302" name="AutoShape 62"/>
              <p:cNvSpPr>
                <a:spLocks/>
              </p:cNvSpPr>
              <p:nvPr/>
            </p:nvSpPr>
            <p:spPr bwMode="auto">
              <a:xfrm rot="-8345006">
                <a:off x="1581" y="1785"/>
                <a:ext cx="181" cy="363"/>
              </a:xfrm>
              <a:prstGeom prst="moon">
                <a:avLst>
                  <a:gd name="adj" fmla="val 50000"/>
                </a:avLst>
              </a:prstGeom>
              <a:gradFill rotWithShape="1">
                <a:gsLst>
                  <a:gs pos="0">
                    <a:srgbClr val="FFCC00">
                      <a:alpha val="62000"/>
                    </a:srgbClr>
                  </a:gs>
                  <a:gs pos="100000">
                    <a:srgbClr val="FFFFFF"/>
                  </a:gs>
                </a:gsLst>
                <a:lin ang="27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p>
                <a:endParaRPr lang="en-US"/>
              </a:p>
            </p:txBody>
          </p:sp>
        </p:grpSp>
      </p:grpSp>
      <p:sp>
        <p:nvSpPr>
          <p:cNvPr id="11270" name="Rectangle 139"/>
          <p:cNvSpPr>
            <a:spLocks noChangeArrowheads="1"/>
          </p:cNvSpPr>
          <p:nvPr/>
        </p:nvSpPr>
        <p:spPr bwMode="auto">
          <a:xfrm>
            <a:off x="1282700" y="5233988"/>
            <a:ext cx="6340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342900" indent="-342900" algn="ctr">
              <a:lnSpc>
                <a:spcPct val="100000"/>
              </a:lnSpc>
              <a:spcBef>
                <a:spcPct val="20000"/>
              </a:spcBef>
              <a:buClr>
                <a:srgbClr val="99CC00"/>
              </a:buClr>
              <a:buSzPct val="60000"/>
              <a:buFont typeface="Wingdings" pitchFamily="2" charset="2"/>
              <a:buNone/>
            </a:pPr>
            <a:r>
              <a:rPr kumimoji="1" lang="en-US" altLang="zh-TW" b="1">
                <a:solidFill>
                  <a:srgbClr val="000000"/>
                </a:solidFill>
              </a:rPr>
              <a:t>Connecting two separate LANs together through two DAP-3520</a:t>
            </a:r>
            <a:endParaRPr kumimoji="1" lang="en-US" altLang="zh-TW" b="1"/>
          </a:p>
        </p:txBody>
      </p:sp>
      <p:sp>
        <p:nvSpPr>
          <p:cNvPr id="11271" name="Rectangle 140"/>
          <p:cNvSpPr>
            <a:spLocks noChangeArrowheads="1"/>
          </p:cNvSpPr>
          <p:nvPr/>
        </p:nvSpPr>
        <p:spPr bwMode="auto">
          <a:xfrm>
            <a:off x="2390775" y="5548313"/>
            <a:ext cx="405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342900" indent="-342900" algn="ctr">
              <a:lnSpc>
                <a:spcPct val="100000"/>
              </a:lnSpc>
              <a:spcBef>
                <a:spcPct val="20000"/>
              </a:spcBef>
              <a:buClr>
                <a:srgbClr val="99CC00"/>
              </a:buClr>
              <a:buSzPct val="60000"/>
              <a:buFont typeface="Wingdings" pitchFamily="2" charset="2"/>
              <a:buNone/>
            </a:pPr>
            <a:r>
              <a:rPr kumimoji="1" lang="en-US" altLang="zh-TW" b="1">
                <a:solidFill>
                  <a:srgbClr val="000000"/>
                </a:solidFill>
              </a:rPr>
              <a:t>(Wireless PCs can access the DAP-3520)</a:t>
            </a:r>
            <a:endParaRPr kumimoji="1" lang="en-US" altLang="zh-TW" b="1"/>
          </a:p>
        </p:txBody>
      </p:sp>
      <p:pic>
        <p:nvPicPr>
          <p:cNvPr id="11272" name="Picture 2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1863" y="4130675"/>
            <a:ext cx="660400"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2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4165600"/>
            <a:ext cx="660400"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74" name="Group 339"/>
          <p:cNvGrpSpPr>
            <a:grpSpLocks/>
          </p:cNvGrpSpPr>
          <p:nvPr/>
        </p:nvGrpSpPr>
        <p:grpSpPr bwMode="auto">
          <a:xfrm rot="-3468527">
            <a:off x="5480843" y="3644107"/>
            <a:ext cx="341313" cy="488950"/>
            <a:chOff x="2164" y="1380"/>
            <a:chExt cx="343" cy="834"/>
          </a:xfrm>
        </p:grpSpPr>
        <p:pic>
          <p:nvPicPr>
            <p:cNvPr id="11296" name="Picture 34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64" y="1380"/>
              <a:ext cx="343" cy="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7" name="Picture 34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64" y="1380"/>
              <a:ext cx="343" cy="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275" name="Group 342"/>
          <p:cNvGrpSpPr>
            <a:grpSpLocks/>
          </p:cNvGrpSpPr>
          <p:nvPr/>
        </p:nvGrpSpPr>
        <p:grpSpPr bwMode="auto">
          <a:xfrm rot="-8291968">
            <a:off x="3346450" y="3670300"/>
            <a:ext cx="341313" cy="488950"/>
            <a:chOff x="2164" y="1380"/>
            <a:chExt cx="343" cy="834"/>
          </a:xfrm>
        </p:grpSpPr>
        <p:pic>
          <p:nvPicPr>
            <p:cNvPr id="11294" name="Picture 34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64" y="1380"/>
              <a:ext cx="343" cy="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5" name="Picture 34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64" y="1380"/>
              <a:ext cx="343" cy="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276" name="Rectangle 348"/>
          <p:cNvSpPr>
            <a:spLocks noChangeArrowheads="1"/>
          </p:cNvSpPr>
          <p:nvPr/>
        </p:nvSpPr>
        <p:spPr bwMode="auto">
          <a:xfrm>
            <a:off x="1144588" y="3309938"/>
            <a:ext cx="6572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342900" indent="-342900" algn="ctr">
              <a:lnSpc>
                <a:spcPct val="100000"/>
              </a:lnSpc>
              <a:spcBef>
                <a:spcPct val="20000"/>
              </a:spcBef>
              <a:buClr>
                <a:srgbClr val="99CC00"/>
              </a:buClr>
              <a:buSzPct val="60000"/>
              <a:buFont typeface="Wingdings" pitchFamily="2" charset="2"/>
              <a:buNone/>
            </a:pPr>
            <a:r>
              <a:rPr kumimoji="1" lang="en-US" altLang="zh-TW" b="1">
                <a:solidFill>
                  <a:srgbClr val="000000"/>
                </a:solidFill>
              </a:rPr>
              <a:t>LAN 1</a:t>
            </a:r>
            <a:endParaRPr kumimoji="1" lang="en-US" altLang="zh-TW" b="1"/>
          </a:p>
        </p:txBody>
      </p:sp>
      <p:sp>
        <p:nvSpPr>
          <p:cNvPr id="11277" name="Rectangle 349"/>
          <p:cNvSpPr>
            <a:spLocks noChangeArrowheads="1"/>
          </p:cNvSpPr>
          <p:nvPr/>
        </p:nvSpPr>
        <p:spPr bwMode="auto">
          <a:xfrm>
            <a:off x="6432550" y="2811463"/>
            <a:ext cx="10096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342900" indent="-342900" algn="ctr">
              <a:lnSpc>
                <a:spcPct val="100000"/>
              </a:lnSpc>
              <a:spcBef>
                <a:spcPct val="20000"/>
              </a:spcBef>
              <a:buClr>
                <a:srgbClr val="99CC00"/>
              </a:buClr>
              <a:buSzPct val="60000"/>
              <a:buFont typeface="Wingdings" pitchFamily="2" charset="2"/>
              <a:buNone/>
            </a:pPr>
            <a:r>
              <a:rPr kumimoji="1" lang="en-US" altLang="zh-TW" b="1">
                <a:solidFill>
                  <a:srgbClr val="000000"/>
                </a:solidFill>
              </a:rPr>
              <a:t>DAP-3520</a:t>
            </a:r>
            <a:endParaRPr kumimoji="1" lang="en-US" altLang="zh-TW" b="1"/>
          </a:p>
        </p:txBody>
      </p:sp>
      <p:sp>
        <p:nvSpPr>
          <p:cNvPr id="11278" name="Rectangle 350"/>
          <p:cNvSpPr>
            <a:spLocks noChangeArrowheads="1"/>
          </p:cNvSpPr>
          <p:nvPr/>
        </p:nvSpPr>
        <p:spPr bwMode="auto">
          <a:xfrm>
            <a:off x="7300913" y="3297238"/>
            <a:ext cx="5889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342900" indent="-342900" algn="ctr">
              <a:lnSpc>
                <a:spcPct val="100000"/>
              </a:lnSpc>
              <a:spcBef>
                <a:spcPct val="20000"/>
              </a:spcBef>
              <a:buClr>
                <a:srgbClr val="99CC00"/>
              </a:buClr>
              <a:buSzPct val="60000"/>
              <a:buFont typeface="Wingdings" pitchFamily="2" charset="2"/>
              <a:buNone/>
            </a:pPr>
            <a:r>
              <a:rPr kumimoji="1" lang="en-US" altLang="zh-TW" b="1">
                <a:solidFill>
                  <a:srgbClr val="000000"/>
                </a:solidFill>
              </a:rPr>
              <a:t>LAN 2</a:t>
            </a:r>
            <a:endParaRPr kumimoji="1" lang="en-US" altLang="zh-TW" b="1"/>
          </a:p>
        </p:txBody>
      </p:sp>
      <p:pic>
        <p:nvPicPr>
          <p:cNvPr id="11279" name="Picture 351"/>
          <p:cNvPicPr>
            <a:picLocks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11900" y="3330575"/>
            <a:ext cx="1171575"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0" name="Picture 352"/>
          <p:cNvPicPr>
            <a:picLocks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52575" y="3351213"/>
            <a:ext cx="1285875"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1" name="Rectangle 353"/>
          <p:cNvSpPr>
            <a:spLocks noChangeArrowheads="1"/>
          </p:cNvSpPr>
          <p:nvPr/>
        </p:nvSpPr>
        <p:spPr bwMode="auto">
          <a:xfrm>
            <a:off x="1660525" y="2838450"/>
            <a:ext cx="10096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342900" indent="-342900" algn="ctr">
              <a:lnSpc>
                <a:spcPct val="100000"/>
              </a:lnSpc>
              <a:spcBef>
                <a:spcPct val="20000"/>
              </a:spcBef>
              <a:buClr>
                <a:srgbClr val="99CC00"/>
              </a:buClr>
              <a:buSzPct val="60000"/>
              <a:buFont typeface="Wingdings" pitchFamily="2" charset="2"/>
              <a:buNone/>
            </a:pPr>
            <a:r>
              <a:rPr kumimoji="1" lang="en-US" altLang="zh-TW" b="1">
                <a:solidFill>
                  <a:srgbClr val="000000"/>
                </a:solidFill>
              </a:rPr>
              <a:t>DAP-3520</a:t>
            </a:r>
            <a:endParaRPr kumimoji="1" lang="en-US" altLang="zh-TW" b="1"/>
          </a:p>
        </p:txBody>
      </p:sp>
      <p:sp>
        <p:nvSpPr>
          <p:cNvPr id="11282" name="Line 358"/>
          <p:cNvSpPr>
            <a:spLocks noChangeShapeType="1"/>
          </p:cNvSpPr>
          <p:nvPr/>
        </p:nvSpPr>
        <p:spPr bwMode="auto">
          <a:xfrm flipV="1">
            <a:off x="2489200" y="3768725"/>
            <a:ext cx="647700" cy="0"/>
          </a:xfrm>
          <a:prstGeom prst="line">
            <a:avLst/>
          </a:prstGeom>
          <a:noFill/>
          <a:ln w="28575">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3" name="Line 359"/>
          <p:cNvSpPr>
            <a:spLocks noChangeShapeType="1"/>
          </p:cNvSpPr>
          <p:nvPr/>
        </p:nvSpPr>
        <p:spPr bwMode="auto">
          <a:xfrm flipV="1">
            <a:off x="5994400" y="3743325"/>
            <a:ext cx="647700" cy="0"/>
          </a:xfrm>
          <a:prstGeom prst="line">
            <a:avLst/>
          </a:prstGeom>
          <a:noFill/>
          <a:ln w="28575">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1284" name="Group 360"/>
          <p:cNvGrpSpPr>
            <a:grpSpLocks/>
          </p:cNvGrpSpPr>
          <p:nvPr/>
        </p:nvGrpSpPr>
        <p:grpSpPr bwMode="auto">
          <a:xfrm>
            <a:off x="3579813" y="2311400"/>
            <a:ext cx="544512" cy="1323975"/>
            <a:chOff x="2167" y="1380"/>
            <a:chExt cx="343" cy="834"/>
          </a:xfrm>
        </p:grpSpPr>
        <p:pic>
          <p:nvPicPr>
            <p:cNvPr id="11292" name="Picture 36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7" y="1380"/>
              <a:ext cx="343" cy="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3" name="Picture 36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67" y="1380"/>
              <a:ext cx="343" cy="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285" name="Group 363"/>
          <p:cNvGrpSpPr>
            <a:grpSpLocks/>
          </p:cNvGrpSpPr>
          <p:nvPr/>
        </p:nvGrpSpPr>
        <p:grpSpPr bwMode="auto">
          <a:xfrm>
            <a:off x="5018088" y="2289175"/>
            <a:ext cx="544512" cy="1323975"/>
            <a:chOff x="3223" y="1380"/>
            <a:chExt cx="343" cy="834"/>
          </a:xfrm>
        </p:grpSpPr>
        <p:pic>
          <p:nvPicPr>
            <p:cNvPr id="11290" name="Picture 36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23" y="1380"/>
              <a:ext cx="343" cy="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1" name="Picture 36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23" y="1380"/>
              <a:ext cx="343" cy="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286" name="Picture 36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795588" y="2451100"/>
            <a:ext cx="763587"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7" name="Picture 368"/>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627688" y="2413000"/>
            <a:ext cx="763587"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8" name="Line 369"/>
          <p:cNvSpPr>
            <a:spLocks noChangeShapeType="1"/>
          </p:cNvSpPr>
          <p:nvPr/>
        </p:nvSpPr>
        <p:spPr bwMode="auto">
          <a:xfrm>
            <a:off x="6007100" y="3260725"/>
            <a:ext cx="0" cy="482600"/>
          </a:xfrm>
          <a:prstGeom prst="line">
            <a:avLst/>
          </a:prstGeom>
          <a:noFill/>
          <a:ln w="28575">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9" name="Line 370"/>
          <p:cNvSpPr>
            <a:spLocks noChangeShapeType="1"/>
          </p:cNvSpPr>
          <p:nvPr/>
        </p:nvSpPr>
        <p:spPr bwMode="auto">
          <a:xfrm>
            <a:off x="3149600" y="3298825"/>
            <a:ext cx="0" cy="482600"/>
          </a:xfrm>
          <a:prstGeom prst="line">
            <a:avLst/>
          </a:prstGeom>
          <a:noFill/>
          <a:ln w="28575">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15170</TotalTime>
  <Words>929</Words>
  <Application>Microsoft Office PowerPoint</Application>
  <PresentationFormat>On-screen Show (4:3)</PresentationFormat>
  <Paragraphs>148</Paragraphs>
  <Slides>11</Slides>
  <Notes>9</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22" baseType="lpstr">
      <vt:lpstr>Verdana</vt:lpstr>
      <vt:lpstr>新細明體</vt:lpstr>
      <vt:lpstr>Wingdings</vt:lpstr>
      <vt:lpstr>Arial</vt:lpstr>
      <vt:lpstr>標楷體</vt:lpstr>
      <vt:lpstr>AR MingtiM GB</vt:lpstr>
      <vt:lpstr>SimHei</vt:lpstr>
      <vt:lpstr>SimSun</vt:lpstr>
      <vt:lpstr>Times New Roman</vt:lpstr>
      <vt:lpstr>Default Design</vt:lpstr>
      <vt:lpstr>Microsoft Graph 圖表</vt:lpstr>
      <vt:lpstr>DAP-3520 AirPremier N PoE Exterior Access Point</vt:lpstr>
      <vt:lpstr>Agenda</vt:lpstr>
      <vt:lpstr>Product Competition Overview</vt:lpstr>
      <vt:lpstr>PowerPoint Presentation</vt:lpstr>
      <vt:lpstr>PowerPoint Presentation</vt:lpstr>
      <vt:lpstr>Agenda</vt:lpstr>
      <vt:lpstr>Product Application Guide</vt:lpstr>
      <vt:lpstr>PowerPoint Presentation</vt:lpstr>
      <vt:lpstr>PowerPoint Presentation</vt:lpstr>
      <vt:lpstr>PowerPoint Presentation</vt:lpstr>
      <vt:lpstr>PowerPoint Presentation</vt:lpstr>
    </vt:vector>
  </TitlesOfParts>
  <Company>D-Link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DAP-3520 Sales guide</dc:title>
  <dc:creator>Jovi Lee</dc:creator>
  <cp:lastModifiedBy>Mike</cp:lastModifiedBy>
  <cp:revision>745</cp:revision>
  <dcterms:created xsi:type="dcterms:W3CDTF">2006-11-14T14:36:48Z</dcterms:created>
  <dcterms:modified xsi:type="dcterms:W3CDTF">2012-08-21T10:03:55Z</dcterms:modified>
</cp:coreProperties>
</file>