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</p:sldMasterIdLst>
  <p:notesMasterIdLst>
    <p:notesMasterId r:id="rId10"/>
  </p:notesMasterIdLst>
  <p:handoutMasterIdLst>
    <p:handoutMasterId r:id="rId11"/>
  </p:handoutMasterIdLst>
  <p:sldIdLst>
    <p:sldId id="503" r:id="rId6"/>
    <p:sldId id="513" r:id="rId7"/>
    <p:sldId id="515" r:id="rId8"/>
    <p:sldId id="478" r:id="rId9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99"/>
    <a:srgbClr val="0066FF"/>
    <a:srgbClr val="00FFFF"/>
    <a:srgbClr val="66CCFF"/>
    <a:srgbClr val="CCECFF"/>
    <a:srgbClr val="99FFCC"/>
    <a:srgbClr val="33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4434" autoAdjust="0"/>
  </p:normalViewPr>
  <p:slideViewPr>
    <p:cSldViewPr>
      <p:cViewPr varScale="1">
        <p:scale>
          <a:sx n="70" d="100"/>
          <a:sy n="70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C4EDDF-F3F3-464A-AEB5-D757BB162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00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9AD654-69BD-46FE-9164-57CE8F4FD7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811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49DC2-9DA9-4A0C-858F-489E886D6C97}" type="slidenum">
              <a:rPr lang="en-US" altLang="zh-TW">
                <a:latin typeface="Arial" pitchFamily="34" charset="0"/>
                <a:ea typeface="PMingLiU" pitchFamily="18" charset="-120"/>
              </a:rPr>
              <a:pPr/>
              <a:t>4</a:t>
            </a:fld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noFill/>
          <a:ln/>
        </p:spPr>
        <p:txBody>
          <a:bodyPr lIns="93689" tIns="46845" rIns="93689" bIns="4684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9" tIns="46845" rIns="93689" bIns="46845" anchor="b"/>
          <a:lstStyle/>
          <a:p>
            <a:pPr algn="r" defTabSz="936625"/>
            <a:fld id="{D40C902C-B56F-4882-9F65-2BEE8E3AE4E4}" type="slidenum">
              <a:rPr lang="en-US" altLang="zh-TW" sz="1200" b="0">
                <a:solidFill>
                  <a:schemeClr val="tx1"/>
                </a:solidFill>
                <a:ea typeface="MS PGothic" pitchFamily="34" charset="-128"/>
              </a:rPr>
              <a:pPr algn="r" defTabSz="936625"/>
              <a:t>4</a:t>
            </a:fld>
            <a:endParaRPr lang="en-US" altLang="zh-TW" sz="1200" b="0">
              <a:solidFill>
                <a:schemeClr val="tx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89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79388"/>
            <a:ext cx="8637588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3077" name="Picture 10" descr="Strip_20_PPT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6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cover_top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63513" y="6373813"/>
            <a:ext cx="27606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GB" altLang="zh-TW" sz="1400" b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D-Link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5125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bir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6150" name="Picture 10" descr="Strip_20_PPT_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kumimoji="1" sz="2000">
          <a:solidFill>
            <a:schemeClr val="bg1"/>
          </a:solidFill>
          <a:latin typeface="+mn-lt"/>
          <a:ea typeface="PMingLiU" pitchFamily="18" charset="-120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5pPr>
      <a:lvl6pPr marL="19812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6pPr>
      <a:lvl7pPr marL="24384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7pPr>
      <a:lvl8pPr marL="28956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8pPr>
      <a:lvl9pPr marL="33528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7173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kumimoji="1" sz="2000">
          <a:solidFill>
            <a:srgbClr val="000000"/>
          </a:solidFill>
          <a:latin typeface="+mn-lt"/>
          <a:ea typeface="PMingLiU" pitchFamily="18" charset="-120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5pPr>
      <a:lvl6pPr marL="20764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6pPr>
      <a:lvl7pPr marL="25336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7pPr>
      <a:lvl8pPr marL="29908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8pPr>
      <a:lvl9pPr marL="34480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80528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DVX - 8040      </a:t>
            </a:r>
            <a:r>
              <a:rPr lang="fr-FR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1-8 port BRI  </a:t>
            </a:r>
            <a:r>
              <a:rPr lang="fr-FR" sz="1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module For DVX-3000/8000/9000</a:t>
            </a:r>
            <a:endParaRPr lang="en-US" sz="18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2415" y="4365104"/>
            <a:ext cx="5072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port ( dual BRI ) supporting 4 </a:t>
            </a:r>
            <a:r>
              <a:rPr lang="fr-FR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Channel</a:t>
            </a:r>
            <a:endParaRPr lang="fr-FR" sz="2000" b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ports ( quad BRI ) supporting 8 </a:t>
            </a:r>
            <a:r>
              <a:rPr lang="fr-FR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Channel </a:t>
            </a:r>
            <a:endParaRPr lang="fr-FR" sz="2000" b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 port ( quad-port BRI ) supporting 16 </a:t>
            </a:r>
            <a:r>
              <a:rPr lang="fr-FR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Channel </a:t>
            </a:r>
            <a:endParaRPr lang="en-US" sz="2000" b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43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2120" y="260648"/>
            <a:ext cx="3158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Port  FXS Gateway</a:t>
            </a:r>
          </a:p>
        </p:txBody>
      </p:sp>
      <p:pic>
        <p:nvPicPr>
          <p:cNvPr id="5" name="Picture 44" descr="圖片7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81128"/>
            <a:ext cx="932557" cy="12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09120"/>
            <a:ext cx="2725584" cy="1455687"/>
          </a:xfrm>
          <a:prstGeom prst="rect">
            <a:avLst/>
          </a:prstGeom>
        </p:spPr>
      </p:pic>
      <p:pic>
        <p:nvPicPr>
          <p:cNvPr id="7" name="Picture 10" descr="Image result for arr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6036" y="4617132"/>
            <a:ext cx="486941" cy="11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7" y="1628800"/>
            <a:ext cx="4078333" cy="1148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560" y="260648"/>
            <a:ext cx="205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DVG-5102S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1628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port analog VoIP Telephone Adapter (ATA)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WAN, 1 LAN, 2 FXS ports 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Multi SIP Account, Call Back on Busy Digit </a:t>
            </a:r>
            <a:r>
              <a:rPr lang="en-US" sz="2000" b="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Map ,Hot </a:t>
            </a:r>
            <a:r>
              <a:rPr lang="en-US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 and Warm line calling, Direct IP-to-IP Call </a:t>
            </a:r>
            <a:r>
              <a:rPr lang="en-US" sz="2000" b="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,Music </a:t>
            </a:r>
            <a:r>
              <a:rPr lang="en-US" sz="2000" b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 hold, MWI, 3-way call conference</a:t>
            </a: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5877272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DVG-2102S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3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6552728" cy="5058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33" y="260648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PH-200SE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Hotel </a:t>
            </a:r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IP Phone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RJ-45 10/100BASE-TX Ethernet ports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SIP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line,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HD Voice,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Color 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Screen, Voice Message Waiting Indication (VMWI)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04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46125" y="2947988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</a:pPr>
            <a:r>
              <a:rPr kumimoji="1" lang="en-GB" altLang="zh-TW" sz="4000">
                <a:latin typeface="Verdana" pitchFamily="34" charset="0"/>
              </a:rPr>
              <a:t>Thank You</a:t>
            </a:r>
          </a:p>
        </p:txBody>
      </p:sp>
      <p:pic>
        <p:nvPicPr>
          <p:cNvPr id="198658" name="Picture 2" descr="https://s3.amazonaws.com/img.charteo.com/art_pictures/C0076/Contact-Thank-You-Slides_C0076_041_c01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4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rporate Master">
  <a:themeElements>
    <a:clrScheme name="4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4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rporate Master">
  <a:themeElements>
    <a:clrScheme name="3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rporate Master">
  <a:themeElements>
    <a:clrScheme name="5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5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rporate Master">
  <a:themeElements>
    <a:clrScheme name="6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rporate Master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6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 VoIP Product Roadmap_for DEU</Template>
  <TotalTime>13076</TotalTime>
  <Words>100</Words>
  <Application>Microsoft Office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MS PGothic</vt:lpstr>
      <vt:lpstr>Arial</vt:lpstr>
      <vt:lpstr>Calibri</vt:lpstr>
      <vt:lpstr>PMingLiU</vt:lpstr>
      <vt:lpstr>PMingLiU</vt:lpstr>
      <vt:lpstr>Verdana</vt:lpstr>
      <vt:lpstr>4_Corporate Master</vt:lpstr>
      <vt:lpstr>3_Corporate Master</vt:lpstr>
      <vt:lpstr>5_Corporate Master</vt:lpstr>
      <vt:lpstr>Corp Section Master 01</vt:lpstr>
      <vt:lpstr>6_Corporate Master</vt:lpstr>
      <vt:lpstr>PowerPoint Presentation</vt:lpstr>
      <vt:lpstr>PowerPoint Presentation</vt:lpstr>
      <vt:lpstr>PowerPoint Presentation</vt:lpstr>
      <vt:lpstr>PowerPoint Presentation</vt:lpstr>
    </vt:vector>
  </TitlesOfParts>
  <Company>D-LINK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manjith nk</cp:lastModifiedBy>
  <cp:revision>1238</cp:revision>
  <dcterms:created xsi:type="dcterms:W3CDTF">2006-10-25T08:14:25Z</dcterms:created>
  <dcterms:modified xsi:type="dcterms:W3CDTF">2017-11-28T10:35:05Z</dcterms:modified>
</cp:coreProperties>
</file>