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39"/>
  </p:notesMasterIdLst>
  <p:handoutMasterIdLst>
    <p:handoutMasterId r:id="rId40"/>
  </p:handoutMasterIdLst>
  <p:sldIdLst>
    <p:sldId id="267" r:id="rId3"/>
    <p:sldId id="458" r:id="rId4"/>
    <p:sldId id="441" r:id="rId5"/>
    <p:sldId id="457" r:id="rId6"/>
    <p:sldId id="378" r:id="rId7"/>
    <p:sldId id="356" r:id="rId8"/>
    <p:sldId id="374" r:id="rId9"/>
    <p:sldId id="415" r:id="rId10"/>
    <p:sldId id="440" r:id="rId11"/>
    <p:sldId id="439" r:id="rId12"/>
    <p:sldId id="408" r:id="rId13"/>
    <p:sldId id="339" r:id="rId14"/>
    <p:sldId id="492" r:id="rId15"/>
    <p:sldId id="493" r:id="rId16"/>
    <p:sldId id="494" r:id="rId17"/>
    <p:sldId id="495" r:id="rId18"/>
    <p:sldId id="496" r:id="rId19"/>
    <p:sldId id="420" r:id="rId20"/>
    <p:sldId id="365" r:id="rId21"/>
    <p:sldId id="461" r:id="rId22"/>
    <p:sldId id="462" r:id="rId23"/>
    <p:sldId id="463" r:id="rId24"/>
    <p:sldId id="467" r:id="rId25"/>
    <p:sldId id="468" r:id="rId26"/>
    <p:sldId id="469" r:id="rId27"/>
    <p:sldId id="470" r:id="rId28"/>
    <p:sldId id="472" r:id="rId29"/>
    <p:sldId id="474" r:id="rId30"/>
    <p:sldId id="475" r:id="rId31"/>
    <p:sldId id="476" r:id="rId32"/>
    <p:sldId id="479" r:id="rId33"/>
    <p:sldId id="480" r:id="rId34"/>
    <p:sldId id="481" r:id="rId35"/>
    <p:sldId id="442" r:id="rId36"/>
    <p:sldId id="444" r:id="rId37"/>
    <p:sldId id="498" r:id="rId38"/>
  </p:sldIdLst>
  <p:sldSz cx="9144000" cy="6858000" type="screen4x3"/>
  <p:notesSz cx="6858000" cy="9144000"/>
  <p:defaultTextStyle>
    <a:defPPr>
      <a:defRPr lang="zh-TW"/>
    </a:defPPr>
    <a:lvl1pPr algn="l" rtl="0" fontAlgn="base">
      <a:spcBef>
        <a:spcPct val="50000"/>
      </a:spcBef>
      <a:spcAft>
        <a:spcPct val="0"/>
      </a:spcAft>
      <a:buClr>
        <a:schemeClr val="folHlink"/>
      </a:buClr>
      <a:buChar char="•"/>
      <a:defRPr kumimoji="1" sz="900" kern="1200">
        <a:solidFill>
          <a:schemeClr val="tx1"/>
        </a:solidFill>
        <a:latin typeface="Verdana" pitchFamily="34" charset="0"/>
        <a:ea typeface="新細明體" pitchFamily="18" charset="-120"/>
        <a:cs typeface="+mn-cs"/>
      </a:defRPr>
    </a:lvl1pPr>
    <a:lvl2pPr marL="457200" algn="l" rtl="0" fontAlgn="base">
      <a:spcBef>
        <a:spcPct val="50000"/>
      </a:spcBef>
      <a:spcAft>
        <a:spcPct val="0"/>
      </a:spcAft>
      <a:buClr>
        <a:schemeClr val="folHlink"/>
      </a:buClr>
      <a:buChar char="•"/>
      <a:defRPr kumimoji="1" sz="900" kern="1200">
        <a:solidFill>
          <a:schemeClr val="tx1"/>
        </a:solidFill>
        <a:latin typeface="Verdana" pitchFamily="34" charset="0"/>
        <a:ea typeface="新細明體" pitchFamily="18" charset="-120"/>
        <a:cs typeface="+mn-cs"/>
      </a:defRPr>
    </a:lvl2pPr>
    <a:lvl3pPr marL="914400" algn="l" rtl="0" fontAlgn="base">
      <a:spcBef>
        <a:spcPct val="50000"/>
      </a:spcBef>
      <a:spcAft>
        <a:spcPct val="0"/>
      </a:spcAft>
      <a:buClr>
        <a:schemeClr val="folHlink"/>
      </a:buClr>
      <a:buChar char="•"/>
      <a:defRPr kumimoji="1" sz="900" kern="1200">
        <a:solidFill>
          <a:schemeClr val="tx1"/>
        </a:solidFill>
        <a:latin typeface="Verdana" pitchFamily="34" charset="0"/>
        <a:ea typeface="新細明體" pitchFamily="18" charset="-120"/>
        <a:cs typeface="+mn-cs"/>
      </a:defRPr>
    </a:lvl3pPr>
    <a:lvl4pPr marL="1371600" algn="l" rtl="0" fontAlgn="base">
      <a:spcBef>
        <a:spcPct val="50000"/>
      </a:spcBef>
      <a:spcAft>
        <a:spcPct val="0"/>
      </a:spcAft>
      <a:buClr>
        <a:schemeClr val="folHlink"/>
      </a:buClr>
      <a:buChar char="•"/>
      <a:defRPr kumimoji="1" sz="900" kern="1200">
        <a:solidFill>
          <a:schemeClr val="tx1"/>
        </a:solidFill>
        <a:latin typeface="Verdana" pitchFamily="34" charset="0"/>
        <a:ea typeface="新細明體" pitchFamily="18" charset="-120"/>
        <a:cs typeface="+mn-cs"/>
      </a:defRPr>
    </a:lvl4pPr>
    <a:lvl5pPr marL="1828800" algn="l" rtl="0" fontAlgn="base">
      <a:spcBef>
        <a:spcPct val="50000"/>
      </a:spcBef>
      <a:spcAft>
        <a:spcPct val="0"/>
      </a:spcAft>
      <a:buClr>
        <a:schemeClr val="folHlink"/>
      </a:buClr>
      <a:buChar char="•"/>
      <a:defRPr kumimoji="1" sz="900" kern="1200">
        <a:solidFill>
          <a:schemeClr val="tx1"/>
        </a:solidFill>
        <a:latin typeface="Verdana" pitchFamily="34" charset="0"/>
        <a:ea typeface="新細明體" pitchFamily="18" charset="-120"/>
        <a:cs typeface="+mn-cs"/>
      </a:defRPr>
    </a:lvl5pPr>
    <a:lvl6pPr marL="2286000" algn="l" defTabSz="914400" rtl="0" eaLnBrk="1" latinLnBrk="0" hangingPunct="1">
      <a:defRPr kumimoji="1" sz="900" kern="1200">
        <a:solidFill>
          <a:schemeClr val="tx1"/>
        </a:solidFill>
        <a:latin typeface="Verdana" pitchFamily="34" charset="0"/>
        <a:ea typeface="新細明體" pitchFamily="18" charset="-120"/>
        <a:cs typeface="+mn-cs"/>
      </a:defRPr>
    </a:lvl6pPr>
    <a:lvl7pPr marL="2743200" algn="l" defTabSz="914400" rtl="0" eaLnBrk="1" latinLnBrk="0" hangingPunct="1">
      <a:defRPr kumimoji="1" sz="900" kern="1200">
        <a:solidFill>
          <a:schemeClr val="tx1"/>
        </a:solidFill>
        <a:latin typeface="Verdana" pitchFamily="34" charset="0"/>
        <a:ea typeface="新細明體" pitchFamily="18" charset="-120"/>
        <a:cs typeface="+mn-cs"/>
      </a:defRPr>
    </a:lvl7pPr>
    <a:lvl8pPr marL="3200400" algn="l" defTabSz="914400" rtl="0" eaLnBrk="1" latinLnBrk="0" hangingPunct="1">
      <a:defRPr kumimoji="1" sz="900" kern="1200">
        <a:solidFill>
          <a:schemeClr val="tx1"/>
        </a:solidFill>
        <a:latin typeface="Verdana" pitchFamily="34" charset="0"/>
        <a:ea typeface="新細明體" pitchFamily="18" charset="-120"/>
        <a:cs typeface="+mn-cs"/>
      </a:defRPr>
    </a:lvl8pPr>
    <a:lvl9pPr marL="3657600" algn="l" defTabSz="914400" rtl="0" eaLnBrk="1" latinLnBrk="0" hangingPunct="1">
      <a:defRPr kumimoji="1" sz="900" kern="1200">
        <a:solidFill>
          <a:schemeClr val="tx1"/>
        </a:solidFill>
        <a:latin typeface="Verdana"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0000FF"/>
    <a:srgbClr val="FF6600"/>
    <a:srgbClr val="FFFFFF"/>
    <a:srgbClr val="0D09A3"/>
    <a:srgbClr val="56FE02"/>
    <a:srgbClr val="663300"/>
    <a:srgbClr val="EF8231"/>
    <a:srgbClr val="006699"/>
    <a:srgbClr val="0074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635" autoAdjust="0"/>
    <p:restoredTop sz="98299" autoAdjust="0"/>
  </p:normalViewPr>
  <p:slideViewPr>
    <p:cSldViewPr snapToGrid="0">
      <p:cViewPr>
        <p:scale>
          <a:sx n="83" d="100"/>
          <a:sy n="83" d="100"/>
        </p:scale>
        <p:origin x="-1278" y="-1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9" d="100"/>
          <a:sy n="59" d="100"/>
        </p:scale>
        <p:origin x="-225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C2C02C-90C7-4203-B097-40E317B85B18}" type="doc">
      <dgm:prSet loTypeId="urn:microsoft.com/office/officeart/2005/8/layout/radial4" loCatId="relationship" qsTypeId="urn:microsoft.com/office/officeart/2005/8/quickstyle/3d6" qsCatId="3D" csTypeId="urn:microsoft.com/office/officeart/2005/8/colors/accent4_1" csCatId="accent4" phldr="1"/>
      <dgm:spPr/>
      <dgm:t>
        <a:bodyPr/>
        <a:lstStyle/>
        <a:p>
          <a:endParaRPr lang="zh-TW" altLang="en-US"/>
        </a:p>
      </dgm:t>
    </dgm:pt>
    <dgm:pt modelId="{C15435F9-7691-4694-AE61-F374B8E0BD03}">
      <dgm:prSet phldrT="[文字]" custT="1"/>
      <dgm:spPr/>
      <dgm:t>
        <a:bodyPr/>
        <a:lstStyle/>
        <a:p>
          <a:endParaRPr lang="en-US" altLang="zh-TW" sz="2000" b="1" dirty="0" smtClean="0"/>
        </a:p>
        <a:p>
          <a:r>
            <a:rPr lang="en-US" altLang="zh-TW" sz="2000" b="1" dirty="0" err="1" smtClean="0"/>
            <a:t>DNR-322L</a:t>
          </a:r>
          <a:endParaRPr lang="en-US" altLang="zh-TW" sz="2000" b="1" dirty="0" smtClean="0"/>
        </a:p>
        <a:p>
          <a:endParaRPr lang="en-US" altLang="zh-TW" sz="1600" b="1" dirty="0" smtClean="0"/>
        </a:p>
        <a:p>
          <a:endParaRPr lang="en-US" altLang="zh-TW" sz="1600" b="1" dirty="0" smtClean="0"/>
        </a:p>
        <a:p>
          <a:endParaRPr lang="en-US" altLang="zh-TW" sz="1400" b="1" dirty="0" smtClean="0"/>
        </a:p>
        <a:p>
          <a:endParaRPr lang="en-US" altLang="zh-TW" sz="1400" b="1" dirty="0" smtClean="0"/>
        </a:p>
        <a:p>
          <a:endParaRPr lang="zh-TW" altLang="en-US" sz="1400" b="1" dirty="0"/>
        </a:p>
      </dgm:t>
    </dgm:pt>
    <dgm:pt modelId="{AAB1B6F8-FF80-4F86-880D-FB800E9DBFAB}" type="parTrans" cxnId="{6E5764D5-6116-4A3A-BEC5-7B7E65A9CEDD}">
      <dgm:prSet/>
      <dgm:spPr/>
      <dgm:t>
        <a:bodyPr/>
        <a:lstStyle/>
        <a:p>
          <a:endParaRPr lang="zh-TW" altLang="en-US"/>
        </a:p>
      </dgm:t>
    </dgm:pt>
    <dgm:pt modelId="{47FDAFE2-202D-4975-BB0C-B5FE6AC78FB3}" type="sibTrans" cxnId="{6E5764D5-6116-4A3A-BEC5-7B7E65A9CEDD}">
      <dgm:prSet/>
      <dgm:spPr/>
      <dgm:t>
        <a:bodyPr/>
        <a:lstStyle/>
        <a:p>
          <a:endParaRPr lang="zh-TW" altLang="en-US"/>
        </a:p>
      </dgm:t>
    </dgm:pt>
    <dgm:pt modelId="{D81F9693-6115-4018-9E43-4440C0F59BA9}">
      <dgm:prSet phldrT="[文字]" custT="1"/>
      <dgm:spPr/>
      <dgm:t>
        <a:bodyPr/>
        <a:lstStyle/>
        <a:p>
          <a:r>
            <a:rPr lang="en-US" altLang="zh-TW" sz="2000" b="1" dirty="0" smtClean="0">
              <a:solidFill>
                <a:srgbClr val="0000FF"/>
              </a:solidFill>
            </a:rPr>
            <a:t>2-Bay </a:t>
          </a:r>
          <a:r>
            <a:rPr lang="en-US" altLang="zh-TW" sz="2000" b="1" dirty="0" err="1" smtClean="0">
              <a:solidFill>
                <a:srgbClr val="0000FF"/>
              </a:solidFill>
            </a:rPr>
            <a:t>SATA</a:t>
          </a:r>
          <a:r>
            <a:rPr lang="en-US" altLang="zh-TW" sz="2000" b="1" dirty="0" smtClean="0">
              <a:solidFill>
                <a:srgbClr val="0000FF"/>
              </a:solidFill>
            </a:rPr>
            <a:t> </a:t>
          </a:r>
          <a:r>
            <a:rPr lang="en-US" altLang="zh-TW" sz="2000" b="1" dirty="0" err="1" smtClean="0">
              <a:solidFill>
                <a:srgbClr val="0000FF"/>
              </a:solidFill>
            </a:rPr>
            <a:t>HDD</a:t>
          </a:r>
          <a:endParaRPr lang="en-US" altLang="zh-TW" sz="2000" b="1" dirty="0" smtClean="0">
            <a:solidFill>
              <a:srgbClr val="0000FF"/>
            </a:solidFill>
          </a:endParaRPr>
        </a:p>
        <a:p>
          <a:r>
            <a:rPr lang="en-US" altLang="zh-TW" sz="2000" b="0" dirty="0" err="1" smtClean="0"/>
            <a:t>4TB</a:t>
          </a:r>
          <a:r>
            <a:rPr lang="en-US" altLang="zh-TW" sz="2000" b="0" dirty="0" smtClean="0"/>
            <a:t> max.</a:t>
          </a:r>
        </a:p>
      </dgm:t>
    </dgm:pt>
    <dgm:pt modelId="{9088E0C0-9C9D-4CFF-BE7C-86184F893664}" type="parTrans" cxnId="{1F4CDD75-B20E-457E-97BB-B9E677E6C0AB}">
      <dgm:prSet/>
      <dgm:spPr/>
      <dgm:t>
        <a:bodyPr/>
        <a:lstStyle/>
        <a:p>
          <a:endParaRPr lang="zh-TW" altLang="en-US"/>
        </a:p>
      </dgm:t>
    </dgm:pt>
    <dgm:pt modelId="{6B4DD433-8A66-477C-A308-3F42E77E2B3D}" type="sibTrans" cxnId="{1F4CDD75-B20E-457E-97BB-B9E677E6C0AB}">
      <dgm:prSet/>
      <dgm:spPr/>
      <dgm:t>
        <a:bodyPr/>
        <a:lstStyle/>
        <a:p>
          <a:endParaRPr lang="zh-TW" altLang="en-US"/>
        </a:p>
      </dgm:t>
    </dgm:pt>
    <dgm:pt modelId="{7231D080-89BA-4907-8FA9-67674CDB3F71}">
      <dgm:prSet phldrT="[文字]" custT="1"/>
      <dgm:spPr/>
      <dgm:t>
        <a:bodyPr/>
        <a:lstStyle/>
        <a:p>
          <a:r>
            <a:rPr lang="en-US" altLang="zh-TW" sz="2000" b="1" dirty="0" smtClean="0">
              <a:solidFill>
                <a:srgbClr val="0000FF"/>
              </a:solidFill>
            </a:rPr>
            <a:t>9 Channel</a:t>
          </a:r>
        </a:p>
        <a:p>
          <a:r>
            <a:rPr lang="en-US" altLang="zh-TW" sz="1600" b="0" dirty="0" smtClean="0"/>
            <a:t>IP cameras Recording</a:t>
          </a:r>
          <a:endParaRPr lang="zh-TW" altLang="en-US" sz="1600" b="0" dirty="0"/>
        </a:p>
      </dgm:t>
    </dgm:pt>
    <dgm:pt modelId="{82920E54-79D8-4107-A96A-58E47AAAB14A}" type="parTrans" cxnId="{C4A23E94-8293-4CBD-A421-DC1FA72557AC}">
      <dgm:prSet/>
      <dgm:spPr/>
      <dgm:t>
        <a:bodyPr/>
        <a:lstStyle/>
        <a:p>
          <a:endParaRPr lang="zh-TW" altLang="en-US"/>
        </a:p>
      </dgm:t>
    </dgm:pt>
    <dgm:pt modelId="{7FB69926-D921-49F6-A60B-BCE0E1E20370}" type="sibTrans" cxnId="{C4A23E94-8293-4CBD-A421-DC1FA72557AC}">
      <dgm:prSet/>
      <dgm:spPr/>
      <dgm:t>
        <a:bodyPr/>
        <a:lstStyle/>
        <a:p>
          <a:endParaRPr lang="zh-TW" altLang="en-US"/>
        </a:p>
      </dgm:t>
    </dgm:pt>
    <dgm:pt modelId="{D4810C02-85D6-4841-9699-DB905B341521}">
      <dgm:prSet phldrT="[文字]" custT="1"/>
      <dgm:spPr/>
      <dgm:t>
        <a:bodyPr/>
        <a:lstStyle/>
        <a:p>
          <a:r>
            <a:rPr lang="en-US" altLang="zh-TW" sz="2000" b="1" dirty="0" err="1" smtClean="0">
              <a:solidFill>
                <a:srgbClr val="0000FF"/>
              </a:solidFill>
            </a:rPr>
            <a:t>H.264</a:t>
          </a:r>
          <a:r>
            <a:rPr lang="en-US" altLang="zh-TW" sz="2000" b="1" dirty="0" smtClean="0">
              <a:solidFill>
                <a:srgbClr val="0000FF"/>
              </a:solidFill>
            </a:rPr>
            <a:t> HD</a:t>
          </a:r>
        </a:p>
        <a:p>
          <a:r>
            <a:rPr lang="en-US" altLang="zh-TW" sz="1600" b="0" dirty="0" err="1" smtClean="0"/>
            <a:t>Realtime</a:t>
          </a:r>
          <a:endParaRPr lang="zh-TW" altLang="en-US" sz="1600" b="0" dirty="0"/>
        </a:p>
      </dgm:t>
    </dgm:pt>
    <dgm:pt modelId="{60AE1C2C-CB9D-4CD4-B36A-42365C747D01}" type="parTrans" cxnId="{7B19C225-22FC-4B91-91AC-14F7B6427A24}">
      <dgm:prSet/>
      <dgm:spPr/>
      <dgm:t>
        <a:bodyPr/>
        <a:lstStyle/>
        <a:p>
          <a:endParaRPr lang="zh-TW" altLang="en-US"/>
        </a:p>
      </dgm:t>
    </dgm:pt>
    <dgm:pt modelId="{97414321-028A-44A8-BB62-437A3903ED95}" type="sibTrans" cxnId="{7B19C225-22FC-4B91-91AC-14F7B6427A24}">
      <dgm:prSet/>
      <dgm:spPr/>
      <dgm:t>
        <a:bodyPr/>
        <a:lstStyle/>
        <a:p>
          <a:endParaRPr lang="zh-TW" altLang="en-US"/>
        </a:p>
      </dgm:t>
    </dgm:pt>
    <dgm:pt modelId="{89B3187F-3913-4D82-BCC7-AE743D00C1AA}">
      <dgm:prSet phldrT="[文字]" custT="1"/>
      <dgm:spPr/>
      <dgm:t>
        <a:bodyPr/>
        <a:lstStyle/>
        <a:p>
          <a:r>
            <a:rPr lang="en-US" altLang="zh-TW" sz="2000" b="1" dirty="0" smtClean="0">
              <a:solidFill>
                <a:srgbClr val="0000FF"/>
              </a:solidFill>
            </a:rPr>
            <a:t>Event recording</a:t>
          </a:r>
        </a:p>
        <a:p>
          <a:r>
            <a:rPr lang="en-US" altLang="zh-TW" sz="1600" b="0" dirty="0" smtClean="0"/>
            <a:t>Motion detection</a:t>
          </a:r>
          <a:endParaRPr lang="zh-TW" altLang="en-US" sz="1600" b="0" dirty="0"/>
        </a:p>
      </dgm:t>
    </dgm:pt>
    <dgm:pt modelId="{14F03E63-7AC1-4CF3-B125-EC884EDF2C24}" type="parTrans" cxnId="{1DE68B3A-76F8-483B-B2CE-162D3B459274}">
      <dgm:prSet/>
      <dgm:spPr/>
      <dgm:t>
        <a:bodyPr/>
        <a:lstStyle/>
        <a:p>
          <a:endParaRPr lang="zh-TW" altLang="en-US"/>
        </a:p>
      </dgm:t>
    </dgm:pt>
    <dgm:pt modelId="{11E34942-F0BE-40C3-AF49-C62E48FD49BA}" type="sibTrans" cxnId="{1DE68B3A-76F8-483B-B2CE-162D3B459274}">
      <dgm:prSet/>
      <dgm:spPr/>
      <dgm:t>
        <a:bodyPr/>
        <a:lstStyle/>
        <a:p>
          <a:endParaRPr lang="zh-TW" altLang="en-US"/>
        </a:p>
      </dgm:t>
    </dgm:pt>
    <dgm:pt modelId="{2FA072E6-BD37-4D0A-A47B-918A0905E55D}">
      <dgm:prSet custT="1"/>
      <dgm:spPr/>
      <dgm:t>
        <a:bodyPr/>
        <a:lstStyle/>
        <a:p>
          <a:r>
            <a:rPr lang="en-US" altLang="zh-TW" sz="2000" b="1" dirty="0" smtClean="0">
              <a:solidFill>
                <a:srgbClr val="0000FF"/>
              </a:solidFill>
            </a:rPr>
            <a:t>mydlink</a:t>
          </a:r>
        </a:p>
        <a:p>
          <a:r>
            <a:rPr lang="en-US" altLang="zh-TW" sz="1800" b="0" dirty="0" smtClean="0"/>
            <a:t>Easy internet access</a:t>
          </a:r>
          <a:endParaRPr lang="zh-TW" altLang="en-US" sz="1800" b="0" dirty="0"/>
        </a:p>
      </dgm:t>
    </dgm:pt>
    <dgm:pt modelId="{FEBBD6F2-5EE7-463A-8858-5277098492AE}" type="parTrans" cxnId="{524AE1AB-626A-4169-B327-87A16D327F97}">
      <dgm:prSet/>
      <dgm:spPr/>
      <dgm:t>
        <a:bodyPr/>
        <a:lstStyle/>
        <a:p>
          <a:endParaRPr lang="zh-TW" altLang="en-US"/>
        </a:p>
      </dgm:t>
    </dgm:pt>
    <dgm:pt modelId="{2D893804-7769-4C55-BA75-D617D3DB5EE8}" type="sibTrans" cxnId="{524AE1AB-626A-4169-B327-87A16D327F97}">
      <dgm:prSet/>
      <dgm:spPr/>
      <dgm:t>
        <a:bodyPr/>
        <a:lstStyle/>
        <a:p>
          <a:endParaRPr lang="zh-TW" altLang="en-US"/>
        </a:p>
      </dgm:t>
    </dgm:pt>
    <dgm:pt modelId="{A1F2D2E1-B653-4F75-B3DE-31EB0AC78C44}" type="pres">
      <dgm:prSet presAssocID="{0EC2C02C-90C7-4203-B097-40E317B85B18}" presName="cycle" presStyleCnt="0">
        <dgm:presLayoutVars>
          <dgm:chMax val="1"/>
          <dgm:dir/>
          <dgm:animLvl val="ctr"/>
          <dgm:resizeHandles val="exact"/>
        </dgm:presLayoutVars>
      </dgm:prSet>
      <dgm:spPr/>
      <dgm:t>
        <a:bodyPr/>
        <a:lstStyle/>
        <a:p>
          <a:endParaRPr lang="zh-TW" altLang="en-US"/>
        </a:p>
      </dgm:t>
    </dgm:pt>
    <dgm:pt modelId="{3DC0E3B7-4116-4BEC-8071-81BCFF767468}" type="pres">
      <dgm:prSet presAssocID="{C15435F9-7691-4694-AE61-F374B8E0BD03}" presName="centerShape" presStyleLbl="node0" presStyleIdx="0" presStyleCnt="1" custLinFactNeighborX="-1255" custLinFactNeighborY="443"/>
      <dgm:spPr/>
      <dgm:t>
        <a:bodyPr/>
        <a:lstStyle/>
        <a:p>
          <a:endParaRPr lang="zh-TW" altLang="en-US"/>
        </a:p>
      </dgm:t>
    </dgm:pt>
    <dgm:pt modelId="{7454EF73-9F2C-4505-8F9B-447B8B96F77B}" type="pres">
      <dgm:prSet presAssocID="{9088E0C0-9C9D-4CFF-BE7C-86184F893664}" presName="parTrans" presStyleLbl="bgSibTrans2D1" presStyleIdx="0" presStyleCnt="5"/>
      <dgm:spPr/>
      <dgm:t>
        <a:bodyPr/>
        <a:lstStyle/>
        <a:p>
          <a:endParaRPr lang="zh-TW" altLang="en-US"/>
        </a:p>
      </dgm:t>
    </dgm:pt>
    <dgm:pt modelId="{69ED380D-3099-4FC7-91DC-391CB730E0F5}" type="pres">
      <dgm:prSet presAssocID="{D81F9693-6115-4018-9E43-4440C0F59BA9}" presName="node" presStyleLbl="node1" presStyleIdx="0" presStyleCnt="5" custScaleY="60353">
        <dgm:presLayoutVars>
          <dgm:bulletEnabled val="1"/>
        </dgm:presLayoutVars>
      </dgm:prSet>
      <dgm:spPr/>
      <dgm:t>
        <a:bodyPr/>
        <a:lstStyle/>
        <a:p>
          <a:endParaRPr lang="zh-TW" altLang="en-US"/>
        </a:p>
      </dgm:t>
    </dgm:pt>
    <dgm:pt modelId="{58FBA9FD-075A-4323-BC6F-C094ED6F23B1}" type="pres">
      <dgm:prSet presAssocID="{82920E54-79D8-4107-A96A-58E47AAAB14A}" presName="parTrans" presStyleLbl="bgSibTrans2D1" presStyleIdx="1" presStyleCnt="5"/>
      <dgm:spPr/>
      <dgm:t>
        <a:bodyPr/>
        <a:lstStyle/>
        <a:p>
          <a:endParaRPr lang="zh-TW" altLang="en-US"/>
        </a:p>
      </dgm:t>
    </dgm:pt>
    <dgm:pt modelId="{9292D123-EDFA-4A23-983E-B55149D015FD}" type="pres">
      <dgm:prSet presAssocID="{7231D080-89BA-4907-8FA9-67674CDB3F71}" presName="node" presStyleLbl="node1" presStyleIdx="1" presStyleCnt="5" custScaleY="60353" custRadScaleRad="99162" custRadScaleInc="-21665">
        <dgm:presLayoutVars>
          <dgm:bulletEnabled val="1"/>
        </dgm:presLayoutVars>
      </dgm:prSet>
      <dgm:spPr/>
      <dgm:t>
        <a:bodyPr/>
        <a:lstStyle/>
        <a:p>
          <a:endParaRPr lang="zh-TW" altLang="en-US"/>
        </a:p>
      </dgm:t>
    </dgm:pt>
    <dgm:pt modelId="{4B32EB40-AA0F-49BC-AA4B-370633F14544}" type="pres">
      <dgm:prSet presAssocID="{FEBBD6F2-5EE7-463A-8858-5277098492AE}" presName="parTrans" presStyleLbl="bgSibTrans2D1" presStyleIdx="2" presStyleCnt="5"/>
      <dgm:spPr/>
      <dgm:t>
        <a:bodyPr/>
        <a:lstStyle/>
        <a:p>
          <a:endParaRPr lang="zh-TW" altLang="en-US"/>
        </a:p>
      </dgm:t>
    </dgm:pt>
    <dgm:pt modelId="{51AE01C2-4AFF-4C38-874B-ACF9F77E8B04}" type="pres">
      <dgm:prSet presAssocID="{2FA072E6-BD37-4D0A-A47B-918A0905E55D}" presName="node" presStyleLbl="node1" presStyleIdx="2" presStyleCnt="5" custScaleY="60353">
        <dgm:presLayoutVars>
          <dgm:bulletEnabled val="1"/>
        </dgm:presLayoutVars>
      </dgm:prSet>
      <dgm:spPr/>
      <dgm:t>
        <a:bodyPr/>
        <a:lstStyle/>
        <a:p>
          <a:endParaRPr lang="zh-TW" altLang="en-US"/>
        </a:p>
      </dgm:t>
    </dgm:pt>
    <dgm:pt modelId="{B81871D2-3BBA-41BC-9980-51FBB365883A}" type="pres">
      <dgm:prSet presAssocID="{60AE1C2C-CB9D-4CD4-B36A-42365C747D01}" presName="parTrans" presStyleLbl="bgSibTrans2D1" presStyleIdx="3" presStyleCnt="5"/>
      <dgm:spPr/>
      <dgm:t>
        <a:bodyPr/>
        <a:lstStyle/>
        <a:p>
          <a:endParaRPr lang="zh-TW" altLang="en-US"/>
        </a:p>
      </dgm:t>
    </dgm:pt>
    <dgm:pt modelId="{F123AA50-7B02-4F7D-AE9E-E75093DB696E}" type="pres">
      <dgm:prSet presAssocID="{D4810C02-85D6-4841-9699-DB905B341521}" presName="node" presStyleLbl="node1" presStyleIdx="3" presStyleCnt="5" custScaleY="60353" custRadScaleRad="102745" custRadScaleInc="27200">
        <dgm:presLayoutVars>
          <dgm:bulletEnabled val="1"/>
        </dgm:presLayoutVars>
      </dgm:prSet>
      <dgm:spPr/>
      <dgm:t>
        <a:bodyPr/>
        <a:lstStyle/>
        <a:p>
          <a:endParaRPr lang="zh-TW" altLang="en-US"/>
        </a:p>
      </dgm:t>
    </dgm:pt>
    <dgm:pt modelId="{46B2FDC3-32C7-438B-A58C-D755986FF845}" type="pres">
      <dgm:prSet presAssocID="{14F03E63-7AC1-4CF3-B125-EC884EDF2C24}" presName="parTrans" presStyleLbl="bgSibTrans2D1" presStyleIdx="4" presStyleCnt="5"/>
      <dgm:spPr/>
      <dgm:t>
        <a:bodyPr/>
        <a:lstStyle/>
        <a:p>
          <a:endParaRPr lang="zh-TW" altLang="en-US"/>
        </a:p>
      </dgm:t>
    </dgm:pt>
    <dgm:pt modelId="{706DF78F-5FB7-42F0-B28A-F35E488640FE}" type="pres">
      <dgm:prSet presAssocID="{89B3187F-3913-4D82-BCC7-AE743D00C1AA}" presName="node" presStyleLbl="node1" presStyleIdx="4" presStyleCnt="5" custScaleY="60353" custRadScaleRad="137113">
        <dgm:presLayoutVars>
          <dgm:bulletEnabled val="1"/>
        </dgm:presLayoutVars>
      </dgm:prSet>
      <dgm:spPr/>
      <dgm:t>
        <a:bodyPr/>
        <a:lstStyle/>
        <a:p>
          <a:endParaRPr lang="zh-TW" altLang="en-US"/>
        </a:p>
      </dgm:t>
    </dgm:pt>
  </dgm:ptLst>
  <dgm:cxnLst>
    <dgm:cxn modelId="{0427B7F2-797F-4E97-A5B6-69D665479A4E}" type="presOf" srcId="{0EC2C02C-90C7-4203-B097-40E317B85B18}" destId="{A1F2D2E1-B653-4F75-B3DE-31EB0AC78C44}" srcOrd="0" destOrd="0" presId="urn:microsoft.com/office/officeart/2005/8/layout/radial4"/>
    <dgm:cxn modelId="{8B223589-6333-4DEF-8740-D8A40D4A2BCC}" type="presOf" srcId="{82920E54-79D8-4107-A96A-58E47AAAB14A}" destId="{58FBA9FD-075A-4323-BC6F-C094ED6F23B1}" srcOrd="0" destOrd="0" presId="urn:microsoft.com/office/officeart/2005/8/layout/radial4"/>
    <dgm:cxn modelId="{A6E44680-F9AF-4325-BE80-65390A27720D}" type="presOf" srcId="{60AE1C2C-CB9D-4CD4-B36A-42365C747D01}" destId="{B81871D2-3BBA-41BC-9980-51FBB365883A}" srcOrd="0" destOrd="0" presId="urn:microsoft.com/office/officeart/2005/8/layout/radial4"/>
    <dgm:cxn modelId="{524AE1AB-626A-4169-B327-87A16D327F97}" srcId="{C15435F9-7691-4694-AE61-F374B8E0BD03}" destId="{2FA072E6-BD37-4D0A-A47B-918A0905E55D}" srcOrd="2" destOrd="0" parTransId="{FEBBD6F2-5EE7-463A-8858-5277098492AE}" sibTransId="{2D893804-7769-4C55-BA75-D617D3DB5EE8}"/>
    <dgm:cxn modelId="{C4A23E94-8293-4CBD-A421-DC1FA72557AC}" srcId="{C15435F9-7691-4694-AE61-F374B8E0BD03}" destId="{7231D080-89BA-4907-8FA9-67674CDB3F71}" srcOrd="1" destOrd="0" parTransId="{82920E54-79D8-4107-A96A-58E47AAAB14A}" sibTransId="{7FB69926-D921-49F6-A60B-BCE0E1E20370}"/>
    <dgm:cxn modelId="{56D3E35C-3716-48A8-98D7-18DF5CB114A1}" type="presOf" srcId="{C15435F9-7691-4694-AE61-F374B8E0BD03}" destId="{3DC0E3B7-4116-4BEC-8071-81BCFF767468}" srcOrd="0" destOrd="0" presId="urn:microsoft.com/office/officeart/2005/8/layout/radial4"/>
    <dgm:cxn modelId="{7B19C225-22FC-4B91-91AC-14F7B6427A24}" srcId="{C15435F9-7691-4694-AE61-F374B8E0BD03}" destId="{D4810C02-85D6-4841-9699-DB905B341521}" srcOrd="3" destOrd="0" parTransId="{60AE1C2C-CB9D-4CD4-B36A-42365C747D01}" sibTransId="{97414321-028A-44A8-BB62-437A3903ED95}"/>
    <dgm:cxn modelId="{431476E8-B57D-4E02-A4FC-772832537080}" type="presOf" srcId="{89B3187F-3913-4D82-BCC7-AE743D00C1AA}" destId="{706DF78F-5FB7-42F0-B28A-F35E488640FE}" srcOrd="0" destOrd="0" presId="urn:microsoft.com/office/officeart/2005/8/layout/radial4"/>
    <dgm:cxn modelId="{300C1FC6-F206-4448-8FAE-3616EA50A889}" type="presOf" srcId="{D81F9693-6115-4018-9E43-4440C0F59BA9}" destId="{69ED380D-3099-4FC7-91DC-391CB730E0F5}" srcOrd="0" destOrd="0" presId="urn:microsoft.com/office/officeart/2005/8/layout/radial4"/>
    <dgm:cxn modelId="{5FCB3C01-61A4-4AA9-961B-C5517DB6A92C}" type="presOf" srcId="{9088E0C0-9C9D-4CFF-BE7C-86184F893664}" destId="{7454EF73-9F2C-4505-8F9B-447B8B96F77B}" srcOrd="0" destOrd="0" presId="urn:microsoft.com/office/officeart/2005/8/layout/radial4"/>
    <dgm:cxn modelId="{A714C320-84CD-447A-88A8-AA704AF3A2B0}" type="presOf" srcId="{D4810C02-85D6-4841-9699-DB905B341521}" destId="{F123AA50-7B02-4F7D-AE9E-E75093DB696E}" srcOrd="0" destOrd="0" presId="urn:microsoft.com/office/officeart/2005/8/layout/radial4"/>
    <dgm:cxn modelId="{21ED4423-10C2-47D9-9921-BF5F14BC017C}" type="presOf" srcId="{7231D080-89BA-4907-8FA9-67674CDB3F71}" destId="{9292D123-EDFA-4A23-983E-B55149D015FD}" srcOrd="0" destOrd="0" presId="urn:microsoft.com/office/officeart/2005/8/layout/radial4"/>
    <dgm:cxn modelId="{041658BD-3C0D-4E52-B81C-5D8E82B2D7E6}" type="presOf" srcId="{FEBBD6F2-5EE7-463A-8858-5277098492AE}" destId="{4B32EB40-AA0F-49BC-AA4B-370633F14544}" srcOrd="0" destOrd="0" presId="urn:microsoft.com/office/officeart/2005/8/layout/radial4"/>
    <dgm:cxn modelId="{61116A06-D619-4466-833B-AC50662A152D}" type="presOf" srcId="{2FA072E6-BD37-4D0A-A47B-918A0905E55D}" destId="{51AE01C2-4AFF-4C38-874B-ACF9F77E8B04}" srcOrd="0" destOrd="0" presId="urn:microsoft.com/office/officeart/2005/8/layout/radial4"/>
    <dgm:cxn modelId="{1F4CDD75-B20E-457E-97BB-B9E677E6C0AB}" srcId="{C15435F9-7691-4694-AE61-F374B8E0BD03}" destId="{D81F9693-6115-4018-9E43-4440C0F59BA9}" srcOrd="0" destOrd="0" parTransId="{9088E0C0-9C9D-4CFF-BE7C-86184F893664}" sibTransId="{6B4DD433-8A66-477C-A308-3F42E77E2B3D}"/>
    <dgm:cxn modelId="{18893E68-2182-4518-AA0F-1A458E7D9559}" type="presOf" srcId="{14F03E63-7AC1-4CF3-B125-EC884EDF2C24}" destId="{46B2FDC3-32C7-438B-A58C-D755986FF845}" srcOrd="0" destOrd="0" presId="urn:microsoft.com/office/officeart/2005/8/layout/radial4"/>
    <dgm:cxn modelId="{1DE68B3A-76F8-483B-B2CE-162D3B459274}" srcId="{C15435F9-7691-4694-AE61-F374B8E0BD03}" destId="{89B3187F-3913-4D82-BCC7-AE743D00C1AA}" srcOrd="4" destOrd="0" parTransId="{14F03E63-7AC1-4CF3-B125-EC884EDF2C24}" sibTransId="{11E34942-F0BE-40C3-AF49-C62E48FD49BA}"/>
    <dgm:cxn modelId="{6E5764D5-6116-4A3A-BEC5-7B7E65A9CEDD}" srcId="{0EC2C02C-90C7-4203-B097-40E317B85B18}" destId="{C15435F9-7691-4694-AE61-F374B8E0BD03}" srcOrd="0" destOrd="0" parTransId="{AAB1B6F8-FF80-4F86-880D-FB800E9DBFAB}" sibTransId="{47FDAFE2-202D-4975-BB0C-B5FE6AC78FB3}"/>
    <dgm:cxn modelId="{9A53C657-3CE3-430E-A46D-86F932AF21E0}" type="presParOf" srcId="{A1F2D2E1-B653-4F75-B3DE-31EB0AC78C44}" destId="{3DC0E3B7-4116-4BEC-8071-81BCFF767468}" srcOrd="0" destOrd="0" presId="urn:microsoft.com/office/officeart/2005/8/layout/radial4"/>
    <dgm:cxn modelId="{AEFC5724-1313-4743-ACB3-95AD05FE566C}" type="presParOf" srcId="{A1F2D2E1-B653-4F75-B3DE-31EB0AC78C44}" destId="{7454EF73-9F2C-4505-8F9B-447B8B96F77B}" srcOrd="1" destOrd="0" presId="urn:microsoft.com/office/officeart/2005/8/layout/radial4"/>
    <dgm:cxn modelId="{D574F65C-0D9F-4233-AE4B-1C0FE0BCEE58}" type="presParOf" srcId="{A1F2D2E1-B653-4F75-B3DE-31EB0AC78C44}" destId="{69ED380D-3099-4FC7-91DC-391CB730E0F5}" srcOrd="2" destOrd="0" presId="urn:microsoft.com/office/officeart/2005/8/layout/radial4"/>
    <dgm:cxn modelId="{904D6052-7336-40C0-A727-F1AACA67ABD0}" type="presParOf" srcId="{A1F2D2E1-B653-4F75-B3DE-31EB0AC78C44}" destId="{58FBA9FD-075A-4323-BC6F-C094ED6F23B1}" srcOrd="3" destOrd="0" presId="urn:microsoft.com/office/officeart/2005/8/layout/radial4"/>
    <dgm:cxn modelId="{302B0A44-6D8B-4BBC-B185-3D603907C4C6}" type="presParOf" srcId="{A1F2D2E1-B653-4F75-B3DE-31EB0AC78C44}" destId="{9292D123-EDFA-4A23-983E-B55149D015FD}" srcOrd="4" destOrd="0" presId="urn:microsoft.com/office/officeart/2005/8/layout/radial4"/>
    <dgm:cxn modelId="{85424E75-FA1E-4CA7-8714-1A1FFFB93197}" type="presParOf" srcId="{A1F2D2E1-B653-4F75-B3DE-31EB0AC78C44}" destId="{4B32EB40-AA0F-49BC-AA4B-370633F14544}" srcOrd="5" destOrd="0" presId="urn:microsoft.com/office/officeart/2005/8/layout/radial4"/>
    <dgm:cxn modelId="{884A5654-1238-475B-B21B-F11BD145E444}" type="presParOf" srcId="{A1F2D2E1-B653-4F75-B3DE-31EB0AC78C44}" destId="{51AE01C2-4AFF-4C38-874B-ACF9F77E8B04}" srcOrd="6" destOrd="0" presId="urn:microsoft.com/office/officeart/2005/8/layout/radial4"/>
    <dgm:cxn modelId="{8E1AC30F-C38E-401E-BB58-55F3CFFA252D}" type="presParOf" srcId="{A1F2D2E1-B653-4F75-B3DE-31EB0AC78C44}" destId="{B81871D2-3BBA-41BC-9980-51FBB365883A}" srcOrd="7" destOrd="0" presId="urn:microsoft.com/office/officeart/2005/8/layout/radial4"/>
    <dgm:cxn modelId="{C807D00E-1E87-444F-A40A-8DEAF310CA81}" type="presParOf" srcId="{A1F2D2E1-B653-4F75-B3DE-31EB0AC78C44}" destId="{F123AA50-7B02-4F7D-AE9E-E75093DB696E}" srcOrd="8" destOrd="0" presId="urn:microsoft.com/office/officeart/2005/8/layout/radial4"/>
    <dgm:cxn modelId="{6363AA20-8343-4778-ABBE-F7022AE3824B}" type="presParOf" srcId="{A1F2D2E1-B653-4F75-B3DE-31EB0AC78C44}" destId="{46B2FDC3-32C7-438B-A58C-D755986FF845}" srcOrd="9" destOrd="0" presId="urn:microsoft.com/office/officeart/2005/8/layout/radial4"/>
    <dgm:cxn modelId="{8A8333A8-D187-4C88-9022-9428377385F8}" type="presParOf" srcId="{A1F2D2E1-B653-4F75-B3DE-31EB0AC78C44}" destId="{706DF78F-5FB7-42F0-B28A-F35E488640FE}"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0E3B7-4116-4BEC-8071-81BCFF767468}">
      <dsp:nvSpPr>
        <dsp:cNvPr id="0" name=""/>
        <dsp:cNvSpPr/>
      </dsp:nvSpPr>
      <dsp:spPr>
        <a:xfrm>
          <a:off x="3328439" y="2661320"/>
          <a:ext cx="2066478" cy="2066478"/>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US" altLang="zh-TW" sz="2000" b="1" kern="1200" dirty="0" smtClean="0"/>
        </a:p>
        <a:p>
          <a:pPr lvl="0" algn="ctr" defTabSz="889000">
            <a:lnSpc>
              <a:spcPct val="90000"/>
            </a:lnSpc>
            <a:spcBef>
              <a:spcPct val="0"/>
            </a:spcBef>
            <a:spcAft>
              <a:spcPct val="35000"/>
            </a:spcAft>
          </a:pPr>
          <a:r>
            <a:rPr lang="en-US" altLang="zh-TW" sz="2000" b="1" kern="1200" dirty="0" err="1" smtClean="0"/>
            <a:t>DNR-322L</a:t>
          </a:r>
          <a:endParaRPr lang="en-US" altLang="zh-TW" sz="2000" b="1" kern="1200" dirty="0" smtClean="0"/>
        </a:p>
        <a:p>
          <a:pPr lvl="0" algn="ctr" defTabSz="889000">
            <a:lnSpc>
              <a:spcPct val="90000"/>
            </a:lnSpc>
            <a:spcBef>
              <a:spcPct val="0"/>
            </a:spcBef>
            <a:spcAft>
              <a:spcPct val="35000"/>
            </a:spcAft>
          </a:pPr>
          <a:endParaRPr lang="en-US" altLang="zh-TW" sz="1600" b="1" kern="1200" dirty="0" smtClean="0"/>
        </a:p>
        <a:p>
          <a:pPr lvl="0" algn="ctr" defTabSz="889000">
            <a:lnSpc>
              <a:spcPct val="90000"/>
            </a:lnSpc>
            <a:spcBef>
              <a:spcPct val="0"/>
            </a:spcBef>
            <a:spcAft>
              <a:spcPct val="35000"/>
            </a:spcAft>
          </a:pPr>
          <a:endParaRPr lang="en-US" altLang="zh-TW" sz="1600" b="1" kern="1200" dirty="0" smtClean="0"/>
        </a:p>
        <a:p>
          <a:pPr lvl="0" algn="ctr" defTabSz="889000">
            <a:lnSpc>
              <a:spcPct val="90000"/>
            </a:lnSpc>
            <a:spcBef>
              <a:spcPct val="0"/>
            </a:spcBef>
            <a:spcAft>
              <a:spcPct val="35000"/>
            </a:spcAft>
          </a:pPr>
          <a:endParaRPr lang="en-US" altLang="zh-TW" sz="1400" b="1" kern="1200" dirty="0" smtClean="0"/>
        </a:p>
        <a:p>
          <a:pPr lvl="0" algn="ctr" defTabSz="889000">
            <a:lnSpc>
              <a:spcPct val="90000"/>
            </a:lnSpc>
            <a:spcBef>
              <a:spcPct val="0"/>
            </a:spcBef>
            <a:spcAft>
              <a:spcPct val="35000"/>
            </a:spcAft>
          </a:pPr>
          <a:endParaRPr lang="en-US" altLang="zh-TW" sz="1400" b="1" kern="1200" dirty="0" smtClean="0"/>
        </a:p>
        <a:p>
          <a:pPr lvl="0" algn="ctr" defTabSz="889000">
            <a:lnSpc>
              <a:spcPct val="90000"/>
            </a:lnSpc>
            <a:spcBef>
              <a:spcPct val="0"/>
            </a:spcBef>
            <a:spcAft>
              <a:spcPct val="35000"/>
            </a:spcAft>
          </a:pPr>
          <a:endParaRPr lang="zh-TW" altLang="en-US" sz="1400" b="1" kern="1200" dirty="0"/>
        </a:p>
      </dsp:txBody>
      <dsp:txXfrm>
        <a:off x="3631068" y="2963949"/>
        <a:ext cx="1461220" cy="1461220"/>
      </dsp:txXfrm>
    </dsp:sp>
    <dsp:sp modelId="{7454EF73-9F2C-4505-8F9B-447B8B96F77B}">
      <dsp:nvSpPr>
        <dsp:cNvPr id="0" name=""/>
        <dsp:cNvSpPr/>
      </dsp:nvSpPr>
      <dsp:spPr>
        <a:xfrm rot="10831242">
          <a:off x="1401616" y="3381459"/>
          <a:ext cx="1820927" cy="588946"/>
        </a:xfrm>
        <a:prstGeom prst="leftArrow">
          <a:avLst>
            <a:gd name="adj1" fmla="val 60000"/>
            <a:gd name="adj2" fmla="val 50000"/>
          </a:avLst>
        </a:prstGeom>
        <a:solidFill>
          <a:schemeClr val="accent4">
            <a:tint val="60000"/>
            <a:hueOff val="0"/>
            <a:satOff val="0"/>
            <a:lumOff val="0"/>
            <a:alphaOff val="0"/>
          </a:schemeClr>
        </a:solidFill>
        <a:ln w="9525" cap="flat" cmpd="sng" algn="ctr">
          <a:solidFill>
            <a:schemeClr val="accent4">
              <a:tint val="60000"/>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69ED380D-3099-4FC7-91DC-391CB730E0F5}">
      <dsp:nvSpPr>
        <dsp:cNvPr id="0" name=""/>
        <dsp:cNvSpPr/>
      </dsp:nvSpPr>
      <dsp:spPr>
        <a:xfrm>
          <a:off x="420076" y="3193729"/>
          <a:ext cx="1963154" cy="947858"/>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altLang="zh-TW" sz="2000" b="1" kern="1200" dirty="0" smtClean="0">
              <a:solidFill>
                <a:srgbClr val="0000FF"/>
              </a:solidFill>
            </a:rPr>
            <a:t>2-Bay </a:t>
          </a:r>
          <a:r>
            <a:rPr lang="en-US" altLang="zh-TW" sz="2000" b="1" kern="1200" dirty="0" err="1" smtClean="0">
              <a:solidFill>
                <a:srgbClr val="0000FF"/>
              </a:solidFill>
            </a:rPr>
            <a:t>SATA</a:t>
          </a:r>
          <a:r>
            <a:rPr lang="en-US" altLang="zh-TW" sz="2000" b="1" kern="1200" dirty="0" smtClean="0">
              <a:solidFill>
                <a:srgbClr val="0000FF"/>
              </a:solidFill>
            </a:rPr>
            <a:t> </a:t>
          </a:r>
          <a:r>
            <a:rPr lang="en-US" altLang="zh-TW" sz="2000" b="1" kern="1200" dirty="0" err="1" smtClean="0">
              <a:solidFill>
                <a:srgbClr val="0000FF"/>
              </a:solidFill>
            </a:rPr>
            <a:t>HDD</a:t>
          </a:r>
          <a:endParaRPr lang="en-US" altLang="zh-TW" sz="2000" b="1" kern="1200" dirty="0" smtClean="0">
            <a:solidFill>
              <a:srgbClr val="0000FF"/>
            </a:solidFill>
          </a:endParaRPr>
        </a:p>
        <a:p>
          <a:pPr lvl="0" algn="ctr" defTabSz="889000">
            <a:lnSpc>
              <a:spcPct val="90000"/>
            </a:lnSpc>
            <a:spcBef>
              <a:spcPct val="0"/>
            </a:spcBef>
            <a:spcAft>
              <a:spcPct val="35000"/>
            </a:spcAft>
          </a:pPr>
          <a:r>
            <a:rPr lang="en-US" altLang="zh-TW" sz="2000" b="0" kern="1200" dirty="0" err="1" smtClean="0"/>
            <a:t>4TB</a:t>
          </a:r>
          <a:r>
            <a:rPr lang="en-US" altLang="zh-TW" sz="2000" b="0" kern="1200" dirty="0" smtClean="0"/>
            <a:t> max.</a:t>
          </a:r>
        </a:p>
      </dsp:txBody>
      <dsp:txXfrm>
        <a:off x="447838" y="3221491"/>
        <a:ext cx="1907630" cy="892334"/>
      </dsp:txXfrm>
    </dsp:sp>
    <dsp:sp modelId="{58FBA9FD-075A-4323-BC6F-C094ED6F23B1}">
      <dsp:nvSpPr>
        <dsp:cNvPr id="0" name=""/>
        <dsp:cNvSpPr/>
      </dsp:nvSpPr>
      <dsp:spPr>
        <a:xfrm rot="13110254">
          <a:off x="1841036" y="2121720"/>
          <a:ext cx="1827517" cy="588946"/>
        </a:xfrm>
        <a:prstGeom prst="leftArrow">
          <a:avLst>
            <a:gd name="adj1" fmla="val 60000"/>
            <a:gd name="adj2" fmla="val 50000"/>
          </a:avLst>
        </a:prstGeom>
        <a:solidFill>
          <a:schemeClr val="accent4">
            <a:tint val="60000"/>
            <a:hueOff val="0"/>
            <a:satOff val="0"/>
            <a:lumOff val="0"/>
            <a:alphaOff val="0"/>
          </a:schemeClr>
        </a:solidFill>
        <a:ln w="9525" cap="flat" cmpd="sng" algn="ctr">
          <a:solidFill>
            <a:schemeClr val="accent4">
              <a:tint val="60000"/>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9292D123-EDFA-4A23-983E-B55149D015FD}">
      <dsp:nvSpPr>
        <dsp:cNvPr id="0" name=""/>
        <dsp:cNvSpPr/>
      </dsp:nvSpPr>
      <dsp:spPr>
        <a:xfrm>
          <a:off x="1058145" y="1373383"/>
          <a:ext cx="1963154" cy="947858"/>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altLang="zh-TW" sz="2000" b="1" kern="1200" dirty="0" smtClean="0">
              <a:solidFill>
                <a:srgbClr val="0000FF"/>
              </a:solidFill>
            </a:rPr>
            <a:t>9 Channel</a:t>
          </a:r>
        </a:p>
        <a:p>
          <a:pPr lvl="0" algn="ctr" defTabSz="889000">
            <a:lnSpc>
              <a:spcPct val="90000"/>
            </a:lnSpc>
            <a:spcBef>
              <a:spcPct val="0"/>
            </a:spcBef>
            <a:spcAft>
              <a:spcPct val="35000"/>
            </a:spcAft>
          </a:pPr>
          <a:r>
            <a:rPr lang="en-US" altLang="zh-TW" sz="1600" b="0" kern="1200" dirty="0" smtClean="0"/>
            <a:t>IP cameras Recording</a:t>
          </a:r>
          <a:endParaRPr lang="zh-TW" altLang="en-US" sz="1600" b="0" kern="1200" dirty="0"/>
        </a:p>
      </dsp:txBody>
      <dsp:txXfrm>
        <a:off x="1085907" y="1401145"/>
        <a:ext cx="1907630" cy="892334"/>
      </dsp:txXfrm>
    </dsp:sp>
    <dsp:sp modelId="{4B32EB40-AA0F-49BC-AA4B-370633F14544}">
      <dsp:nvSpPr>
        <dsp:cNvPr id="0" name=""/>
        <dsp:cNvSpPr/>
      </dsp:nvSpPr>
      <dsp:spPr>
        <a:xfrm rot="16285512">
          <a:off x="3454447" y="1296228"/>
          <a:ext cx="1919147" cy="588946"/>
        </a:xfrm>
        <a:prstGeom prst="leftArrow">
          <a:avLst>
            <a:gd name="adj1" fmla="val 60000"/>
            <a:gd name="adj2" fmla="val 50000"/>
          </a:avLst>
        </a:prstGeom>
        <a:solidFill>
          <a:schemeClr val="accent4">
            <a:tint val="60000"/>
            <a:hueOff val="0"/>
            <a:satOff val="0"/>
            <a:lumOff val="0"/>
            <a:alphaOff val="0"/>
          </a:schemeClr>
        </a:solidFill>
        <a:ln w="9525" cap="flat" cmpd="sng" algn="ctr">
          <a:solidFill>
            <a:schemeClr val="accent4">
              <a:tint val="60000"/>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51AE01C2-4AFF-4C38-874B-ACF9F77E8B04}">
      <dsp:nvSpPr>
        <dsp:cNvPr id="0" name=""/>
        <dsp:cNvSpPr/>
      </dsp:nvSpPr>
      <dsp:spPr>
        <a:xfrm>
          <a:off x="3456310" y="157495"/>
          <a:ext cx="1963154" cy="947858"/>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altLang="zh-TW" sz="2000" b="1" kern="1200" dirty="0" smtClean="0">
              <a:solidFill>
                <a:srgbClr val="0000FF"/>
              </a:solidFill>
            </a:rPr>
            <a:t>mydlink</a:t>
          </a:r>
        </a:p>
        <a:p>
          <a:pPr lvl="0" algn="ctr" defTabSz="889000">
            <a:lnSpc>
              <a:spcPct val="90000"/>
            </a:lnSpc>
            <a:spcBef>
              <a:spcPct val="0"/>
            </a:spcBef>
            <a:spcAft>
              <a:spcPct val="35000"/>
            </a:spcAft>
          </a:pPr>
          <a:r>
            <a:rPr lang="en-US" altLang="zh-TW" sz="1800" b="0" kern="1200" dirty="0" smtClean="0"/>
            <a:t>Easy internet access</a:t>
          </a:r>
          <a:endParaRPr lang="zh-TW" altLang="en-US" sz="1800" b="0" kern="1200" dirty="0"/>
        </a:p>
      </dsp:txBody>
      <dsp:txXfrm>
        <a:off x="3484072" y="185257"/>
        <a:ext cx="1907630" cy="892334"/>
      </dsp:txXfrm>
    </dsp:sp>
    <dsp:sp modelId="{B81871D2-3BBA-41BC-9980-51FBB365883A}">
      <dsp:nvSpPr>
        <dsp:cNvPr id="0" name=""/>
        <dsp:cNvSpPr/>
      </dsp:nvSpPr>
      <dsp:spPr>
        <a:xfrm rot="19511129">
          <a:off x="5124659" y="2158417"/>
          <a:ext cx="2045162" cy="588946"/>
        </a:xfrm>
        <a:prstGeom prst="leftArrow">
          <a:avLst>
            <a:gd name="adj1" fmla="val 60000"/>
            <a:gd name="adj2" fmla="val 50000"/>
          </a:avLst>
        </a:prstGeom>
        <a:solidFill>
          <a:schemeClr val="accent4">
            <a:tint val="60000"/>
            <a:hueOff val="0"/>
            <a:satOff val="0"/>
            <a:lumOff val="0"/>
            <a:alphaOff val="0"/>
          </a:schemeClr>
        </a:solidFill>
        <a:ln w="9525" cap="flat" cmpd="sng" algn="ctr">
          <a:solidFill>
            <a:schemeClr val="accent4">
              <a:tint val="60000"/>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F123AA50-7B02-4F7D-AE9E-E75093DB696E}">
      <dsp:nvSpPr>
        <dsp:cNvPr id="0" name=""/>
        <dsp:cNvSpPr/>
      </dsp:nvSpPr>
      <dsp:spPr>
        <a:xfrm>
          <a:off x="6005207" y="1395147"/>
          <a:ext cx="1963154" cy="947858"/>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altLang="zh-TW" sz="2000" b="1" kern="1200" dirty="0" err="1" smtClean="0">
              <a:solidFill>
                <a:srgbClr val="0000FF"/>
              </a:solidFill>
            </a:rPr>
            <a:t>H.264</a:t>
          </a:r>
          <a:r>
            <a:rPr lang="en-US" altLang="zh-TW" sz="2000" b="1" kern="1200" dirty="0" smtClean="0">
              <a:solidFill>
                <a:srgbClr val="0000FF"/>
              </a:solidFill>
            </a:rPr>
            <a:t> HD</a:t>
          </a:r>
        </a:p>
        <a:p>
          <a:pPr lvl="0" algn="ctr" defTabSz="889000">
            <a:lnSpc>
              <a:spcPct val="90000"/>
            </a:lnSpc>
            <a:spcBef>
              <a:spcPct val="0"/>
            </a:spcBef>
            <a:spcAft>
              <a:spcPct val="35000"/>
            </a:spcAft>
          </a:pPr>
          <a:r>
            <a:rPr lang="en-US" altLang="zh-TW" sz="1600" b="0" kern="1200" dirty="0" err="1" smtClean="0"/>
            <a:t>Realtime</a:t>
          </a:r>
          <a:endParaRPr lang="zh-TW" altLang="en-US" sz="1600" b="0" kern="1200" dirty="0"/>
        </a:p>
      </dsp:txBody>
      <dsp:txXfrm>
        <a:off x="6032969" y="1422909"/>
        <a:ext cx="1907630" cy="892334"/>
      </dsp:txXfrm>
    </dsp:sp>
    <dsp:sp modelId="{46B2FDC3-32C7-438B-A58C-D755986FF845}">
      <dsp:nvSpPr>
        <dsp:cNvPr id="0" name=""/>
        <dsp:cNvSpPr/>
      </dsp:nvSpPr>
      <dsp:spPr>
        <a:xfrm rot="21573821">
          <a:off x="5532315" y="3382178"/>
          <a:ext cx="2361917" cy="588946"/>
        </a:xfrm>
        <a:prstGeom prst="leftArrow">
          <a:avLst>
            <a:gd name="adj1" fmla="val 60000"/>
            <a:gd name="adj2" fmla="val 50000"/>
          </a:avLst>
        </a:prstGeom>
        <a:solidFill>
          <a:schemeClr val="accent4">
            <a:tint val="60000"/>
            <a:hueOff val="0"/>
            <a:satOff val="0"/>
            <a:lumOff val="0"/>
            <a:alphaOff val="0"/>
          </a:schemeClr>
        </a:solidFill>
        <a:ln w="9525" cap="flat" cmpd="sng" algn="ctr">
          <a:solidFill>
            <a:schemeClr val="accent4">
              <a:tint val="60000"/>
              <a:hueOff val="0"/>
              <a:satOff val="0"/>
              <a:lumOff val="0"/>
              <a:alphaOff val="0"/>
            </a:schemeClr>
          </a:solidFill>
          <a:prstDash val="solid"/>
        </a:ln>
        <a:effectLst>
          <a:outerShdw blurRad="40000" dist="23000" dir="5400000" rotWithShape="0">
            <a:srgbClr val="000000">
              <a:alpha val="35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706DF78F-5FB7-42F0-B28A-F35E488640FE}">
      <dsp:nvSpPr>
        <dsp:cNvPr id="0" name=""/>
        <dsp:cNvSpPr/>
      </dsp:nvSpPr>
      <dsp:spPr>
        <a:xfrm>
          <a:off x="6912621" y="3193729"/>
          <a:ext cx="1963154" cy="947858"/>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altLang="zh-TW" sz="2000" b="1" kern="1200" dirty="0" smtClean="0">
              <a:solidFill>
                <a:srgbClr val="0000FF"/>
              </a:solidFill>
            </a:rPr>
            <a:t>Event recording</a:t>
          </a:r>
        </a:p>
        <a:p>
          <a:pPr lvl="0" algn="ctr" defTabSz="889000">
            <a:lnSpc>
              <a:spcPct val="90000"/>
            </a:lnSpc>
            <a:spcBef>
              <a:spcPct val="0"/>
            </a:spcBef>
            <a:spcAft>
              <a:spcPct val="35000"/>
            </a:spcAft>
          </a:pPr>
          <a:r>
            <a:rPr lang="en-US" altLang="zh-TW" sz="1600" b="0" kern="1200" dirty="0" smtClean="0"/>
            <a:t>Motion detection</a:t>
          </a:r>
          <a:endParaRPr lang="zh-TW" altLang="en-US" sz="1600" b="0" kern="1200" dirty="0"/>
        </a:p>
      </dsp:txBody>
      <dsp:txXfrm>
        <a:off x="6940383" y="3221491"/>
        <a:ext cx="1907630" cy="89233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Arial" charset="0"/>
                <a:ea typeface="新細明體" pitchFamily="18" charset="-120"/>
              </a:defRPr>
            </a:lvl1pPr>
          </a:lstStyle>
          <a:p>
            <a:pPr>
              <a:defRPr/>
            </a:pPr>
            <a:endParaRPr lang="en-US" altLang="zh-TW"/>
          </a:p>
        </p:txBody>
      </p:sp>
      <p:sp>
        <p:nvSpPr>
          <p:cNvPr id="30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atin typeface="Arial" charset="0"/>
                <a:ea typeface="新細明體" pitchFamily="18" charset="-120"/>
              </a:defRPr>
            </a:lvl1pPr>
          </a:lstStyle>
          <a:p>
            <a:pPr>
              <a:defRPr/>
            </a:pPr>
            <a:endParaRPr lang="en-US" altLang="zh-TW"/>
          </a:p>
        </p:txBody>
      </p:sp>
      <p:sp>
        <p:nvSpPr>
          <p:cNvPr id="30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Arial" charset="0"/>
                <a:ea typeface="新細明體" pitchFamily="18" charset="-120"/>
              </a:defRPr>
            </a:lvl1pPr>
          </a:lstStyle>
          <a:p>
            <a:pPr>
              <a:defRPr/>
            </a:pPr>
            <a:endParaRPr lang="en-US" altLang="zh-TW"/>
          </a:p>
        </p:txBody>
      </p:sp>
      <p:sp>
        <p:nvSpPr>
          <p:cNvPr id="30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atin typeface="Arial" charset="0"/>
                <a:ea typeface="新細明體" pitchFamily="18" charset="-120"/>
              </a:defRPr>
            </a:lvl1pPr>
          </a:lstStyle>
          <a:p>
            <a:pPr>
              <a:defRPr/>
            </a:pPr>
            <a:fld id="{25819C8B-58DF-4425-BD30-7300AE29859C}" type="slidenum">
              <a:rPr lang="en-US" altLang="zh-TW"/>
              <a:pPr>
                <a:defRPr/>
              </a:pPr>
              <a:t>‹#›</a:t>
            </a:fld>
            <a:endParaRPr lang="en-US" altLang="zh-TW"/>
          </a:p>
        </p:txBody>
      </p:sp>
    </p:spTree>
    <p:extLst>
      <p:ext uri="{BB962C8B-B14F-4D97-AF65-F5344CB8AC3E}">
        <p14:creationId xmlns:p14="http://schemas.microsoft.com/office/powerpoint/2010/main" val="3859791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Arial" charset="0"/>
                <a:ea typeface="新細明體" pitchFamily="18" charset="-120"/>
              </a:defRPr>
            </a:lvl1pPr>
          </a:lstStyle>
          <a:p>
            <a:pPr>
              <a:defRPr/>
            </a:pPr>
            <a:endParaRPr lang="en-US" altLang="zh-TW"/>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atin typeface="Arial" charset="0"/>
                <a:ea typeface="新細明體" pitchFamily="18" charset="-120"/>
              </a:defRPr>
            </a:lvl1pPr>
          </a:lstStyle>
          <a:p>
            <a:pPr>
              <a:defRPr/>
            </a:pPr>
            <a:endParaRPr lang="en-US" altLang="zh-TW"/>
          </a:p>
        </p:txBody>
      </p:sp>
      <p:sp>
        <p:nvSpPr>
          <p:cNvPr id="43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Arial" charset="0"/>
                <a:ea typeface="新細明體" pitchFamily="18" charset="-120"/>
              </a:defRPr>
            </a:lvl1pPr>
          </a:lstStyle>
          <a:p>
            <a:pPr>
              <a:defRPr/>
            </a:pPr>
            <a:endParaRPr lang="en-US" altLang="zh-TW"/>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atin typeface="Arial" charset="0"/>
                <a:ea typeface="新細明體" pitchFamily="18" charset="-120"/>
              </a:defRPr>
            </a:lvl1pPr>
          </a:lstStyle>
          <a:p>
            <a:pPr>
              <a:defRPr/>
            </a:pPr>
            <a:fld id="{5E5E33CC-1D98-4380-AB08-9982EE77EDC6}" type="slidenum">
              <a:rPr lang="en-US" altLang="zh-TW"/>
              <a:pPr>
                <a:defRPr/>
              </a:pPr>
              <a:t>‹#›</a:t>
            </a:fld>
            <a:endParaRPr lang="en-US" altLang="zh-TW"/>
          </a:p>
        </p:txBody>
      </p:sp>
    </p:spTree>
    <p:extLst>
      <p:ext uri="{BB962C8B-B14F-4D97-AF65-F5344CB8AC3E}">
        <p14:creationId xmlns:p14="http://schemas.microsoft.com/office/powerpoint/2010/main" val="21542892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5E5E33CC-1D98-4380-AB08-9982EE77EDC6}" type="slidenum">
              <a:rPr lang="en-US" altLang="zh-TW" smtClean="0"/>
              <a:pPr>
                <a:defRPr/>
              </a:pPr>
              <a:t>1</a:t>
            </a:fld>
            <a:endParaRPr lang="en-US" altLang="zh-TW"/>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34" tIns="46066" rIns="92134" bIns="46066" anchor="b"/>
          <a:lstStyle/>
          <a:p>
            <a:pPr algn="r" defTabSz="920750"/>
            <a:fld id="{DACC3DAD-9BE3-4276-A792-6465999A109E}" type="slidenum">
              <a:rPr kumimoji="0" lang="zh-TW" altLang="en-US" sz="1200">
                <a:latin typeface="Times New Roman" pitchFamily="18" charset="0"/>
                <a:cs typeface="Times New Roman" pitchFamily="18" charset="0"/>
              </a:rPr>
              <a:pPr algn="r" defTabSz="920750"/>
              <a:t>12</a:t>
            </a:fld>
            <a:endParaRPr kumimoji="0" lang="en-US" altLang="zh-TW" sz="1200">
              <a:latin typeface="Times New Roman" pitchFamily="18" charset="0"/>
              <a:cs typeface="Times New Roman" pitchFamily="18" charset="0"/>
            </a:endParaRPr>
          </a:p>
        </p:txBody>
      </p:sp>
      <p:sp>
        <p:nvSpPr>
          <p:cNvPr id="60419" name="Rectangle 2"/>
          <p:cNvSpPr>
            <a:spLocks noGrp="1" noRot="1" noChangeAspect="1" noChangeArrowheads="1" noTextEdit="1"/>
          </p:cNvSpPr>
          <p:nvPr>
            <p:ph type="sldImg"/>
          </p:nvPr>
        </p:nvSpPr>
        <p:spPr>
          <a:xfrm>
            <a:off x="1143000" y="685800"/>
            <a:ext cx="4573588" cy="3429000"/>
          </a:xfrm>
          <a:ln/>
        </p:spPr>
      </p:sp>
      <p:sp>
        <p:nvSpPr>
          <p:cNvPr id="60420" name="Rectangle 3"/>
          <p:cNvSpPr>
            <a:spLocks noGrp="1" noChangeArrowheads="1"/>
          </p:cNvSpPr>
          <p:nvPr>
            <p:ph type="body" idx="1"/>
          </p:nvPr>
        </p:nvSpPr>
        <p:spPr>
          <a:noFill/>
          <a:ln/>
        </p:spPr>
        <p:txBody>
          <a:bodyPr lIns="92134" tIns="46066" rIns="92134" bIns="46066"/>
          <a:lstStyle/>
          <a:p>
            <a:pPr marL="228600" indent="-228600" eaLnBrk="1" hangingPunct="1"/>
            <a:endParaRPr lang="en-US" altLang="zh-TW" sz="1000" smtClean="0">
              <a:latin typeface="Verdana"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34" tIns="46066" rIns="92134" bIns="46066" anchor="b"/>
          <a:lstStyle/>
          <a:p>
            <a:pPr algn="r" defTabSz="920750"/>
            <a:fld id="{DACC3DAD-9BE3-4276-A792-6465999A109E}" type="slidenum">
              <a:rPr kumimoji="0" lang="zh-TW" altLang="en-US" sz="1200">
                <a:latin typeface="Times New Roman" pitchFamily="18" charset="0"/>
                <a:cs typeface="Times New Roman" pitchFamily="18" charset="0"/>
              </a:rPr>
              <a:pPr algn="r" defTabSz="920750"/>
              <a:t>13</a:t>
            </a:fld>
            <a:endParaRPr kumimoji="0" lang="en-US" altLang="zh-TW" sz="1200">
              <a:latin typeface="Times New Roman" pitchFamily="18" charset="0"/>
              <a:cs typeface="Times New Roman" pitchFamily="18" charset="0"/>
            </a:endParaRPr>
          </a:p>
        </p:txBody>
      </p:sp>
      <p:sp>
        <p:nvSpPr>
          <p:cNvPr id="60419" name="Rectangle 2"/>
          <p:cNvSpPr>
            <a:spLocks noGrp="1" noRot="1" noChangeAspect="1" noChangeArrowheads="1" noTextEdit="1"/>
          </p:cNvSpPr>
          <p:nvPr>
            <p:ph type="sldImg"/>
          </p:nvPr>
        </p:nvSpPr>
        <p:spPr>
          <a:xfrm>
            <a:off x="1143000" y="685800"/>
            <a:ext cx="4573588" cy="3429000"/>
          </a:xfrm>
          <a:ln/>
        </p:spPr>
      </p:sp>
      <p:sp>
        <p:nvSpPr>
          <p:cNvPr id="60420" name="Rectangle 3"/>
          <p:cNvSpPr>
            <a:spLocks noGrp="1" noChangeArrowheads="1"/>
          </p:cNvSpPr>
          <p:nvPr>
            <p:ph type="body" idx="1"/>
          </p:nvPr>
        </p:nvSpPr>
        <p:spPr>
          <a:noFill/>
          <a:ln/>
        </p:spPr>
        <p:txBody>
          <a:bodyPr lIns="92134" tIns="46066" rIns="92134" bIns="46066"/>
          <a:lstStyle/>
          <a:p>
            <a:pPr marL="228600" indent="-228600" eaLnBrk="1" hangingPunct="1"/>
            <a:endParaRPr lang="en-US" altLang="zh-TW" sz="1000" smtClean="0">
              <a:latin typeface="Verdana"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34" tIns="46066" rIns="92134" bIns="46066" anchor="b"/>
          <a:lstStyle/>
          <a:p>
            <a:pPr algn="r" defTabSz="920750"/>
            <a:fld id="{DACC3DAD-9BE3-4276-A792-6465999A109E}" type="slidenum">
              <a:rPr kumimoji="0" lang="zh-TW" altLang="en-US" sz="1200">
                <a:latin typeface="Times New Roman" pitchFamily="18" charset="0"/>
                <a:cs typeface="Times New Roman" pitchFamily="18" charset="0"/>
              </a:rPr>
              <a:pPr algn="r" defTabSz="920750"/>
              <a:t>14</a:t>
            </a:fld>
            <a:endParaRPr kumimoji="0" lang="en-US" altLang="zh-TW" sz="1200">
              <a:latin typeface="Times New Roman" pitchFamily="18" charset="0"/>
              <a:cs typeface="Times New Roman" pitchFamily="18" charset="0"/>
            </a:endParaRPr>
          </a:p>
        </p:txBody>
      </p:sp>
      <p:sp>
        <p:nvSpPr>
          <p:cNvPr id="60419" name="Rectangle 2"/>
          <p:cNvSpPr>
            <a:spLocks noGrp="1" noRot="1" noChangeAspect="1" noChangeArrowheads="1" noTextEdit="1"/>
          </p:cNvSpPr>
          <p:nvPr>
            <p:ph type="sldImg"/>
          </p:nvPr>
        </p:nvSpPr>
        <p:spPr>
          <a:xfrm>
            <a:off x="1143000" y="685800"/>
            <a:ext cx="4573588" cy="3429000"/>
          </a:xfrm>
          <a:ln/>
        </p:spPr>
      </p:sp>
      <p:sp>
        <p:nvSpPr>
          <p:cNvPr id="60420" name="Rectangle 3"/>
          <p:cNvSpPr>
            <a:spLocks noGrp="1" noChangeArrowheads="1"/>
          </p:cNvSpPr>
          <p:nvPr>
            <p:ph type="body" idx="1"/>
          </p:nvPr>
        </p:nvSpPr>
        <p:spPr>
          <a:noFill/>
          <a:ln/>
        </p:spPr>
        <p:txBody>
          <a:bodyPr lIns="92134" tIns="46066" rIns="92134" bIns="46066"/>
          <a:lstStyle/>
          <a:p>
            <a:pPr marL="228600" indent="-228600" eaLnBrk="1" hangingPunct="1"/>
            <a:endParaRPr lang="en-US" altLang="zh-TW" sz="1000" smtClean="0">
              <a:latin typeface="Verdana"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34" tIns="46066" rIns="92134" bIns="46066" anchor="b"/>
          <a:lstStyle/>
          <a:p>
            <a:pPr algn="r" defTabSz="920750"/>
            <a:fld id="{DACC3DAD-9BE3-4276-A792-6465999A109E}" type="slidenum">
              <a:rPr kumimoji="0" lang="zh-TW" altLang="en-US" sz="1200">
                <a:latin typeface="Times New Roman" pitchFamily="18" charset="0"/>
                <a:cs typeface="Times New Roman" pitchFamily="18" charset="0"/>
              </a:rPr>
              <a:pPr algn="r" defTabSz="920750"/>
              <a:t>15</a:t>
            </a:fld>
            <a:endParaRPr kumimoji="0" lang="en-US" altLang="zh-TW" sz="1200">
              <a:latin typeface="Times New Roman" pitchFamily="18" charset="0"/>
              <a:cs typeface="Times New Roman" pitchFamily="18" charset="0"/>
            </a:endParaRPr>
          </a:p>
        </p:txBody>
      </p:sp>
      <p:sp>
        <p:nvSpPr>
          <p:cNvPr id="60419" name="Rectangle 2"/>
          <p:cNvSpPr>
            <a:spLocks noGrp="1" noRot="1" noChangeAspect="1" noChangeArrowheads="1" noTextEdit="1"/>
          </p:cNvSpPr>
          <p:nvPr>
            <p:ph type="sldImg"/>
          </p:nvPr>
        </p:nvSpPr>
        <p:spPr>
          <a:xfrm>
            <a:off x="1143000" y="685800"/>
            <a:ext cx="4573588" cy="3429000"/>
          </a:xfrm>
          <a:ln/>
        </p:spPr>
      </p:sp>
      <p:sp>
        <p:nvSpPr>
          <p:cNvPr id="60420" name="Rectangle 3"/>
          <p:cNvSpPr>
            <a:spLocks noGrp="1" noChangeArrowheads="1"/>
          </p:cNvSpPr>
          <p:nvPr>
            <p:ph type="body" idx="1"/>
          </p:nvPr>
        </p:nvSpPr>
        <p:spPr>
          <a:noFill/>
          <a:ln/>
        </p:spPr>
        <p:txBody>
          <a:bodyPr lIns="92134" tIns="46066" rIns="92134" bIns="46066"/>
          <a:lstStyle/>
          <a:p>
            <a:pPr marL="228600" indent="-228600" eaLnBrk="1" hangingPunct="1"/>
            <a:endParaRPr lang="en-US" altLang="zh-TW" sz="1000" smtClean="0">
              <a:latin typeface="Verdana"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34" tIns="46066" rIns="92134" bIns="46066" anchor="b"/>
          <a:lstStyle/>
          <a:p>
            <a:pPr algn="r" defTabSz="920750"/>
            <a:fld id="{DACC3DAD-9BE3-4276-A792-6465999A109E}" type="slidenum">
              <a:rPr kumimoji="0" lang="zh-TW" altLang="en-US" sz="1200">
                <a:latin typeface="Times New Roman" pitchFamily="18" charset="0"/>
                <a:cs typeface="Times New Roman" pitchFamily="18" charset="0"/>
              </a:rPr>
              <a:pPr algn="r" defTabSz="920750"/>
              <a:t>16</a:t>
            </a:fld>
            <a:endParaRPr kumimoji="0" lang="en-US" altLang="zh-TW" sz="1200">
              <a:latin typeface="Times New Roman" pitchFamily="18" charset="0"/>
              <a:cs typeface="Times New Roman" pitchFamily="18" charset="0"/>
            </a:endParaRPr>
          </a:p>
        </p:txBody>
      </p:sp>
      <p:sp>
        <p:nvSpPr>
          <p:cNvPr id="60419" name="Rectangle 2"/>
          <p:cNvSpPr>
            <a:spLocks noGrp="1" noRot="1" noChangeAspect="1" noChangeArrowheads="1" noTextEdit="1"/>
          </p:cNvSpPr>
          <p:nvPr>
            <p:ph type="sldImg"/>
          </p:nvPr>
        </p:nvSpPr>
        <p:spPr>
          <a:xfrm>
            <a:off x="1143000" y="685800"/>
            <a:ext cx="4573588" cy="3429000"/>
          </a:xfrm>
          <a:ln/>
        </p:spPr>
      </p:sp>
      <p:sp>
        <p:nvSpPr>
          <p:cNvPr id="60420" name="Rectangle 3"/>
          <p:cNvSpPr>
            <a:spLocks noGrp="1" noChangeArrowheads="1"/>
          </p:cNvSpPr>
          <p:nvPr>
            <p:ph type="body" idx="1"/>
          </p:nvPr>
        </p:nvSpPr>
        <p:spPr>
          <a:noFill/>
          <a:ln/>
        </p:spPr>
        <p:txBody>
          <a:bodyPr lIns="92134" tIns="46066" rIns="92134" bIns="46066"/>
          <a:lstStyle/>
          <a:p>
            <a:pPr marL="228600" indent="-228600" eaLnBrk="1" hangingPunct="1"/>
            <a:endParaRPr lang="en-US" altLang="zh-TW" sz="1000" smtClean="0">
              <a:latin typeface="Verdana"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34" tIns="46066" rIns="92134" bIns="46066" anchor="b"/>
          <a:lstStyle/>
          <a:p>
            <a:pPr algn="r" defTabSz="920750"/>
            <a:fld id="{DACC3DAD-9BE3-4276-A792-6465999A109E}" type="slidenum">
              <a:rPr kumimoji="0" lang="zh-TW" altLang="en-US" sz="1200">
                <a:latin typeface="Times New Roman" pitchFamily="18" charset="0"/>
                <a:cs typeface="Times New Roman" pitchFamily="18" charset="0"/>
              </a:rPr>
              <a:pPr algn="r" defTabSz="920750"/>
              <a:t>17</a:t>
            </a:fld>
            <a:endParaRPr kumimoji="0" lang="en-US" altLang="zh-TW" sz="1200">
              <a:latin typeface="Times New Roman" pitchFamily="18" charset="0"/>
              <a:cs typeface="Times New Roman" pitchFamily="18" charset="0"/>
            </a:endParaRPr>
          </a:p>
        </p:txBody>
      </p:sp>
      <p:sp>
        <p:nvSpPr>
          <p:cNvPr id="60419" name="Rectangle 2"/>
          <p:cNvSpPr>
            <a:spLocks noGrp="1" noRot="1" noChangeAspect="1" noChangeArrowheads="1" noTextEdit="1"/>
          </p:cNvSpPr>
          <p:nvPr>
            <p:ph type="sldImg"/>
          </p:nvPr>
        </p:nvSpPr>
        <p:spPr>
          <a:xfrm>
            <a:off x="1143000" y="685800"/>
            <a:ext cx="4573588" cy="3429000"/>
          </a:xfrm>
          <a:ln/>
        </p:spPr>
      </p:sp>
      <p:sp>
        <p:nvSpPr>
          <p:cNvPr id="60420" name="Rectangle 3"/>
          <p:cNvSpPr>
            <a:spLocks noGrp="1" noChangeArrowheads="1"/>
          </p:cNvSpPr>
          <p:nvPr>
            <p:ph type="body" idx="1"/>
          </p:nvPr>
        </p:nvSpPr>
        <p:spPr>
          <a:noFill/>
          <a:ln/>
        </p:spPr>
        <p:txBody>
          <a:bodyPr lIns="92134" tIns="46066" rIns="92134" bIns="46066"/>
          <a:lstStyle/>
          <a:p>
            <a:pPr marL="228600" indent="-228600" eaLnBrk="1" hangingPunct="1"/>
            <a:endParaRPr lang="en-US" altLang="zh-TW" sz="1000" smtClean="0">
              <a:latin typeface="Verdana"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34" tIns="46066" rIns="92134" bIns="46066" anchor="b"/>
          <a:lstStyle/>
          <a:p>
            <a:pPr algn="r" defTabSz="920750"/>
            <a:fld id="{ADD5F848-4145-4941-9B69-58047933B615}" type="slidenum">
              <a:rPr kumimoji="0" lang="zh-TW" altLang="en-US" sz="1200">
                <a:latin typeface="Times New Roman" pitchFamily="18" charset="0"/>
                <a:cs typeface="Times New Roman" pitchFamily="18" charset="0"/>
              </a:rPr>
              <a:pPr algn="r" defTabSz="920750"/>
              <a:t>18</a:t>
            </a:fld>
            <a:endParaRPr kumimoji="0" lang="en-US" altLang="zh-TW" sz="1200">
              <a:latin typeface="Times New Roman" pitchFamily="18" charset="0"/>
              <a:cs typeface="Times New Roman" pitchFamily="18" charset="0"/>
            </a:endParaRPr>
          </a:p>
        </p:txBody>
      </p:sp>
      <p:sp>
        <p:nvSpPr>
          <p:cNvPr id="63491" name="Rectangle 2"/>
          <p:cNvSpPr>
            <a:spLocks noGrp="1" noRot="1" noChangeAspect="1" noChangeArrowheads="1" noTextEdit="1"/>
          </p:cNvSpPr>
          <p:nvPr>
            <p:ph type="sldImg"/>
          </p:nvPr>
        </p:nvSpPr>
        <p:spPr>
          <a:xfrm>
            <a:off x="1143000" y="685800"/>
            <a:ext cx="4573588" cy="3429000"/>
          </a:xfrm>
          <a:ln/>
        </p:spPr>
      </p:sp>
      <p:sp>
        <p:nvSpPr>
          <p:cNvPr id="63492" name="Rectangle 3"/>
          <p:cNvSpPr>
            <a:spLocks noGrp="1" noChangeArrowheads="1"/>
          </p:cNvSpPr>
          <p:nvPr>
            <p:ph type="body" idx="1"/>
          </p:nvPr>
        </p:nvSpPr>
        <p:spPr>
          <a:noFill/>
          <a:ln/>
        </p:spPr>
        <p:txBody>
          <a:bodyPr lIns="92134" tIns="46066" rIns="92134" bIns="46066"/>
          <a:lstStyle/>
          <a:p>
            <a:pPr marL="228600" indent="-228600" eaLnBrk="1" hangingPunct="1"/>
            <a:endParaRPr lang="en-US" altLang="zh-TW" sz="1000" smtClean="0">
              <a:latin typeface="Verdana"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B316ECF-C695-46EF-9097-574661BAC048}" type="slidenum">
              <a:rPr lang="en-US" altLang="zh-TW" smtClean="0">
                <a:ea typeface="新細明體" charset="-120"/>
              </a:rPr>
              <a:pPr/>
              <a:t>20</a:t>
            </a:fld>
            <a:endParaRPr lang="en-US" altLang="zh-TW" smtClean="0">
              <a:ea typeface="新細明體" charset="-12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zh-TW" altLang="zh-TW" smtClean="0">
              <a:ea typeface="新細明體" charset="-12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spcBef>
                <a:spcPct val="0"/>
              </a:spcBef>
              <a:buClrTx/>
              <a:buFontTx/>
              <a:buNone/>
            </a:pPr>
            <a:fld id="{1451D8E2-7100-4EA5-B320-99F3D222C08C}" type="slidenum">
              <a:rPr lang="en-US" altLang="zh-TW" sz="1200">
                <a:latin typeface="Arial" charset="0"/>
              </a:rPr>
              <a:pPr algn="r">
                <a:spcBef>
                  <a:spcPct val="0"/>
                </a:spcBef>
                <a:buClrTx/>
                <a:buFontTx/>
                <a:buNone/>
              </a:pPr>
              <a:t>21</a:t>
            </a:fld>
            <a:endParaRPr lang="en-US" altLang="zh-TW" sz="1200">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zh-TW" altLang="zh-TW" smtClean="0">
              <a:ea typeface="新細明體" charset="-12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spcBef>
                <a:spcPct val="0"/>
              </a:spcBef>
              <a:buClrTx/>
              <a:buFontTx/>
              <a:buNone/>
            </a:pPr>
            <a:fld id="{79E897CD-59E2-4AE3-9EA3-71434D0DBC6A}" type="slidenum">
              <a:rPr lang="en-US" altLang="zh-TW" sz="1200">
                <a:latin typeface="Arial" charset="0"/>
              </a:rPr>
              <a:pPr algn="r">
                <a:spcBef>
                  <a:spcPct val="0"/>
                </a:spcBef>
                <a:buClrTx/>
                <a:buFontTx/>
                <a:buNone/>
              </a:pPr>
              <a:t>22</a:t>
            </a:fld>
            <a:endParaRPr lang="en-US" altLang="zh-TW" sz="120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zh-TW" altLang="zh-TW" smtClean="0">
              <a:ea typeface="新細明體"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34" tIns="46066" rIns="92134" bIns="46066" anchor="b"/>
          <a:lstStyle/>
          <a:p>
            <a:pPr algn="r" defTabSz="920750"/>
            <a:fld id="{ADD5F848-4145-4941-9B69-58047933B615}" type="slidenum">
              <a:rPr kumimoji="0" lang="zh-TW" altLang="en-US" sz="1200">
                <a:latin typeface="Times New Roman" pitchFamily="18" charset="0"/>
                <a:cs typeface="Times New Roman" pitchFamily="18" charset="0"/>
              </a:rPr>
              <a:pPr algn="r" defTabSz="920750"/>
              <a:t>3</a:t>
            </a:fld>
            <a:endParaRPr kumimoji="0" lang="en-US" altLang="zh-TW" sz="1200">
              <a:latin typeface="Times New Roman" pitchFamily="18" charset="0"/>
              <a:cs typeface="Times New Roman" pitchFamily="18" charset="0"/>
            </a:endParaRPr>
          </a:p>
        </p:txBody>
      </p:sp>
      <p:sp>
        <p:nvSpPr>
          <p:cNvPr id="63491" name="Rectangle 2"/>
          <p:cNvSpPr>
            <a:spLocks noGrp="1" noRot="1" noChangeAspect="1" noChangeArrowheads="1" noTextEdit="1"/>
          </p:cNvSpPr>
          <p:nvPr>
            <p:ph type="sldImg"/>
          </p:nvPr>
        </p:nvSpPr>
        <p:spPr>
          <a:xfrm>
            <a:off x="1143000" y="685800"/>
            <a:ext cx="4573588" cy="3429000"/>
          </a:xfrm>
          <a:ln/>
        </p:spPr>
      </p:sp>
      <p:sp>
        <p:nvSpPr>
          <p:cNvPr id="63492" name="Rectangle 3"/>
          <p:cNvSpPr>
            <a:spLocks noGrp="1" noChangeArrowheads="1"/>
          </p:cNvSpPr>
          <p:nvPr>
            <p:ph type="body" idx="1"/>
          </p:nvPr>
        </p:nvSpPr>
        <p:spPr>
          <a:noFill/>
          <a:ln/>
        </p:spPr>
        <p:txBody>
          <a:bodyPr lIns="92134" tIns="46066" rIns="92134" bIns="46066"/>
          <a:lstStyle/>
          <a:p>
            <a:pPr marL="228600" indent="-228600" eaLnBrk="1" hangingPunct="1"/>
            <a:endParaRPr lang="en-US" altLang="zh-TW" sz="1000" smtClean="0">
              <a:latin typeface="Verdana"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spcBef>
                <a:spcPct val="0"/>
              </a:spcBef>
              <a:buClrTx/>
              <a:buFontTx/>
              <a:buNone/>
            </a:pPr>
            <a:fld id="{0EE78C71-DCDB-4F96-B883-7A4DCEF4E5C0}" type="slidenum">
              <a:rPr lang="en-US" altLang="zh-TW" sz="1200">
                <a:latin typeface="Arial" charset="0"/>
              </a:rPr>
              <a:pPr algn="r">
                <a:spcBef>
                  <a:spcPct val="0"/>
                </a:spcBef>
                <a:buClrTx/>
                <a:buFontTx/>
                <a:buNone/>
              </a:pPr>
              <a:t>24</a:t>
            </a:fld>
            <a:endParaRPr lang="en-US" altLang="zh-TW" sz="1200">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zh-TW" altLang="zh-TW" smtClean="0">
              <a:ea typeface="新細明體" charset="-12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spcBef>
                <a:spcPct val="0"/>
              </a:spcBef>
              <a:buClrTx/>
              <a:buFontTx/>
              <a:buNone/>
            </a:pPr>
            <a:fld id="{97994572-4AA5-4512-BB84-5AC3367A5CFC}" type="slidenum">
              <a:rPr lang="en-US" altLang="zh-TW" sz="1200">
                <a:latin typeface="Arial" charset="0"/>
              </a:rPr>
              <a:pPr algn="r">
                <a:spcBef>
                  <a:spcPct val="0"/>
                </a:spcBef>
                <a:buClrTx/>
                <a:buFontTx/>
                <a:buNone/>
              </a:pPr>
              <a:t>25</a:t>
            </a:fld>
            <a:endParaRPr lang="en-US" altLang="zh-TW" sz="1200">
              <a:latin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zh-TW" altLang="zh-TW" smtClean="0">
              <a:ea typeface="新細明體" charset="-12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spcBef>
                <a:spcPct val="0"/>
              </a:spcBef>
              <a:buClrTx/>
              <a:buFontTx/>
              <a:buNone/>
            </a:pPr>
            <a:fld id="{77FCC9E5-849D-4330-B8DF-EEF6797971C6}" type="slidenum">
              <a:rPr lang="en-US" altLang="zh-TW" sz="1200">
                <a:latin typeface="Arial" charset="0"/>
              </a:rPr>
              <a:pPr algn="r">
                <a:spcBef>
                  <a:spcPct val="0"/>
                </a:spcBef>
                <a:buClrTx/>
                <a:buFontTx/>
                <a:buNone/>
              </a:pPr>
              <a:t>27</a:t>
            </a:fld>
            <a:endParaRPr lang="en-US" altLang="zh-TW" sz="1200">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zh-TW" altLang="zh-TW" smtClean="0">
              <a:ea typeface="新細明體" charset="-12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spcBef>
                <a:spcPct val="0"/>
              </a:spcBef>
              <a:buClrTx/>
              <a:buFontTx/>
              <a:buNone/>
            </a:pPr>
            <a:fld id="{D20C7C01-8563-4F81-B128-8EF575CF3A7C}" type="slidenum">
              <a:rPr lang="en-US" altLang="zh-TW" sz="1200">
                <a:latin typeface="Arial" charset="0"/>
              </a:rPr>
              <a:pPr algn="r">
                <a:spcBef>
                  <a:spcPct val="0"/>
                </a:spcBef>
                <a:buClrTx/>
                <a:buFontTx/>
                <a:buNone/>
              </a:pPr>
              <a:t>29</a:t>
            </a:fld>
            <a:endParaRPr lang="en-US" altLang="zh-TW" sz="1200">
              <a:latin typeface="Arial"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zh-TW" altLang="zh-TW" smtClean="0">
              <a:ea typeface="新細明體" charset="-12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spcBef>
                <a:spcPct val="0"/>
              </a:spcBef>
              <a:buClrTx/>
              <a:buFontTx/>
              <a:buNone/>
            </a:pPr>
            <a:fld id="{FCDBFA87-7F24-47CE-9CC4-CE4FCE631FC2}" type="slidenum">
              <a:rPr lang="en-US" altLang="zh-TW" sz="1200">
                <a:latin typeface="Arial" charset="0"/>
              </a:rPr>
              <a:pPr algn="r">
                <a:spcBef>
                  <a:spcPct val="0"/>
                </a:spcBef>
                <a:buClrTx/>
                <a:buFontTx/>
                <a:buNone/>
              </a:pPr>
              <a:t>30</a:t>
            </a:fld>
            <a:endParaRPr lang="en-US" altLang="zh-TW" sz="1200">
              <a:latin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zh-TW" altLang="zh-TW" smtClean="0">
              <a:ea typeface="新細明體" charset="-12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spcBef>
                <a:spcPct val="0"/>
              </a:spcBef>
              <a:buClrTx/>
              <a:buFontTx/>
              <a:buNone/>
            </a:pPr>
            <a:fld id="{CA8C18B0-6831-4AC4-8168-51AE692CA65A}" type="slidenum">
              <a:rPr lang="en-US" altLang="zh-TW" sz="1200">
                <a:latin typeface="Arial" charset="0"/>
              </a:rPr>
              <a:pPr algn="r">
                <a:spcBef>
                  <a:spcPct val="0"/>
                </a:spcBef>
                <a:buClrTx/>
                <a:buFontTx/>
                <a:buNone/>
              </a:pPr>
              <a:t>32</a:t>
            </a:fld>
            <a:endParaRPr lang="en-US" altLang="zh-TW" sz="1200">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zh-TW" altLang="zh-TW" smtClean="0">
              <a:ea typeface="新細明體" charset="-12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spcBef>
                <a:spcPct val="0"/>
              </a:spcBef>
              <a:buClrTx/>
              <a:buFontTx/>
              <a:buNone/>
            </a:pPr>
            <a:fld id="{1998C5DF-3942-422B-A734-52E503532874}" type="slidenum">
              <a:rPr lang="en-US" altLang="zh-TW" sz="1200">
                <a:latin typeface="Arial" charset="0"/>
              </a:rPr>
              <a:pPr algn="r">
                <a:spcBef>
                  <a:spcPct val="0"/>
                </a:spcBef>
                <a:buClrTx/>
                <a:buFontTx/>
                <a:buNone/>
              </a:pPr>
              <a:t>33</a:t>
            </a:fld>
            <a:endParaRPr lang="en-US" altLang="zh-TW" sz="1200">
              <a:latin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zh-TW" altLang="zh-TW" smtClean="0">
              <a:ea typeface="新細明體" charset="-12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34" tIns="46066" rIns="92134" bIns="46066" anchor="b"/>
          <a:lstStyle/>
          <a:p>
            <a:pPr algn="r" defTabSz="920750"/>
            <a:fld id="{ADD5F848-4145-4941-9B69-58047933B615}" type="slidenum">
              <a:rPr kumimoji="0" lang="zh-TW" altLang="en-US" sz="1200">
                <a:latin typeface="Times New Roman" pitchFamily="18" charset="0"/>
                <a:cs typeface="Times New Roman" pitchFamily="18" charset="0"/>
              </a:rPr>
              <a:pPr algn="r" defTabSz="920750"/>
              <a:t>34</a:t>
            </a:fld>
            <a:endParaRPr kumimoji="0" lang="en-US" altLang="zh-TW" sz="1200">
              <a:latin typeface="Times New Roman" pitchFamily="18" charset="0"/>
              <a:cs typeface="Times New Roman" pitchFamily="18" charset="0"/>
            </a:endParaRPr>
          </a:p>
        </p:txBody>
      </p:sp>
      <p:sp>
        <p:nvSpPr>
          <p:cNvPr id="63491" name="Rectangle 2"/>
          <p:cNvSpPr>
            <a:spLocks noGrp="1" noRot="1" noChangeAspect="1" noChangeArrowheads="1" noTextEdit="1"/>
          </p:cNvSpPr>
          <p:nvPr>
            <p:ph type="sldImg"/>
          </p:nvPr>
        </p:nvSpPr>
        <p:spPr>
          <a:xfrm>
            <a:off x="1143000" y="685800"/>
            <a:ext cx="4573588" cy="3429000"/>
          </a:xfrm>
          <a:ln/>
        </p:spPr>
      </p:sp>
      <p:sp>
        <p:nvSpPr>
          <p:cNvPr id="63492" name="Rectangle 3"/>
          <p:cNvSpPr>
            <a:spLocks noGrp="1" noChangeArrowheads="1"/>
          </p:cNvSpPr>
          <p:nvPr>
            <p:ph type="body" idx="1"/>
          </p:nvPr>
        </p:nvSpPr>
        <p:spPr>
          <a:noFill/>
          <a:ln/>
        </p:spPr>
        <p:txBody>
          <a:bodyPr lIns="92134" tIns="46066" rIns="92134" bIns="46066"/>
          <a:lstStyle/>
          <a:p>
            <a:pPr marL="228600" indent="-228600" eaLnBrk="1" hangingPunct="1"/>
            <a:endParaRPr lang="en-US" altLang="zh-TW" sz="1000" smtClean="0">
              <a:latin typeface="Verdana"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34" tIns="46066" rIns="92134" bIns="46066" anchor="b"/>
          <a:lstStyle/>
          <a:p>
            <a:pPr algn="r" defTabSz="920750"/>
            <a:fld id="{ADD5F848-4145-4941-9B69-58047933B615}" type="slidenum">
              <a:rPr kumimoji="0" lang="zh-TW" altLang="en-US" sz="1200">
                <a:latin typeface="Times New Roman" pitchFamily="18" charset="0"/>
                <a:cs typeface="Times New Roman" pitchFamily="18" charset="0"/>
              </a:rPr>
              <a:pPr algn="r" defTabSz="920750"/>
              <a:t>35</a:t>
            </a:fld>
            <a:endParaRPr kumimoji="0" lang="en-US" altLang="zh-TW" sz="1200">
              <a:latin typeface="Times New Roman" pitchFamily="18" charset="0"/>
              <a:cs typeface="Times New Roman" pitchFamily="18" charset="0"/>
            </a:endParaRPr>
          </a:p>
        </p:txBody>
      </p:sp>
      <p:sp>
        <p:nvSpPr>
          <p:cNvPr id="63491" name="Rectangle 2"/>
          <p:cNvSpPr>
            <a:spLocks noGrp="1" noRot="1" noChangeAspect="1" noChangeArrowheads="1" noTextEdit="1"/>
          </p:cNvSpPr>
          <p:nvPr>
            <p:ph type="sldImg"/>
          </p:nvPr>
        </p:nvSpPr>
        <p:spPr>
          <a:xfrm>
            <a:off x="1143000" y="685800"/>
            <a:ext cx="4573588" cy="3429000"/>
          </a:xfrm>
          <a:ln/>
        </p:spPr>
      </p:sp>
      <p:sp>
        <p:nvSpPr>
          <p:cNvPr id="63492" name="Rectangle 3"/>
          <p:cNvSpPr>
            <a:spLocks noGrp="1" noChangeArrowheads="1"/>
          </p:cNvSpPr>
          <p:nvPr>
            <p:ph type="body" idx="1"/>
          </p:nvPr>
        </p:nvSpPr>
        <p:spPr>
          <a:noFill/>
          <a:ln/>
        </p:spPr>
        <p:txBody>
          <a:bodyPr lIns="92134" tIns="46066" rIns="92134" bIns="46066"/>
          <a:lstStyle/>
          <a:p>
            <a:pPr marL="228600" indent="-228600" eaLnBrk="1" hangingPunct="1"/>
            <a:endParaRPr lang="en-US" altLang="zh-TW" sz="1000" smtClean="0">
              <a:latin typeface="Verdan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A39BFD2-6847-420E-8643-3B27DC7CCBC6}" type="slidenum">
              <a:rPr lang="en-US" smtClean="0">
                <a:latin typeface="Arial" charset="0"/>
                <a:cs typeface="Arial" charset="0"/>
              </a:rPr>
              <a:pPr/>
              <a:t>4</a:t>
            </a:fld>
            <a:endParaRPr lang="en-US" smtClean="0">
              <a:latin typeface="Arial" charset="0"/>
              <a:cs typeface="Arial"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5E5E33CC-1D98-4380-AB08-9982EE77EDC6}" type="slidenum">
              <a:rPr lang="en-US" altLang="zh-TW" smtClean="0"/>
              <a:pPr>
                <a:defRPr/>
              </a:pPr>
              <a:t>5</a:t>
            </a:fld>
            <a:endParaRPr lang="en-US" altLang="zh-TW"/>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C57C0D96-10B0-4785-9531-140E677460F6}" type="slidenum">
              <a:rPr lang="en-US" altLang="zh-TW" smtClean="0"/>
              <a:pPr/>
              <a:t>6</a:t>
            </a:fld>
            <a:endParaRPr lang="en-US" altLang="zh-TW"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zh-TW" altLang="zh-TW"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FEA4C77-2E87-4C25-9F43-6DB4C63078C9}" type="slidenum">
              <a:rPr lang="en-US" altLang="zh-TW" smtClean="0"/>
              <a:pPr/>
              <a:t>7</a:t>
            </a:fld>
            <a:endParaRPr lang="en-US" altLang="zh-TW"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zh-TW" altLang="zh-TW"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b="1" dirty="0" err="1" smtClean="0"/>
              <a:t>Albert’Backup</a:t>
            </a:r>
            <a:r>
              <a:rPr lang="en-US" altLang="zh-TW" sz="1200" b="1" baseline="0" dirty="0" smtClean="0"/>
              <a:t> note:</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TW" sz="1200" b="1" dirty="0" smtClean="0"/>
              <a:t>6. Privacy mask </a:t>
            </a:r>
            <a:r>
              <a:rPr lang="en-US" altLang="zh-TW" sz="1200" dirty="0" smtClean="0"/>
              <a:t>(zone) that secure the special area of the view without privacy concern.</a:t>
            </a:r>
            <a:endParaRPr lang="zh-TW" altLang="zh-TW" sz="1200" b="1" dirty="0" smtClean="0"/>
          </a:p>
          <a:p>
            <a:endParaRPr lang="zh-TW" altLang="en-US" dirty="0"/>
          </a:p>
        </p:txBody>
      </p:sp>
      <p:sp>
        <p:nvSpPr>
          <p:cNvPr id="4" name="投影片編號版面配置區 3"/>
          <p:cNvSpPr>
            <a:spLocks noGrp="1"/>
          </p:cNvSpPr>
          <p:nvPr>
            <p:ph type="sldNum" sz="quarter" idx="10"/>
          </p:nvPr>
        </p:nvSpPr>
        <p:spPr/>
        <p:txBody>
          <a:bodyPr/>
          <a:lstStyle/>
          <a:p>
            <a:pPr>
              <a:defRPr/>
            </a:pPr>
            <a:fld id="{5E5E33CC-1D98-4380-AB08-9982EE77EDC6}" type="slidenum">
              <a:rPr lang="en-US" altLang="zh-TW" smtClean="0"/>
              <a:pPr>
                <a:defRPr/>
              </a:pPr>
              <a:t>8</a:t>
            </a:fld>
            <a:endParaRPr lang="en-US" altLang="zh-TW"/>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34" tIns="46066" rIns="92134" bIns="46066" anchor="b"/>
          <a:lstStyle/>
          <a:p>
            <a:pPr algn="r" defTabSz="920750"/>
            <a:fld id="{ADD5F848-4145-4941-9B69-58047933B615}" type="slidenum">
              <a:rPr kumimoji="0" lang="zh-TW" altLang="en-US" sz="1200">
                <a:latin typeface="Times New Roman" pitchFamily="18" charset="0"/>
                <a:cs typeface="Times New Roman" pitchFamily="18" charset="0"/>
              </a:rPr>
              <a:pPr algn="r" defTabSz="920750"/>
              <a:t>9</a:t>
            </a:fld>
            <a:endParaRPr kumimoji="0" lang="en-US" altLang="zh-TW" sz="1200">
              <a:latin typeface="Times New Roman" pitchFamily="18" charset="0"/>
              <a:cs typeface="Times New Roman" pitchFamily="18" charset="0"/>
            </a:endParaRPr>
          </a:p>
        </p:txBody>
      </p:sp>
      <p:sp>
        <p:nvSpPr>
          <p:cNvPr id="63491" name="Rectangle 2"/>
          <p:cNvSpPr>
            <a:spLocks noGrp="1" noRot="1" noChangeAspect="1" noChangeArrowheads="1" noTextEdit="1"/>
          </p:cNvSpPr>
          <p:nvPr>
            <p:ph type="sldImg"/>
          </p:nvPr>
        </p:nvSpPr>
        <p:spPr>
          <a:xfrm>
            <a:off x="1143000" y="685800"/>
            <a:ext cx="4573588" cy="3429000"/>
          </a:xfrm>
          <a:ln/>
        </p:spPr>
      </p:sp>
      <p:sp>
        <p:nvSpPr>
          <p:cNvPr id="63492" name="Rectangle 3"/>
          <p:cNvSpPr>
            <a:spLocks noGrp="1" noChangeArrowheads="1"/>
          </p:cNvSpPr>
          <p:nvPr>
            <p:ph type="body" idx="1"/>
          </p:nvPr>
        </p:nvSpPr>
        <p:spPr>
          <a:noFill/>
          <a:ln/>
        </p:spPr>
        <p:txBody>
          <a:bodyPr lIns="92134" tIns="46066" rIns="92134" bIns="46066"/>
          <a:lstStyle/>
          <a:p>
            <a:pPr marL="228600" indent="-228600" eaLnBrk="1" hangingPunct="1"/>
            <a:endParaRPr lang="en-US" altLang="zh-TW" sz="1000" smtClean="0">
              <a:latin typeface="Verdana"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34" tIns="46066" rIns="92134" bIns="46066" anchor="b"/>
          <a:lstStyle/>
          <a:p>
            <a:pPr algn="r" defTabSz="920750"/>
            <a:fld id="{ADD5F848-4145-4941-9B69-58047933B615}" type="slidenum">
              <a:rPr kumimoji="0" lang="zh-TW" altLang="en-US" sz="1200">
                <a:latin typeface="Times New Roman" pitchFamily="18" charset="0"/>
                <a:cs typeface="Times New Roman" pitchFamily="18" charset="0"/>
              </a:rPr>
              <a:pPr algn="r" defTabSz="920750"/>
              <a:t>10</a:t>
            </a:fld>
            <a:endParaRPr kumimoji="0" lang="en-US" altLang="zh-TW" sz="1200">
              <a:latin typeface="Times New Roman" pitchFamily="18" charset="0"/>
              <a:cs typeface="Times New Roman" pitchFamily="18" charset="0"/>
            </a:endParaRPr>
          </a:p>
        </p:txBody>
      </p:sp>
      <p:sp>
        <p:nvSpPr>
          <p:cNvPr id="63491" name="Rectangle 2"/>
          <p:cNvSpPr>
            <a:spLocks noGrp="1" noRot="1" noChangeAspect="1" noChangeArrowheads="1" noTextEdit="1"/>
          </p:cNvSpPr>
          <p:nvPr>
            <p:ph type="sldImg"/>
          </p:nvPr>
        </p:nvSpPr>
        <p:spPr>
          <a:xfrm>
            <a:off x="1143000" y="685800"/>
            <a:ext cx="4573588" cy="3429000"/>
          </a:xfrm>
          <a:ln/>
        </p:spPr>
      </p:sp>
      <p:sp>
        <p:nvSpPr>
          <p:cNvPr id="63492" name="Rectangle 3"/>
          <p:cNvSpPr>
            <a:spLocks noGrp="1" noChangeArrowheads="1"/>
          </p:cNvSpPr>
          <p:nvPr>
            <p:ph type="body" idx="1"/>
          </p:nvPr>
        </p:nvSpPr>
        <p:spPr>
          <a:noFill/>
          <a:ln/>
        </p:spPr>
        <p:txBody>
          <a:bodyPr lIns="92134" tIns="46066" rIns="92134" bIns="46066"/>
          <a:lstStyle/>
          <a:p>
            <a:pPr marL="228600" indent="-228600" eaLnBrk="1" hangingPunct="1"/>
            <a:endParaRPr lang="en-US" altLang="zh-TW" sz="1000" smtClean="0">
              <a:latin typeface="Verdan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4"/>
          <p:cNvSpPr>
            <a:spLocks noGrp="1" noChangeArrowheads="1"/>
          </p:cNvSpPr>
          <p:nvPr>
            <p:ph type="sldNum" sz="quarter" idx="12"/>
          </p:nvPr>
        </p:nvSpPr>
        <p:spPr>
          <a:ln/>
        </p:spPr>
        <p:txBody>
          <a:bodyPr/>
          <a:lstStyle>
            <a:lvl1pPr>
              <a:defRPr/>
            </a:lvl1pPr>
          </a:lstStyle>
          <a:p>
            <a:pPr>
              <a:defRPr/>
            </a:pPr>
            <a:fld id="{5919D419-DC6D-4CFC-B9C0-B6E4F646FD9F}" type="slidenum">
              <a:rPr lang="en-US" altLang="zh-TW"/>
              <a:pPr>
                <a:defRPr/>
              </a:pPr>
              <a:t>‹#›</a:t>
            </a:fld>
            <a:endParaRPr lang="en-US" altLang="zh-TW"/>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8229600"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4"/>
          <p:cNvSpPr>
            <a:spLocks noGrp="1" noChangeArrowheads="1"/>
          </p:cNvSpPr>
          <p:nvPr>
            <p:ph type="sldNum" sz="quarter" idx="12"/>
          </p:nvPr>
        </p:nvSpPr>
        <p:spPr>
          <a:ln/>
        </p:spPr>
        <p:txBody>
          <a:bodyPr/>
          <a:lstStyle>
            <a:lvl1pPr>
              <a:defRPr/>
            </a:lvl1pPr>
          </a:lstStyle>
          <a:p>
            <a:pPr>
              <a:defRPr/>
            </a:pPr>
            <a:fld id="{3654BC8C-7DF7-434F-BDE9-F5B434402C39}"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53225" y="1600200"/>
            <a:ext cx="2098675" cy="452596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600200"/>
            <a:ext cx="6143625" cy="4525963"/>
          </a:xfrm>
          <a:prstGeom prst="rect">
            <a:avLst/>
          </a:prstGeo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4"/>
          <p:cNvSpPr>
            <a:spLocks noGrp="1" noChangeArrowheads="1"/>
          </p:cNvSpPr>
          <p:nvPr>
            <p:ph type="sldNum" sz="quarter" idx="12"/>
          </p:nvPr>
        </p:nvSpPr>
        <p:spPr>
          <a:ln/>
        </p:spPr>
        <p:txBody>
          <a:bodyPr/>
          <a:lstStyle>
            <a:lvl1pPr>
              <a:defRPr/>
            </a:lvl1pPr>
          </a:lstStyle>
          <a:p>
            <a:pPr>
              <a:defRPr/>
            </a:pPr>
            <a:fld id="{73B500BD-C012-4940-BD1E-FBFC54180387}"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fld id="{DA7BE8BE-B41F-4C92-BB0F-20E1C172DED3}" type="slidenum">
              <a:rPr lang="en-US" altLang="zh-TW"/>
              <a:pPr>
                <a:defRPr/>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xfrm>
            <a:off x="7952274" y="6381750"/>
            <a:ext cx="1041400" cy="476250"/>
          </a:xfrm>
          <a:ln/>
        </p:spPr>
        <p:txBody>
          <a:bodyPr/>
          <a:lstStyle>
            <a:lvl1pPr>
              <a:defRPr/>
            </a:lvl1pPr>
          </a:lstStyle>
          <a:p>
            <a:pPr>
              <a:defRPr/>
            </a:pPr>
            <a:fld id="{B69911AC-3F6C-4CC9-AAF4-CB3D3CF8A3AB}" type="slidenum">
              <a:rPr lang="en-US" altLang="zh-TW"/>
              <a:pPr>
                <a:defRPr/>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fld id="{FBB44683-5F73-4CA8-8AE6-ADB00B5CC8B2}" type="slidenum">
              <a:rPr lang="en-US" altLang="zh-TW"/>
              <a:pPr>
                <a:defRPr/>
              </a:pPr>
              <a:t>‹#›</a:t>
            </a:fld>
            <a:endParaRPr lang="en-US" altLang="zh-TW"/>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2425700"/>
            <a:ext cx="400685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16450" y="2425700"/>
            <a:ext cx="4006850" cy="370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fld id="{B62EE6DD-D13A-4B25-AA01-7B32DB831C1B}" type="slidenum">
              <a:rPr lang="en-US" altLang="zh-TW"/>
              <a:pPr>
                <a:defRPr/>
              </a:pPr>
              <a:t>‹#›</a:t>
            </a:fld>
            <a:endParaRPr lang="en-US" altLang="zh-TW"/>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9"/>
          <p:cNvSpPr>
            <a:spLocks noGrp="1" noChangeArrowheads="1"/>
          </p:cNvSpPr>
          <p:nvPr>
            <p:ph type="sldNum" sz="quarter" idx="12"/>
          </p:nvPr>
        </p:nvSpPr>
        <p:spPr>
          <a:ln/>
        </p:spPr>
        <p:txBody>
          <a:bodyPr/>
          <a:lstStyle>
            <a:lvl1pPr>
              <a:defRPr/>
            </a:lvl1pPr>
          </a:lstStyle>
          <a:p>
            <a:pPr>
              <a:defRPr/>
            </a:pPr>
            <a:fld id="{9E71A61D-6CD6-4D69-A3C6-DDB84908CEFE}" type="slidenum">
              <a:rPr lang="en-US" altLang="zh-TW"/>
              <a:pPr>
                <a:defRPr/>
              </a:pPr>
              <a:t>‹#›</a:t>
            </a:fld>
            <a:endParaRPr lang="en-US" altLang="zh-TW"/>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9"/>
          <p:cNvSpPr>
            <a:spLocks noGrp="1" noChangeArrowheads="1"/>
          </p:cNvSpPr>
          <p:nvPr>
            <p:ph type="sldNum" sz="quarter" idx="12"/>
          </p:nvPr>
        </p:nvSpPr>
        <p:spPr>
          <a:ln/>
        </p:spPr>
        <p:txBody>
          <a:bodyPr/>
          <a:lstStyle>
            <a:lvl1pPr>
              <a:defRPr/>
            </a:lvl1pPr>
          </a:lstStyle>
          <a:p>
            <a:pPr>
              <a:defRPr/>
            </a:pPr>
            <a:fld id="{6C8F323D-B4C0-4AFA-9DB1-3B66BE7B571D}" type="slidenum">
              <a:rPr lang="en-US" altLang="zh-TW"/>
              <a:pPr>
                <a:defRPr/>
              </a:pPr>
              <a:t>‹#›</a:t>
            </a:fld>
            <a:endParaRPr lang="en-US" altLang="zh-TW"/>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9"/>
          <p:cNvSpPr>
            <a:spLocks noGrp="1" noChangeArrowheads="1"/>
          </p:cNvSpPr>
          <p:nvPr>
            <p:ph type="sldNum" sz="quarter" idx="12"/>
          </p:nvPr>
        </p:nvSpPr>
        <p:spPr>
          <a:ln/>
        </p:spPr>
        <p:txBody>
          <a:bodyPr/>
          <a:lstStyle>
            <a:lvl1pPr>
              <a:defRPr/>
            </a:lvl1pPr>
          </a:lstStyle>
          <a:p>
            <a:pPr>
              <a:defRPr/>
            </a:pPr>
            <a:fld id="{462D7465-9FC1-4890-AADB-910370E8C7EB}" type="slidenum">
              <a:rPr lang="en-US" altLang="zh-TW"/>
              <a:pPr>
                <a:defRPr/>
              </a:pPr>
              <a:t>‹#›</a:t>
            </a:fld>
            <a:endParaRPr lang="en-US" altLang="zh-TW"/>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fld id="{2E9C6C02-9F83-487B-BF3D-31CDC8090962}"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57200" y="1600200"/>
            <a:ext cx="8229600" cy="4525963"/>
          </a:xfrm>
          <a:prstGeom prst="rect">
            <a:avLst/>
          </a:prstGeo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4"/>
          <p:cNvSpPr>
            <a:spLocks noGrp="1" noChangeArrowheads="1"/>
          </p:cNvSpPr>
          <p:nvPr>
            <p:ph type="sldNum" sz="quarter" idx="12"/>
          </p:nvPr>
        </p:nvSpPr>
        <p:spPr>
          <a:ln/>
        </p:spPr>
        <p:txBody>
          <a:bodyPr/>
          <a:lstStyle>
            <a:lvl1pPr>
              <a:defRPr/>
            </a:lvl1pPr>
          </a:lstStyle>
          <a:p>
            <a:pPr>
              <a:defRPr/>
            </a:pPr>
            <a:fld id="{BD1931B2-1CA9-4994-8B0E-90AAF5F92EDE}" type="slidenum">
              <a:rPr lang="en-US" altLang="zh-TW"/>
              <a:pPr>
                <a:defRPr/>
              </a:pPr>
              <a:t>‹#›</a:t>
            </a:fld>
            <a:endParaRPr lang="en-US" altLang="zh-TW"/>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fld id="{D3482C3B-0703-4948-9B37-D0CBFF3D9761}" type="slidenum">
              <a:rPr lang="en-US" altLang="zh-TW"/>
              <a:pPr>
                <a:defRPr/>
              </a:pPr>
              <a:t>‹#›</a:t>
            </a:fld>
            <a:endParaRPr lang="en-US" altLang="zh-TW"/>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fld id="{BEF56521-D9BF-4179-AD2B-7281AEA5FA63}" type="slidenum">
              <a:rPr lang="en-US" altLang="zh-TW"/>
              <a:pPr>
                <a:defRPr/>
              </a:pPr>
              <a:t>‹#›</a:t>
            </a:fld>
            <a:endParaRPr lang="en-US" altLang="zh-TW"/>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81775" y="922338"/>
            <a:ext cx="2041525" cy="52038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922338"/>
            <a:ext cx="5972175" cy="52038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9"/>
          <p:cNvSpPr>
            <a:spLocks noGrp="1" noChangeArrowheads="1"/>
          </p:cNvSpPr>
          <p:nvPr>
            <p:ph type="sldNum" sz="quarter" idx="12"/>
          </p:nvPr>
        </p:nvSpPr>
        <p:spPr>
          <a:ln/>
        </p:spPr>
        <p:txBody>
          <a:bodyPr/>
          <a:lstStyle>
            <a:lvl1pPr>
              <a:defRPr/>
            </a:lvl1pPr>
          </a:lstStyle>
          <a:p>
            <a:pPr>
              <a:defRPr/>
            </a:pPr>
            <a:fld id="{951B97E6-E1A5-4A3A-92A3-3D074FBF08D2}" type="slidenum">
              <a:rPr lang="en-US" altLang="zh-TW"/>
              <a:pPr>
                <a:defRPr/>
              </a:pPr>
              <a:t>‹#›</a:t>
            </a:fld>
            <a:endParaRPr lang="en-US" altLang="zh-TW"/>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635000" y="922338"/>
            <a:ext cx="7772400" cy="53340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2425700"/>
            <a:ext cx="4006850" cy="37004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16450" y="2425700"/>
            <a:ext cx="4006850" cy="37004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9"/>
          <p:cNvSpPr>
            <a:spLocks noGrp="1" noChangeArrowheads="1"/>
          </p:cNvSpPr>
          <p:nvPr>
            <p:ph type="sldNum" sz="quarter" idx="12"/>
          </p:nvPr>
        </p:nvSpPr>
        <p:spPr>
          <a:ln/>
        </p:spPr>
        <p:txBody>
          <a:bodyPr/>
          <a:lstStyle>
            <a:lvl1pPr>
              <a:defRPr/>
            </a:lvl1pPr>
          </a:lstStyle>
          <a:p>
            <a:pPr>
              <a:defRPr/>
            </a:pPr>
            <a:fld id="{71C85465-354F-43F5-8104-E75CCE7D56CE}"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13"/>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14"/>
          <p:cNvSpPr>
            <a:spLocks noGrp="1" noChangeArrowheads="1"/>
          </p:cNvSpPr>
          <p:nvPr>
            <p:ph type="sldNum" sz="quarter" idx="12"/>
          </p:nvPr>
        </p:nvSpPr>
        <p:spPr>
          <a:ln/>
        </p:spPr>
        <p:txBody>
          <a:bodyPr/>
          <a:lstStyle>
            <a:lvl1pPr>
              <a:defRPr/>
            </a:lvl1pPr>
          </a:lstStyle>
          <a:p>
            <a:pPr>
              <a:defRPr/>
            </a:pPr>
            <a:fld id="{534D581B-78D9-42BA-8B4C-97BE710D6A78}"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3"/>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4"/>
          <p:cNvSpPr>
            <a:spLocks noGrp="1" noChangeArrowheads="1"/>
          </p:cNvSpPr>
          <p:nvPr>
            <p:ph type="sldNum" sz="quarter" idx="12"/>
          </p:nvPr>
        </p:nvSpPr>
        <p:spPr>
          <a:ln/>
        </p:spPr>
        <p:txBody>
          <a:bodyPr/>
          <a:lstStyle>
            <a:lvl1pPr>
              <a:defRPr/>
            </a:lvl1pPr>
          </a:lstStyle>
          <a:p>
            <a:pPr>
              <a:defRPr/>
            </a:pPr>
            <a:fld id="{EF86C04E-769C-4B53-B5CF-A5CDF0B6F026}"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13"/>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14"/>
          <p:cNvSpPr>
            <a:spLocks noGrp="1" noChangeArrowheads="1"/>
          </p:cNvSpPr>
          <p:nvPr>
            <p:ph type="sldNum" sz="quarter" idx="12"/>
          </p:nvPr>
        </p:nvSpPr>
        <p:spPr>
          <a:ln/>
        </p:spPr>
        <p:txBody>
          <a:bodyPr/>
          <a:lstStyle>
            <a:lvl1pPr>
              <a:defRPr/>
            </a:lvl1pPr>
          </a:lstStyle>
          <a:p>
            <a:pPr>
              <a:defRPr/>
            </a:pPr>
            <a:fld id="{17114055-47C4-4BA8-98C1-BEA9252EF5BD}"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13"/>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14"/>
          <p:cNvSpPr>
            <a:spLocks noGrp="1" noChangeArrowheads="1"/>
          </p:cNvSpPr>
          <p:nvPr>
            <p:ph type="sldNum" sz="quarter" idx="12"/>
          </p:nvPr>
        </p:nvSpPr>
        <p:spPr>
          <a:ln/>
        </p:spPr>
        <p:txBody>
          <a:bodyPr/>
          <a:lstStyle>
            <a:lvl1pPr>
              <a:defRPr/>
            </a:lvl1pPr>
          </a:lstStyle>
          <a:p>
            <a:pPr>
              <a:defRPr/>
            </a:pPr>
            <a:fld id="{DD017A02-911D-4D0A-974D-039DAC72986D}"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13"/>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14"/>
          <p:cNvSpPr>
            <a:spLocks noGrp="1" noChangeArrowheads="1"/>
          </p:cNvSpPr>
          <p:nvPr>
            <p:ph type="sldNum" sz="quarter" idx="12"/>
          </p:nvPr>
        </p:nvSpPr>
        <p:spPr>
          <a:ln/>
        </p:spPr>
        <p:txBody>
          <a:bodyPr/>
          <a:lstStyle>
            <a:lvl1pPr>
              <a:defRPr/>
            </a:lvl1pPr>
          </a:lstStyle>
          <a:p>
            <a:pPr>
              <a:defRPr/>
            </a:pPr>
            <a:fld id="{92798989-DD8E-492C-8F9C-569CBFCCA627}"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3"/>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4"/>
          <p:cNvSpPr>
            <a:spLocks noGrp="1" noChangeArrowheads="1"/>
          </p:cNvSpPr>
          <p:nvPr>
            <p:ph type="sldNum" sz="quarter" idx="12"/>
          </p:nvPr>
        </p:nvSpPr>
        <p:spPr>
          <a:ln/>
        </p:spPr>
        <p:txBody>
          <a:bodyPr/>
          <a:lstStyle>
            <a:lvl1pPr>
              <a:defRPr/>
            </a:lvl1pPr>
          </a:lstStyle>
          <a:p>
            <a:pPr>
              <a:defRPr/>
            </a:pPr>
            <a:fld id="{2CB423A8-7146-4E8D-A5AE-0518111986C6}"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13"/>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14"/>
          <p:cNvSpPr>
            <a:spLocks noGrp="1" noChangeArrowheads="1"/>
          </p:cNvSpPr>
          <p:nvPr>
            <p:ph type="sldNum" sz="quarter" idx="12"/>
          </p:nvPr>
        </p:nvSpPr>
        <p:spPr>
          <a:ln/>
        </p:spPr>
        <p:txBody>
          <a:bodyPr/>
          <a:lstStyle>
            <a:lvl1pPr>
              <a:defRPr/>
            </a:lvl1pPr>
          </a:lstStyle>
          <a:p>
            <a:pPr>
              <a:defRPr/>
            </a:pPr>
            <a:fld id="{2839082F-10D2-4D50-AF85-6E7AFC008A88}"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Dlink封面母片"/>
          <p:cNvPicPr>
            <a:picLocks noChangeAspect="1" noChangeArrowheads="1"/>
          </p:cNvPicPr>
          <p:nvPr/>
        </p:nvPicPr>
        <p:blipFill>
          <a:blip r:embed="rId13" cstate="email"/>
          <a:srcRect/>
          <a:stretch>
            <a:fillRect/>
          </a:stretch>
        </p:blipFill>
        <p:spPr bwMode="auto">
          <a:xfrm>
            <a:off x="0" y="0"/>
            <a:ext cx="9144000" cy="6858000"/>
          </a:xfrm>
          <a:prstGeom prst="rect">
            <a:avLst/>
          </a:prstGeom>
          <a:noFill/>
          <a:ln w="9525">
            <a:noFill/>
            <a:miter lim="800000"/>
            <a:headEnd/>
            <a:tailEnd/>
          </a:ln>
        </p:spPr>
      </p:pic>
      <p:sp>
        <p:nvSpPr>
          <p:cNvPr id="1027" name="Rectangle 10"/>
          <p:cNvSpPr>
            <a:spLocks noGrp="1" noChangeArrowheads="1"/>
          </p:cNvSpPr>
          <p:nvPr>
            <p:ph type="title"/>
          </p:nvPr>
        </p:nvSpPr>
        <p:spPr bwMode="auto">
          <a:xfrm>
            <a:off x="622300" y="2840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36" name="Rectangle 1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400">
                <a:latin typeface="+mn-lt"/>
                <a:ea typeface="新細明體" pitchFamily="18" charset="-120"/>
              </a:defRPr>
            </a:lvl1pPr>
          </a:lstStyle>
          <a:p>
            <a:pPr>
              <a:defRPr/>
            </a:pPr>
            <a:endParaRPr lang="en-US" altLang="zh-TW"/>
          </a:p>
        </p:txBody>
      </p:sp>
      <p:sp>
        <p:nvSpPr>
          <p:cNvPr id="1037" name="Rectangle 1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FontTx/>
              <a:buNone/>
              <a:defRPr sz="1400">
                <a:latin typeface="+mn-lt"/>
                <a:ea typeface="新細明體" pitchFamily="18" charset="-120"/>
              </a:defRPr>
            </a:lvl1pPr>
          </a:lstStyle>
          <a:p>
            <a:pPr>
              <a:defRPr/>
            </a:pPr>
            <a:endParaRPr lang="en-US" altLang="zh-TW"/>
          </a:p>
        </p:txBody>
      </p:sp>
      <p:sp>
        <p:nvSpPr>
          <p:cNvPr id="1038" name="Rectangle 14"/>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400">
                <a:latin typeface="+mn-lt"/>
                <a:ea typeface="新細明體" pitchFamily="18" charset="-120"/>
              </a:defRPr>
            </a:lvl1pPr>
          </a:lstStyle>
          <a:p>
            <a:pPr>
              <a:defRPr/>
            </a:pPr>
            <a:fld id="{3BA36364-E25D-463E-938B-249321E98143}"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ctr" rtl="0" eaLnBrk="0" fontAlgn="base" hangingPunct="0">
        <a:spcBef>
          <a:spcPct val="0"/>
        </a:spcBef>
        <a:spcAft>
          <a:spcPct val="0"/>
        </a:spcAft>
        <a:defRPr kumimoji="1" sz="2400" b="1">
          <a:solidFill>
            <a:schemeClr val="bg1"/>
          </a:solidFill>
          <a:latin typeface="+mj-lt"/>
          <a:ea typeface="+mj-ea"/>
          <a:cs typeface="+mj-cs"/>
        </a:defRPr>
      </a:lvl1pPr>
      <a:lvl2pPr algn="ctr" rtl="0" eaLnBrk="0" fontAlgn="base" hangingPunct="0">
        <a:spcBef>
          <a:spcPct val="0"/>
        </a:spcBef>
        <a:spcAft>
          <a:spcPct val="0"/>
        </a:spcAft>
        <a:defRPr kumimoji="1" sz="2400" b="1">
          <a:solidFill>
            <a:schemeClr val="bg1"/>
          </a:solidFill>
          <a:latin typeface="Verdana" pitchFamily="34" charset="0"/>
          <a:ea typeface="新細明體" pitchFamily="18" charset="-120"/>
        </a:defRPr>
      </a:lvl2pPr>
      <a:lvl3pPr algn="ctr" rtl="0" eaLnBrk="0" fontAlgn="base" hangingPunct="0">
        <a:spcBef>
          <a:spcPct val="0"/>
        </a:spcBef>
        <a:spcAft>
          <a:spcPct val="0"/>
        </a:spcAft>
        <a:defRPr kumimoji="1" sz="2400" b="1">
          <a:solidFill>
            <a:schemeClr val="bg1"/>
          </a:solidFill>
          <a:latin typeface="Verdana" pitchFamily="34" charset="0"/>
          <a:ea typeface="新細明體" pitchFamily="18" charset="-120"/>
        </a:defRPr>
      </a:lvl3pPr>
      <a:lvl4pPr algn="ctr" rtl="0" eaLnBrk="0" fontAlgn="base" hangingPunct="0">
        <a:spcBef>
          <a:spcPct val="0"/>
        </a:spcBef>
        <a:spcAft>
          <a:spcPct val="0"/>
        </a:spcAft>
        <a:defRPr kumimoji="1" sz="2400" b="1">
          <a:solidFill>
            <a:schemeClr val="bg1"/>
          </a:solidFill>
          <a:latin typeface="Verdana" pitchFamily="34" charset="0"/>
          <a:ea typeface="新細明體" pitchFamily="18" charset="-120"/>
        </a:defRPr>
      </a:lvl4pPr>
      <a:lvl5pPr algn="ctr" rtl="0" eaLnBrk="0" fontAlgn="base" hangingPunct="0">
        <a:spcBef>
          <a:spcPct val="0"/>
        </a:spcBef>
        <a:spcAft>
          <a:spcPct val="0"/>
        </a:spcAft>
        <a:defRPr kumimoji="1" sz="2400" b="1">
          <a:solidFill>
            <a:schemeClr val="bg1"/>
          </a:solidFill>
          <a:latin typeface="Verdana" pitchFamily="34" charset="0"/>
          <a:ea typeface="新細明體" pitchFamily="18" charset="-120"/>
        </a:defRPr>
      </a:lvl5pPr>
      <a:lvl6pPr marL="457200" algn="ctr" rtl="0" fontAlgn="base">
        <a:spcBef>
          <a:spcPct val="0"/>
        </a:spcBef>
        <a:spcAft>
          <a:spcPct val="0"/>
        </a:spcAft>
        <a:defRPr kumimoji="1" sz="2400" b="1">
          <a:solidFill>
            <a:schemeClr val="bg1"/>
          </a:solidFill>
          <a:latin typeface="Verdana" pitchFamily="34" charset="0"/>
          <a:ea typeface="新細明體" pitchFamily="18" charset="-120"/>
        </a:defRPr>
      </a:lvl6pPr>
      <a:lvl7pPr marL="914400" algn="ctr" rtl="0" fontAlgn="base">
        <a:spcBef>
          <a:spcPct val="0"/>
        </a:spcBef>
        <a:spcAft>
          <a:spcPct val="0"/>
        </a:spcAft>
        <a:defRPr kumimoji="1" sz="2400" b="1">
          <a:solidFill>
            <a:schemeClr val="bg1"/>
          </a:solidFill>
          <a:latin typeface="Verdana" pitchFamily="34" charset="0"/>
          <a:ea typeface="新細明體" pitchFamily="18" charset="-120"/>
        </a:defRPr>
      </a:lvl7pPr>
      <a:lvl8pPr marL="1371600" algn="ctr" rtl="0" fontAlgn="base">
        <a:spcBef>
          <a:spcPct val="0"/>
        </a:spcBef>
        <a:spcAft>
          <a:spcPct val="0"/>
        </a:spcAft>
        <a:defRPr kumimoji="1" sz="2400" b="1">
          <a:solidFill>
            <a:schemeClr val="bg1"/>
          </a:solidFill>
          <a:latin typeface="Verdana" pitchFamily="34" charset="0"/>
          <a:ea typeface="新細明體" pitchFamily="18" charset="-120"/>
        </a:defRPr>
      </a:lvl8pPr>
      <a:lvl9pPr marL="1828800" algn="ctr" rtl="0" fontAlgn="base">
        <a:spcBef>
          <a:spcPct val="0"/>
        </a:spcBef>
        <a:spcAft>
          <a:spcPct val="0"/>
        </a:spcAft>
        <a:defRPr kumimoji="1" sz="2400" b="1">
          <a:solidFill>
            <a:schemeClr val="bg1"/>
          </a:solidFill>
          <a:latin typeface="Verdana"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4" descr="Dlink內頁母片"/>
          <p:cNvPicPr>
            <a:picLocks noChangeAspect="1" noChangeArrowheads="1"/>
          </p:cNvPicPr>
          <p:nvPr/>
        </p:nvPicPr>
        <p:blipFill>
          <a:blip r:embed="rId14" cstate="email"/>
          <a:srcRect/>
          <a:stretch>
            <a:fillRect/>
          </a:stretch>
        </p:blipFill>
        <p:spPr bwMode="auto">
          <a:xfrm>
            <a:off x="0" y="0"/>
            <a:ext cx="9144000" cy="6858000"/>
          </a:xfrm>
          <a:prstGeom prst="rect">
            <a:avLst/>
          </a:prstGeom>
          <a:noFill/>
          <a:ln w="9525">
            <a:noFill/>
            <a:miter lim="800000"/>
            <a:headEnd/>
            <a:tailEnd/>
          </a:ln>
        </p:spPr>
      </p:pic>
      <p:sp>
        <p:nvSpPr>
          <p:cNvPr id="2051" name="Rectangle 5"/>
          <p:cNvSpPr>
            <a:spLocks noGrp="1" noChangeArrowheads="1"/>
          </p:cNvSpPr>
          <p:nvPr>
            <p:ph type="title"/>
          </p:nvPr>
        </p:nvSpPr>
        <p:spPr bwMode="auto">
          <a:xfrm>
            <a:off x="635000" y="922338"/>
            <a:ext cx="7772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TW" smtClean="0"/>
              <a:t>Content</a:t>
            </a:r>
          </a:p>
        </p:txBody>
      </p:sp>
      <p:sp>
        <p:nvSpPr>
          <p:cNvPr id="2052" name="Rectangle 6"/>
          <p:cNvSpPr>
            <a:spLocks noGrp="1" noChangeArrowheads="1"/>
          </p:cNvSpPr>
          <p:nvPr>
            <p:ph type="body" idx="1"/>
          </p:nvPr>
        </p:nvSpPr>
        <p:spPr bwMode="auto">
          <a:xfrm>
            <a:off x="457200" y="2425700"/>
            <a:ext cx="8166100" cy="37004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First level</a:t>
            </a:r>
          </a:p>
          <a:p>
            <a:pPr lvl="1"/>
            <a:r>
              <a:rPr lang="en-US" altLang="zh-TW" smtClean="0"/>
              <a:t>Second level</a:t>
            </a:r>
          </a:p>
          <a:p>
            <a:pPr lvl="2"/>
            <a:r>
              <a:rPr lang="en-US" altLang="zh-TW" smtClean="0"/>
              <a:t>Third level</a:t>
            </a:r>
          </a:p>
          <a:p>
            <a:pPr lvl="2"/>
            <a:endParaRPr lang="en-US" altLang="zh-TW" smtClean="0"/>
          </a:p>
        </p:txBody>
      </p:sp>
      <p:sp>
        <p:nvSpPr>
          <p:cNvPr id="5127" name="Rectangle 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400">
                <a:latin typeface="Arial" charset="0"/>
                <a:ea typeface="新細明體" pitchFamily="18" charset="-120"/>
              </a:defRPr>
            </a:lvl1pPr>
          </a:lstStyle>
          <a:p>
            <a:pPr>
              <a:defRPr/>
            </a:pPr>
            <a:endParaRPr lang="en-US" altLang="zh-TW"/>
          </a:p>
        </p:txBody>
      </p:sp>
      <p:sp>
        <p:nvSpPr>
          <p:cNvPr id="5128" name="Rectangle 8"/>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FontTx/>
              <a:buNone/>
              <a:defRPr sz="1400">
                <a:latin typeface="Arial" charset="0"/>
                <a:ea typeface="新細明體" pitchFamily="18" charset="-120"/>
              </a:defRPr>
            </a:lvl1pPr>
          </a:lstStyle>
          <a:p>
            <a:pPr>
              <a:defRPr/>
            </a:pPr>
            <a:endParaRPr lang="en-US" altLang="zh-TW"/>
          </a:p>
        </p:txBody>
      </p:sp>
      <p:sp>
        <p:nvSpPr>
          <p:cNvPr id="5129" name="Rectangle 9"/>
          <p:cNvSpPr>
            <a:spLocks noGrp="1" noChangeArrowheads="1"/>
          </p:cNvSpPr>
          <p:nvPr>
            <p:ph type="sldNum" sz="quarter" idx="4"/>
          </p:nvPr>
        </p:nvSpPr>
        <p:spPr bwMode="auto">
          <a:xfrm>
            <a:off x="7747000" y="6381750"/>
            <a:ext cx="104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400">
                <a:latin typeface="Arial" charset="0"/>
                <a:ea typeface="新細明體" pitchFamily="18" charset="-120"/>
              </a:defRPr>
            </a:lvl1pPr>
          </a:lstStyle>
          <a:p>
            <a:pPr>
              <a:defRPr/>
            </a:pPr>
            <a:fld id="{9DD416D0-D487-459E-AFC5-5ECEEBB4A0BC}"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0" fontAlgn="base" hangingPunct="0">
        <a:spcBef>
          <a:spcPct val="0"/>
        </a:spcBef>
        <a:spcAft>
          <a:spcPct val="0"/>
        </a:spcAft>
        <a:defRPr kumimoji="1" sz="2400" b="1">
          <a:solidFill>
            <a:schemeClr val="bg1"/>
          </a:solidFill>
          <a:latin typeface="+mj-lt"/>
          <a:ea typeface="+mj-ea"/>
          <a:cs typeface="+mj-cs"/>
        </a:defRPr>
      </a:lvl1pPr>
      <a:lvl2pPr algn="l" rtl="0" eaLnBrk="0" fontAlgn="base" hangingPunct="0">
        <a:spcBef>
          <a:spcPct val="0"/>
        </a:spcBef>
        <a:spcAft>
          <a:spcPct val="0"/>
        </a:spcAft>
        <a:defRPr kumimoji="1" sz="2400" b="1">
          <a:solidFill>
            <a:schemeClr val="bg1"/>
          </a:solidFill>
          <a:latin typeface="Verdana" pitchFamily="34" charset="0"/>
          <a:ea typeface="新細明體" pitchFamily="18" charset="-120"/>
        </a:defRPr>
      </a:lvl2pPr>
      <a:lvl3pPr algn="l" rtl="0" eaLnBrk="0" fontAlgn="base" hangingPunct="0">
        <a:spcBef>
          <a:spcPct val="0"/>
        </a:spcBef>
        <a:spcAft>
          <a:spcPct val="0"/>
        </a:spcAft>
        <a:defRPr kumimoji="1" sz="2400" b="1">
          <a:solidFill>
            <a:schemeClr val="bg1"/>
          </a:solidFill>
          <a:latin typeface="Verdana" pitchFamily="34" charset="0"/>
          <a:ea typeface="新細明體" pitchFamily="18" charset="-120"/>
        </a:defRPr>
      </a:lvl3pPr>
      <a:lvl4pPr algn="l" rtl="0" eaLnBrk="0" fontAlgn="base" hangingPunct="0">
        <a:spcBef>
          <a:spcPct val="0"/>
        </a:spcBef>
        <a:spcAft>
          <a:spcPct val="0"/>
        </a:spcAft>
        <a:defRPr kumimoji="1" sz="2400" b="1">
          <a:solidFill>
            <a:schemeClr val="bg1"/>
          </a:solidFill>
          <a:latin typeface="Verdana" pitchFamily="34" charset="0"/>
          <a:ea typeface="新細明體" pitchFamily="18" charset="-120"/>
        </a:defRPr>
      </a:lvl4pPr>
      <a:lvl5pPr algn="l" rtl="0" eaLnBrk="0" fontAlgn="base" hangingPunct="0">
        <a:spcBef>
          <a:spcPct val="0"/>
        </a:spcBef>
        <a:spcAft>
          <a:spcPct val="0"/>
        </a:spcAft>
        <a:defRPr kumimoji="1" sz="2400" b="1">
          <a:solidFill>
            <a:schemeClr val="bg1"/>
          </a:solidFill>
          <a:latin typeface="Verdana" pitchFamily="34" charset="0"/>
          <a:ea typeface="新細明體" pitchFamily="18" charset="-120"/>
        </a:defRPr>
      </a:lvl5pPr>
      <a:lvl6pPr marL="457200" algn="l" rtl="0" fontAlgn="base">
        <a:spcBef>
          <a:spcPct val="0"/>
        </a:spcBef>
        <a:spcAft>
          <a:spcPct val="0"/>
        </a:spcAft>
        <a:defRPr kumimoji="1" sz="2400" b="1">
          <a:solidFill>
            <a:schemeClr val="bg1"/>
          </a:solidFill>
          <a:latin typeface="Verdana" pitchFamily="34" charset="0"/>
          <a:ea typeface="新細明體" pitchFamily="18" charset="-120"/>
        </a:defRPr>
      </a:lvl6pPr>
      <a:lvl7pPr marL="914400" algn="l" rtl="0" fontAlgn="base">
        <a:spcBef>
          <a:spcPct val="0"/>
        </a:spcBef>
        <a:spcAft>
          <a:spcPct val="0"/>
        </a:spcAft>
        <a:defRPr kumimoji="1" sz="2400" b="1">
          <a:solidFill>
            <a:schemeClr val="bg1"/>
          </a:solidFill>
          <a:latin typeface="Verdana" pitchFamily="34" charset="0"/>
          <a:ea typeface="新細明體" pitchFamily="18" charset="-120"/>
        </a:defRPr>
      </a:lvl7pPr>
      <a:lvl8pPr marL="1371600" algn="l" rtl="0" fontAlgn="base">
        <a:spcBef>
          <a:spcPct val="0"/>
        </a:spcBef>
        <a:spcAft>
          <a:spcPct val="0"/>
        </a:spcAft>
        <a:defRPr kumimoji="1" sz="2400" b="1">
          <a:solidFill>
            <a:schemeClr val="bg1"/>
          </a:solidFill>
          <a:latin typeface="Verdana" pitchFamily="34" charset="0"/>
          <a:ea typeface="新細明體" pitchFamily="18" charset="-120"/>
        </a:defRPr>
      </a:lvl8pPr>
      <a:lvl9pPr marL="1828800" algn="l" rtl="0" fontAlgn="base">
        <a:spcBef>
          <a:spcPct val="0"/>
        </a:spcBef>
        <a:spcAft>
          <a:spcPct val="0"/>
        </a:spcAft>
        <a:defRPr kumimoji="1" sz="2400" b="1">
          <a:solidFill>
            <a:schemeClr val="bg1"/>
          </a:solidFill>
          <a:latin typeface="Verdana"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Font typeface="Verdana" pitchFamily="34" charset="0"/>
        <a:buChar char="•"/>
        <a:defRPr kumimoji="1" sz="2800">
          <a:solidFill>
            <a:schemeClr val="tx1"/>
          </a:solidFill>
          <a:latin typeface="+mn-lt"/>
          <a:ea typeface="+mn-ea"/>
        </a:defRPr>
      </a:lvl2pPr>
      <a:lvl3pPr marL="1371600" indent="-457200" algn="l" rtl="0" eaLnBrk="0" fontAlgn="base" hangingPunct="0">
        <a:spcBef>
          <a:spcPct val="20000"/>
        </a:spcBef>
        <a:spcAft>
          <a:spcPct val="0"/>
        </a:spcAft>
        <a:buFont typeface="Verdana" pitchFamily="34" charset="0"/>
        <a:buChar char="•"/>
        <a:defRPr kumimoji="1" sz="2400">
          <a:solidFill>
            <a:schemeClr val="tx1"/>
          </a:solidFill>
          <a:latin typeface="+mn-lt"/>
          <a:ea typeface="+mn-ea"/>
        </a:defRPr>
      </a:lvl3pPr>
      <a:lvl4pPr marL="1752600" indent="-381000" algn="l" rtl="0" eaLnBrk="0" fontAlgn="base" hangingPunct="0">
        <a:spcBef>
          <a:spcPct val="20000"/>
        </a:spcBef>
        <a:spcAft>
          <a:spcPct val="0"/>
        </a:spcAft>
        <a:buChar char="–"/>
        <a:defRPr kumimoji="1" sz="2000">
          <a:solidFill>
            <a:schemeClr val="tx1"/>
          </a:solidFill>
          <a:latin typeface="Arial" charset="0"/>
          <a:ea typeface="+mn-ea"/>
        </a:defRPr>
      </a:lvl4pPr>
      <a:lvl5pPr marL="2209800" indent="-381000" algn="l" rtl="0" eaLnBrk="0" fontAlgn="base" hangingPunct="0">
        <a:spcBef>
          <a:spcPct val="20000"/>
        </a:spcBef>
        <a:spcAft>
          <a:spcPct val="0"/>
        </a:spcAft>
        <a:buChar char="»"/>
        <a:defRPr kumimoji="1" sz="2000">
          <a:solidFill>
            <a:schemeClr val="tx1"/>
          </a:solidFill>
          <a:latin typeface="Arial" charset="0"/>
          <a:ea typeface="+mn-ea"/>
        </a:defRPr>
      </a:lvl5pPr>
      <a:lvl6pPr marL="2667000" indent="-381000" algn="l" rtl="0" fontAlgn="base">
        <a:spcBef>
          <a:spcPct val="20000"/>
        </a:spcBef>
        <a:spcAft>
          <a:spcPct val="0"/>
        </a:spcAft>
        <a:buChar char="»"/>
        <a:defRPr kumimoji="1" sz="2000">
          <a:solidFill>
            <a:schemeClr val="tx1"/>
          </a:solidFill>
          <a:latin typeface="Arial" charset="0"/>
          <a:ea typeface="+mn-ea"/>
        </a:defRPr>
      </a:lvl6pPr>
      <a:lvl7pPr marL="3124200" indent="-381000" algn="l" rtl="0" fontAlgn="base">
        <a:spcBef>
          <a:spcPct val="20000"/>
        </a:spcBef>
        <a:spcAft>
          <a:spcPct val="0"/>
        </a:spcAft>
        <a:buChar char="»"/>
        <a:defRPr kumimoji="1" sz="2000">
          <a:solidFill>
            <a:schemeClr val="tx1"/>
          </a:solidFill>
          <a:latin typeface="Arial" charset="0"/>
          <a:ea typeface="+mn-ea"/>
        </a:defRPr>
      </a:lvl7pPr>
      <a:lvl8pPr marL="3581400" indent="-381000" algn="l" rtl="0" fontAlgn="base">
        <a:spcBef>
          <a:spcPct val="20000"/>
        </a:spcBef>
        <a:spcAft>
          <a:spcPct val="0"/>
        </a:spcAft>
        <a:buChar char="»"/>
        <a:defRPr kumimoji="1" sz="2000">
          <a:solidFill>
            <a:schemeClr val="tx1"/>
          </a:solidFill>
          <a:latin typeface="Arial" charset="0"/>
          <a:ea typeface="+mn-ea"/>
        </a:defRPr>
      </a:lvl8pPr>
      <a:lvl9pPr marL="4038600" indent="-381000" algn="l" rtl="0" fontAlgn="base">
        <a:spcBef>
          <a:spcPct val="20000"/>
        </a:spcBef>
        <a:spcAft>
          <a:spcPct val="0"/>
        </a:spcAft>
        <a:buChar char="»"/>
        <a:defRPr kumimoji="1" sz="2000">
          <a:solidFill>
            <a:schemeClr val="tx1"/>
          </a:solidFill>
          <a:latin typeface="Arial" charset="0"/>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png"/><Relationship Id="rId10" Type="http://schemas.openxmlformats.org/officeDocument/2006/relationships/image" Target="../media/image16.png"/><Relationship Id="rId4" Type="http://schemas.openxmlformats.org/officeDocument/2006/relationships/image" Target="../media/image22.png"/><Relationship Id="rId9" Type="http://schemas.openxmlformats.org/officeDocument/2006/relationships/image" Target="../media/image26.jpeg"/></Relationships>
</file>

<file path=ppt/slides/_rels/slide22.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5.jpeg"/><Relationship Id="rId3" Type="http://schemas.openxmlformats.org/officeDocument/2006/relationships/image" Target="../media/image27.jpeg"/><Relationship Id="rId7" Type="http://schemas.openxmlformats.org/officeDocument/2006/relationships/image" Target="../media/image5.jpeg"/><Relationship Id="rId12" Type="http://schemas.openxmlformats.org/officeDocument/2006/relationships/image" Target="../media/image24.jpeg"/><Relationship Id="rId17" Type="http://schemas.openxmlformats.org/officeDocument/2006/relationships/image" Target="../media/image11.png"/><Relationship Id="rId2" Type="http://schemas.openxmlformats.org/officeDocument/2006/relationships/notesSlide" Target="../notesSlides/notesSlide19.xml"/><Relationship Id="rId16"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30.jpeg"/><Relationship Id="rId11" Type="http://schemas.openxmlformats.org/officeDocument/2006/relationships/image" Target="../media/image34.png"/><Relationship Id="rId5" Type="http://schemas.openxmlformats.org/officeDocument/2006/relationships/image" Target="../media/image29.png"/><Relationship Id="rId15" Type="http://schemas.openxmlformats.org/officeDocument/2006/relationships/image" Target="../media/image12.png"/><Relationship Id="rId10" Type="http://schemas.openxmlformats.org/officeDocument/2006/relationships/image" Target="../media/image33.jpeg"/><Relationship Id="rId4" Type="http://schemas.openxmlformats.org/officeDocument/2006/relationships/image" Target="../media/image28.jpeg"/><Relationship Id="rId9" Type="http://schemas.openxmlformats.org/officeDocument/2006/relationships/image" Target="../media/image32.jpeg"/><Relationship Id="rId1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images.google.com.tw/imgres?imgurl=http://www.okaloosa.k12.fl.us/media/schedule_icon.gif&amp;imgrefurl=http://www.okaloosa.k12.fl.us/media/itv.htm&amp;h=60&amp;w=87&amp;sz=3&amp;hl=zh-TW&amp;start=7&amp;usg=__Qetevc5BbM2YWEubN3jwVqyCwTg=&amp;tbnid=3f_on8J_LSrbNM:&amp;tbnh=53&amp;tbnw=77&amp;prev=/images?q=schedule+icon&amp;gbv=2&amp;complete=1&amp;hl=zh-TW"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hyperlink" Target="http://images.google.com.tw/imgres?imgurl=http://www.myshift.com/images/icon_schedule.jpg&amp;imgrefurl=http://www.myshift.com/&amp;h=150&amp;w=155&amp;sz=38&amp;hl=zh-TW&amp;start=4&amp;usg=__PouoDdM4Xk0Ps9JSY9S7XGhT2bA=&amp;tbnid=r9_9I8WgpWUzOM:&amp;tbnh=94&amp;tbnw=97&amp;prev=/images?q=schedule+icon&amp;gbv=2&amp;complete=1&amp;hl=zh-TW" TargetMode="External"/><Relationship Id="rId5" Type="http://schemas.openxmlformats.org/officeDocument/2006/relationships/image" Target="../media/image38.jpeg"/><Relationship Id="rId4" Type="http://schemas.openxmlformats.org/officeDocument/2006/relationships/hyperlink" Target="http://images.google.com.tw/imgres?imgurl=http://www.iconarchive.com/icons/dryicons/aesthetica-2/record-128x128.png&amp;imgrefurl=http://www.iconarchive.com/show/aesthetica-2-icons-by-dryicons/record-icon.html&amp;h=128&amp;w=128&amp;sz=14&amp;hl=zh-TW&amp;start=3&amp;usg=__CU1BuUa0HZsknMi8ggMgKtILjXA=&amp;tbnid=QqFNrH-Bl13m0M:&amp;tbnh=91&amp;tbnw=91&amp;prev=/images?q=record+icon&amp;gbv=2&amp;complete=1&amp;hl=zh-TW"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images.google.com.tw/imgres?imgurl=http://img.tomshardware.com/us/2006/12/15/the-web-is-my-castle-secure-backup-over-the-internet/hamachi-intro.jpg&amp;imgrefurl=http://www.tomshardware.com/reviews/the-web-is-my-castle-secure-backup-over-the-internet,1384.html&amp;h=295&amp;w=425&amp;sz=26&amp;hl=zh-TW&amp;start=14&amp;usg=__3ybnxDccQfT-8aaiGQ7U0F-SXJk=&amp;tbnid=wfAThlr7jf4EcM:&amp;tbnh=87&amp;tbnw=126&amp;prev=/images?q=backup+data&amp;gbv=2&amp;complete=1&amp;hl=zh-TW"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jpeg"/><Relationship Id="rId10" Type="http://schemas.openxmlformats.org/officeDocument/2006/relationships/image" Target="../media/image48.png"/><Relationship Id="rId4" Type="http://schemas.openxmlformats.org/officeDocument/2006/relationships/hyperlink" Target="http://images.google.com.tw/imgres?imgurl=http://www.iconarchive.com/icons/artua/dragon-soft/User-256x256.png&amp;imgrefurl=http://www.iconarchive.com/show/dragon-soft-icons-by-artua/User-icon.html&amp;h=256&amp;w=256&amp;sz=49&amp;hl=zh-TW&amp;start=2&amp;usg=__kKFakSJtOgdmmfF5N19uUFnhge0=&amp;tbnid=joxS4ggc0M0FvM:&amp;tbnh=111&amp;tbnw=111&amp;prev=/images?q=user+icon&amp;gbv=2&amp;complete=1&amp;hl=zh-TW" TargetMode="External"/><Relationship Id="rId9" Type="http://schemas.openxmlformats.org/officeDocument/2006/relationships/image" Target="../media/image4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18.xml"/><Relationship Id="rId5" Type="http://schemas.openxmlformats.org/officeDocument/2006/relationships/image" Target="../media/image50.jpe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hyperlink" Target="http://images.google.com.tw/imgres?imgurl=http://www.ruf.rice.edu/~evolve/images/emailIcon.png&amp;imgrefurl=http://www.ruf.rice.edu/~evolve/joan.html&amp;h=524&amp;w=500&amp;sz=125&amp;hl=zh-TW&amp;start=1&amp;usg=__xRcw6PwpdvY1VNJCtzhtMb9fYDc=&amp;tbnid=K54gpxkURZVWuM:&amp;tbnh=132&amp;tbnw=126&amp;prev=/images?q=send+email&amp;gbv=2&amp;complete=1&amp;hl=zh-TW" TargetMode="External"/><Relationship Id="rId2" Type="http://schemas.openxmlformats.org/officeDocument/2006/relationships/notesSlide" Target="../notesSlides/notesSlide24.xml"/><Relationship Id="rId1" Type="http://schemas.openxmlformats.org/officeDocument/2006/relationships/slideLayout" Target="../slideLayouts/slideLayout18.xml"/><Relationship Id="rId5" Type="http://schemas.openxmlformats.org/officeDocument/2006/relationships/image" Target="../media/image52.png"/><Relationship Id="rId4" Type="http://schemas.openxmlformats.org/officeDocument/2006/relationships/image" Target="../media/image5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4.png"/><Relationship Id="rId7" Type="http://schemas.openxmlformats.org/officeDocument/2006/relationships/hyperlink" Target="http://images.google.com.tw/imgres?imgurl=http://www.iconarchive.com/icons/icons-land/play-stop-pause/Stop-Hot-256x256.png&amp;imgrefurl=http://www.iconarchive.com/show/play-stop-pause-icons-by-icons-land/Stop-Hot-icon.html&amp;h=256&amp;w=256&amp;sz=48&amp;hl=zh-TW&amp;start=21&amp;usg=__GhScH6smyfBSKeQBSCGtqJUJQX4=&amp;tbnid=jotsf7ZeUssHYM:&amp;tbnh=111&amp;tbnw=111&amp;prev=/images?q=play+stop+icon&amp;start=18&amp;gbv=2&amp;ndsp=18&amp;complete=1&amp;hl=zh-TW&amp;sa=N" TargetMode="External"/><Relationship Id="rId12" Type="http://schemas.openxmlformats.org/officeDocument/2006/relationships/image" Target="../media/image59.jpeg"/><Relationship Id="rId2" Type="http://schemas.openxmlformats.org/officeDocument/2006/relationships/notesSlide" Target="../notesSlides/notesSlide26.xml"/><Relationship Id="rId1" Type="http://schemas.openxmlformats.org/officeDocument/2006/relationships/slideLayout" Target="../slideLayouts/slideLayout18.xml"/><Relationship Id="rId6" Type="http://schemas.openxmlformats.org/officeDocument/2006/relationships/image" Target="../media/image56.jpeg"/><Relationship Id="rId11" Type="http://schemas.openxmlformats.org/officeDocument/2006/relationships/hyperlink" Target="http://images.google.com.tw/imgres?imgurl=http://dryicons.com/images/icon_sets/blue_velvet/png/128x128/fast_forward.png&amp;imgrefurl=http://dryicons.com/free-icons/icons-list/blue-velvet/&amp;h=128&amp;w=128&amp;sz=11&amp;hl=zh-TW&amp;start=6&amp;usg=__gTCXjzzNwavfBSobxB4UaX_TMLs=&amp;tbnid=3SB2vYbIShtmTM:&amp;tbnh=91&amp;tbnw=91&amp;prev=/images?q=fast+forward+icon&amp;gbv=2&amp;complete=1&amp;hl=zh-TW" TargetMode="External"/><Relationship Id="rId5" Type="http://schemas.openxmlformats.org/officeDocument/2006/relationships/hyperlink" Target="http://images.google.com.tw/imgres?imgurl=http://www.iconarchive.com/icons/icons-land/play-stop-pause/Play-Normal-256x256.png&amp;imgrefurl=http://www.iconarchive.com/show/play-stop-pause-icons-by-icons-land/Play-Normal-icon.html&amp;h=256&amp;w=256&amp;sz=46&amp;hl=zh-TW&amp;start=10&amp;usg=__qsZYeJ29jD-ROsXrlfERJEIxCag=&amp;tbnid=HUn8c4dUKGJPDM:&amp;tbnh=111&amp;tbnw=111&amp;prev=/images?q=play+stop+icon&amp;gbv=2&amp;complete=1&amp;hl=zh-TW" TargetMode="External"/><Relationship Id="rId10" Type="http://schemas.openxmlformats.org/officeDocument/2006/relationships/image" Target="../media/image58.jpeg"/><Relationship Id="rId4" Type="http://schemas.openxmlformats.org/officeDocument/2006/relationships/image" Target="../media/image55.jpeg"/><Relationship Id="rId9" Type="http://schemas.openxmlformats.org/officeDocument/2006/relationships/hyperlink" Target="http://images.google.com.tw/imgres?imgurl=http://www.iconfinder.net/iconlib/realistiK-new/128x128/actions/player_pause.png&amp;imgrefurl=http://www.iconfinder.net/index.php?q=pause&amp;page=icondetails&amp;iconid=5788&amp;size=128&amp;q=pause&amp;s12=on&amp;s16=on&amp;s22=on&amp;s32=on&amp;s48=on&amp;s64=on&amp;s128=on&amp;h=128&amp;w=128&amp;sz=11&amp;hl=zh-TW&amp;start=7&amp;usg=__Jc0CezSk-cWjPMqOu2_fndtXhQs=&amp;tbnid=27IVq9xZeF9rHM:&amp;tbnh=91&amp;tbnw=91&amp;prev=/images?q=pause+icon&amp;gbv=2&amp;complete=1&amp;hl=zh-TW"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1.jpeg"/><Relationship Id="rId3" Type="http://schemas.openxmlformats.org/officeDocument/2006/relationships/image" Target="../media/image60.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24.jpeg"/><Relationship Id="rId2" Type="http://schemas.openxmlformats.org/officeDocument/2006/relationships/notesSlide" Target="../notesSlides/notesSlide28.xml"/><Relationship Id="rId16" Type="http://schemas.openxmlformats.org/officeDocument/2006/relationships/image" Target="../media/image34.png"/><Relationship Id="rId1" Type="http://schemas.openxmlformats.org/officeDocument/2006/relationships/slideLayout" Target="../slideLayouts/slideLayout18.xml"/><Relationship Id="rId6" Type="http://schemas.openxmlformats.org/officeDocument/2006/relationships/image" Target="../media/image5.jpeg"/><Relationship Id="rId11" Type="http://schemas.openxmlformats.org/officeDocument/2006/relationships/image" Target="../media/image13.png"/><Relationship Id="rId5" Type="http://schemas.openxmlformats.org/officeDocument/2006/relationships/image" Target="../media/image30.jpeg"/><Relationship Id="rId15" Type="http://schemas.openxmlformats.org/officeDocument/2006/relationships/image" Target="../media/image33.jpeg"/><Relationship Id="rId10" Type="http://schemas.openxmlformats.org/officeDocument/2006/relationships/image" Target="../media/image12.png"/><Relationship Id="rId4" Type="http://schemas.openxmlformats.org/officeDocument/2006/relationships/image" Target="../media/image29.png"/><Relationship Id="rId9" Type="http://schemas.openxmlformats.org/officeDocument/2006/relationships/image" Target="../media/image11.png"/><Relationship Id="rId14" Type="http://schemas.openxmlformats.org/officeDocument/2006/relationships/image" Target="../media/image3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5.jpeg"/><Relationship Id="rId4" Type="http://schemas.openxmlformats.org/officeDocument/2006/relationships/image" Target="../media/image10.pn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投影片編號版面配置區 5"/>
          <p:cNvSpPr>
            <a:spLocks noGrp="1"/>
          </p:cNvSpPr>
          <p:nvPr>
            <p:ph type="sldNum" sz="quarter" idx="12"/>
          </p:nvPr>
        </p:nvSpPr>
        <p:spPr>
          <a:xfrm>
            <a:off x="6879771" y="6381750"/>
            <a:ext cx="2133600" cy="476250"/>
          </a:xfrm>
        </p:spPr>
        <p:txBody>
          <a:bodyPr/>
          <a:lstStyle/>
          <a:p>
            <a:pPr>
              <a:defRPr/>
            </a:pPr>
            <a:fld id="{F90FBE47-9839-45EB-9E85-407B53B3A3DF}" type="slidenum">
              <a:rPr lang="en-US" altLang="zh-TW"/>
              <a:pPr>
                <a:defRPr/>
              </a:pPr>
              <a:t>1</a:t>
            </a:fld>
            <a:endParaRPr lang="en-US" altLang="zh-TW" dirty="0"/>
          </a:p>
        </p:txBody>
      </p:sp>
      <p:sp>
        <p:nvSpPr>
          <p:cNvPr id="3075" name="Rectangle 2"/>
          <p:cNvSpPr>
            <a:spLocks noChangeArrowheads="1"/>
          </p:cNvSpPr>
          <p:nvPr/>
        </p:nvSpPr>
        <p:spPr bwMode="auto">
          <a:xfrm>
            <a:off x="5892800" y="5708650"/>
            <a:ext cx="3005138" cy="606425"/>
          </a:xfrm>
          <a:prstGeom prst="rect">
            <a:avLst/>
          </a:prstGeom>
          <a:noFill/>
          <a:ln w="9525">
            <a:noFill/>
            <a:miter lim="800000"/>
            <a:headEnd/>
            <a:tailEnd/>
          </a:ln>
        </p:spPr>
        <p:txBody>
          <a:bodyPr lIns="0" anchor="ctr"/>
          <a:lstStyle/>
          <a:p>
            <a:pPr algn="r">
              <a:spcBef>
                <a:spcPct val="0"/>
              </a:spcBef>
              <a:buClrTx/>
              <a:buFontTx/>
              <a:buNone/>
            </a:pPr>
            <a:r>
              <a:rPr lang="de-DE" altLang="zh-TW" sz="1500" dirty="0">
                <a:solidFill>
                  <a:schemeClr val="bg1"/>
                </a:solidFill>
              </a:rPr>
              <a:t>Version </a:t>
            </a:r>
            <a:r>
              <a:rPr lang="de-DE" altLang="zh-TW" sz="1500" dirty="0" smtClean="0">
                <a:solidFill>
                  <a:schemeClr val="bg1"/>
                </a:solidFill>
              </a:rPr>
              <a:t>1.0</a:t>
            </a:r>
            <a:r>
              <a:rPr lang="de-DE" altLang="zh-TW" sz="1500" dirty="0">
                <a:solidFill>
                  <a:schemeClr val="bg1"/>
                </a:solidFill>
              </a:rPr>
              <a:t/>
            </a:r>
            <a:br>
              <a:rPr lang="de-DE" altLang="zh-TW" sz="1500" dirty="0">
                <a:solidFill>
                  <a:schemeClr val="bg1"/>
                </a:solidFill>
              </a:rPr>
            </a:br>
            <a:r>
              <a:rPr lang="de-DE" altLang="zh-TW" sz="1500" dirty="0">
                <a:solidFill>
                  <a:schemeClr val="bg1"/>
                </a:solidFill>
              </a:rPr>
              <a:t> </a:t>
            </a:r>
            <a:r>
              <a:rPr lang="de-DE" altLang="zh-TW" sz="1500" dirty="0">
                <a:solidFill>
                  <a:srgbClr val="FFFFFF"/>
                </a:solidFill>
              </a:rPr>
              <a:t>D-Link HQ, </a:t>
            </a:r>
            <a:r>
              <a:rPr lang="de-DE" altLang="zh-TW" sz="1500" dirty="0" smtClean="0">
                <a:solidFill>
                  <a:srgbClr val="FFFFFF"/>
                </a:solidFill>
              </a:rPr>
              <a:t>Jul. 2011</a:t>
            </a:r>
            <a:endParaRPr lang="de-DE" altLang="zh-TW" sz="1500" dirty="0">
              <a:solidFill>
                <a:srgbClr val="FFFFFF"/>
              </a:solidFill>
            </a:endParaRPr>
          </a:p>
        </p:txBody>
      </p:sp>
      <p:sp>
        <p:nvSpPr>
          <p:cNvPr id="3076" name="Rectangle 3"/>
          <p:cNvSpPr>
            <a:spLocks noChangeArrowheads="1"/>
          </p:cNvSpPr>
          <p:nvPr/>
        </p:nvSpPr>
        <p:spPr bwMode="auto">
          <a:xfrm>
            <a:off x="1128713" y="1817688"/>
            <a:ext cx="6931025" cy="2076450"/>
          </a:xfrm>
          <a:prstGeom prst="rect">
            <a:avLst/>
          </a:prstGeom>
          <a:noFill/>
          <a:ln w="9525">
            <a:noFill/>
            <a:miter lim="800000"/>
            <a:headEnd/>
            <a:tailEnd/>
          </a:ln>
        </p:spPr>
        <p:txBody>
          <a:bodyPr lIns="0" anchor="ctr"/>
          <a:lstStyle/>
          <a:p>
            <a:pPr algn="ctr">
              <a:spcBef>
                <a:spcPct val="0"/>
              </a:spcBef>
              <a:buClrTx/>
              <a:buFontTx/>
              <a:buNone/>
              <a:defRPr/>
            </a:pPr>
            <a:r>
              <a:rPr lang="de-DE" altLang="zh-TW" sz="2800" b="1" dirty="0">
                <a:solidFill>
                  <a:schemeClr val="bg1"/>
                </a:solidFill>
                <a:effectLst>
                  <a:outerShdw blurRad="38100" dist="38100" dir="2700000" algn="tl">
                    <a:srgbClr val="000000">
                      <a:alpha val="43137"/>
                    </a:srgbClr>
                  </a:outerShdw>
                </a:effectLst>
              </a:rPr>
              <a:t>Sales Guide</a:t>
            </a:r>
          </a:p>
          <a:p>
            <a:pPr algn="ctr">
              <a:spcBef>
                <a:spcPct val="0"/>
              </a:spcBef>
              <a:buClrTx/>
              <a:buFontTx/>
              <a:buNone/>
              <a:defRPr/>
            </a:pPr>
            <a:r>
              <a:rPr lang="de-DE" altLang="zh-TW" sz="2800" b="1" dirty="0">
                <a:solidFill>
                  <a:schemeClr val="bg1"/>
                </a:solidFill>
                <a:effectLst>
                  <a:outerShdw blurRad="38100" dist="38100" dir="2700000" algn="tl">
                    <a:srgbClr val="000000">
                      <a:alpha val="43137"/>
                    </a:srgbClr>
                  </a:outerShdw>
                </a:effectLst>
              </a:rPr>
              <a:t> </a:t>
            </a:r>
          </a:p>
          <a:p>
            <a:pPr algn="ctr">
              <a:spcBef>
                <a:spcPct val="0"/>
              </a:spcBef>
              <a:buClrTx/>
              <a:buFontTx/>
              <a:buNone/>
              <a:defRPr/>
            </a:pPr>
            <a:r>
              <a:rPr lang="de-DE" altLang="zh-TW" sz="2800" b="1" dirty="0" smtClean="0">
                <a:solidFill>
                  <a:schemeClr val="bg1"/>
                </a:solidFill>
                <a:effectLst>
                  <a:outerShdw blurRad="38100" dist="38100" dir="2700000" algn="tl">
                    <a:srgbClr val="000000">
                      <a:alpha val="43137"/>
                    </a:srgbClr>
                  </a:outerShdw>
                </a:effectLst>
              </a:rPr>
              <a:t>DNR-322L </a:t>
            </a:r>
            <a:endParaRPr lang="de-DE" altLang="zh-TW" sz="2800" b="1" dirty="0">
              <a:solidFill>
                <a:schemeClr val="bg1"/>
              </a:solidFill>
              <a:effectLst>
                <a:outerShdw blurRad="38100" dist="38100" dir="2700000" algn="tl">
                  <a:srgbClr val="000000">
                    <a:alpha val="43137"/>
                  </a:srgbClr>
                </a:outerShdw>
              </a:effectLst>
            </a:endParaRPr>
          </a:p>
          <a:p>
            <a:pPr algn="ctr">
              <a:spcBef>
                <a:spcPct val="0"/>
              </a:spcBef>
              <a:buClrTx/>
              <a:buFontTx/>
              <a:buNone/>
              <a:defRPr/>
            </a:pPr>
            <a:r>
              <a:rPr lang="en-US" altLang="zh-TW" sz="1800" b="1" dirty="0" smtClean="0">
                <a:solidFill>
                  <a:schemeClr val="bg1"/>
                </a:solidFill>
                <a:effectLst>
                  <a:outerShdw blurRad="38100" dist="38100" dir="2700000" algn="tl">
                    <a:srgbClr val="000000">
                      <a:alpha val="43137"/>
                    </a:srgbClr>
                  </a:outerShdw>
                </a:effectLst>
              </a:rPr>
              <a:t>2-Bay mydlink NVR</a:t>
            </a:r>
            <a:endParaRPr lang="de-DE" altLang="zh-TW" sz="2800" b="1" dirty="0">
              <a:solidFill>
                <a:srgbClr val="FFFFFF"/>
              </a:solidFill>
              <a:effectLst>
                <a:outerShdw blurRad="38100" dist="38100" dir="2700000" algn="tl">
                  <a:srgbClr val="000000">
                    <a:alpha val="43137"/>
                  </a:srgbClr>
                </a:outerShdw>
              </a:effectLst>
            </a:endParaRPr>
          </a:p>
        </p:txBody>
      </p:sp>
      <p:sp>
        <p:nvSpPr>
          <p:cNvPr id="3077" name="Text Box 4"/>
          <p:cNvSpPr txBox="1">
            <a:spLocks noChangeArrowheads="1"/>
          </p:cNvSpPr>
          <p:nvPr/>
        </p:nvSpPr>
        <p:spPr bwMode="auto">
          <a:xfrm>
            <a:off x="6877050" y="6364288"/>
            <a:ext cx="1889125" cy="304800"/>
          </a:xfrm>
          <a:prstGeom prst="rect">
            <a:avLst/>
          </a:prstGeom>
          <a:noFill/>
          <a:ln w="9525" algn="ctr">
            <a:noFill/>
            <a:miter lim="800000"/>
            <a:headEnd/>
            <a:tailEnd/>
          </a:ln>
        </p:spPr>
        <p:txBody>
          <a:bodyPr wrap="none">
            <a:spAutoFit/>
          </a:bodyPr>
          <a:lstStyle/>
          <a:p>
            <a:pPr marL="287338" indent="-287338">
              <a:spcBef>
                <a:spcPct val="0"/>
              </a:spcBef>
              <a:buClrTx/>
              <a:buFontTx/>
              <a:buNone/>
            </a:pPr>
            <a:r>
              <a:rPr lang="en-US" altLang="zh-TW" sz="1400" dirty="0">
                <a:solidFill>
                  <a:schemeClr val="bg1"/>
                </a:solidFill>
                <a:cs typeface="Times New Roman" pitchFamily="18" charset="0"/>
              </a:rPr>
              <a:t>D-Link Confidential</a:t>
            </a:r>
          </a:p>
        </p:txBody>
      </p:sp>
      <p:sp>
        <p:nvSpPr>
          <p:cNvPr id="3078" name="Rectangle 5"/>
          <p:cNvSpPr>
            <a:spLocks noChangeArrowheads="1"/>
          </p:cNvSpPr>
          <p:nvPr/>
        </p:nvSpPr>
        <p:spPr bwMode="auto">
          <a:xfrm>
            <a:off x="4137025" y="2811463"/>
            <a:ext cx="4735513" cy="1143000"/>
          </a:xfrm>
          <a:prstGeom prst="rect">
            <a:avLst/>
          </a:prstGeom>
          <a:noFill/>
          <a:ln w="9525" algn="ctr">
            <a:noFill/>
            <a:miter lim="800000"/>
            <a:headEnd/>
            <a:tailEnd/>
          </a:ln>
        </p:spPr>
        <p:txBody>
          <a:bodyPr lIns="0" anchor="ctr"/>
          <a:lstStyle/>
          <a:p>
            <a:pPr>
              <a:spcBef>
                <a:spcPct val="0"/>
              </a:spcBef>
              <a:buClrTx/>
              <a:buFontTx/>
              <a:buNone/>
            </a:pPr>
            <a:r>
              <a:rPr lang="en-US" altLang="zh-TW" sz="1800" b="1" dirty="0">
                <a:solidFill>
                  <a:schemeClr val="bg1"/>
                </a:solidFill>
              </a:rPr>
              <a:t/>
            </a:r>
            <a:br>
              <a:rPr lang="en-US" altLang="zh-TW" sz="1800" b="1" dirty="0">
                <a:solidFill>
                  <a:schemeClr val="bg1"/>
                </a:solidFill>
              </a:rPr>
            </a:br>
            <a:endParaRPr lang="de-DE" altLang="zh-TW" sz="1800" b="1">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標題 1"/>
          <p:cNvSpPr txBox="1">
            <a:spLocks/>
          </p:cNvSpPr>
          <p:nvPr/>
        </p:nvSpPr>
        <p:spPr>
          <a:xfrm>
            <a:off x="635000" y="969838"/>
            <a:ext cx="7772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lnSpc>
                <a:spcPct val="80000"/>
              </a:lnSpc>
              <a:spcBef>
                <a:spcPct val="20000"/>
              </a:spcBef>
              <a:buClr>
                <a:srgbClr val="FF9900"/>
              </a:buClr>
              <a:buSzPct val="120000"/>
              <a:defRPr kumimoji="0" sz="2400" b="1">
                <a:solidFill>
                  <a:schemeClr val="bg1"/>
                </a:solidFill>
                <a:effectLst>
                  <a:outerShdw blurRad="38100" dist="38100" dir="2700000" algn="tl">
                    <a:srgbClr val="000000">
                      <a:alpha val="43137"/>
                    </a:srgbClr>
                  </a:outerShdw>
                </a:effectLst>
                <a:latin typeface="+mj-lt"/>
                <a:ea typeface="標楷體" pitchFamily="65" charset="-120"/>
              </a:defRPr>
            </a:lvl1pPr>
            <a:lvl2pPr eaLnBrk="0" hangingPunct="0">
              <a:spcBef>
                <a:spcPct val="0"/>
              </a:spcBef>
              <a:defRPr sz="2400" b="1">
                <a:solidFill>
                  <a:schemeClr val="bg1"/>
                </a:solidFill>
              </a:defRPr>
            </a:lvl2pPr>
            <a:lvl3pPr eaLnBrk="0" hangingPunct="0">
              <a:spcBef>
                <a:spcPct val="0"/>
              </a:spcBef>
              <a:defRPr sz="2400" b="1">
                <a:solidFill>
                  <a:schemeClr val="bg1"/>
                </a:solidFill>
              </a:defRPr>
            </a:lvl3pPr>
            <a:lvl4pPr eaLnBrk="0" hangingPunct="0">
              <a:spcBef>
                <a:spcPct val="0"/>
              </a:spcBef>
              <a:defRPr sz="2400" b="1">
                <a:solidFill>
                  <a:schemeClr val="bg1"/>
                </a:solidFill>
              </a:defRPr>
            </a:lvl4pPr>
            <a:lvl5pPr eaLnBrk="0" hangingPunct="0">
              <a:spcBef>
                <a:spcPct val="0"/>
              </a:spcBef>
              <a:defRPr sz="2400" b="1">
                <a:solidFill>
                  <a:schemeClr val="bg1"/>
                </a:solidFill>
              </a:defRPr>
            </a:lvl5pPr>
            <a:lvl6pPr marL="457200" fontAlgn="base">
              <a:spcBef>
                <a:spcPct val="0"/>
              </a:spcBef>
              <a:spcAft>
                <a:spcPct val="0"/>
              </a:spcAft>
              <a:defRPr sz="2400" b="1">
                <a:solidFill>
                  <a:schemeClr val="bg1"/>
                </a:solidFill>
              </a:defRPr>
            </a:lvl6pPr>
            <a:lvl7pPr marL="914400" fontAlgn="base">
              <a:spcBef>
                <a:spcPct val="0"/>
              </a:spcBef>
              <a:spcAft>
                <a:spcPct val="0"/>
              </a:spcAft>
              <a:defRPr sz="2400" b="1">
                <a:solidFill>
                  <a:schemeClr val="bg1"/>
                </a:solidFill>
              </a:defRPr>
            </a:lvl7pPr>
            <a:lvl8pPr marL="1371600" fontAlgn="base">
              <a:spcBef>
                <a:spcPct val="0"/>
              </a:spcBef>
              <a:spcAft>
                <a:spcPct val="0"/>
              </a:spcAft>
              <a:defRPr sz="2400" b="1">
                <a:solidFill>
                  <a:schemeClr val="bg1"/>
                </a:solidFill>
              </a:defRPr>
            </a:lvl8pPr>
            <a:lvl9pPr marL="1828800" fontAlgn="base">
              <a:spcBef>
                <a:spcPct val="0"/>
              </a:spcBef>
              <a:spcAft>
                <a:spcPct val="0"/>
              </a:spcAft>
              <a:defRPr sz="2400" b="1">
                <a:solidFill>
                  <a:schemeClr val="bg1"/>
                </a:solidFill>
              </a:defRPr>
            </a:lvl9pPr>
          </a:lstStyle>
          <a:p>
            <a:pPr>
              <a:buNone/>
            </a:pPr>
            <a:r>
              <a:rPr lang="en-GB" altLang="zh-TW" dirty="0"/>
              <a:t>Table of Content</a:t>
            </a:r>
            <a:endParaRPr lang="zh-TW" altLang="en-US" dirty="0"/>
          </a:p>
        </p:txBody>
      </p:sp>
      <p:sp>
        <p:nvSpPr>
          <p:cNvPr id="20" name="文字方塊 5"/>
          <p:cNvSpPr txBox="1">
            <a:spLocks noChangeArrowheads="1"/>
          </p:cNvSpPr>
          <p:nvPr/>
        </p:nvSpPr>
        <p:spPr bwMode="auto">
          <a:xfrm>
            <a:off x="386862" y="1523259"/>
            <a:ext cx="4011103" cy="4231928"/>
          </a:xfrm>
          <a:prstGeom prst="rect">
            <a:avLst/>
          </a:prstGeom>
          <a:noFill/>
          <a:ln w="9525">
            <a:noFill/>
            <a:miter lim="800000"/>
            <a:headEnd/>
            <a:tailEnd/>
          </a:ln>
        </p:spPr>
        <p:txBody>
          <a:bodyPr wrap="square">
            <a:spAutoFit/>
          </a:bodyPr>
          <a:lstStyle/>
          <a:p>
            <a:pPr marL="268288" indent="-268288">
              <a:spcBef>
                <a:spcPts val="0"/>
              </a:spcBef>
              <a:spcAft>
                <a:spcPts val="600"/>
              </a:spcAft>
              <a:buClr>
                <a:srgbClr val="99CC00"/>
              </a:buClr>
              <a:buFont typeface="Wingdings" pitchFamily="2" charset="2"/>
              <a:buChar char="l"/>
              <a:defRPr/>
            </a:pPr>
            <a:r>
              <a:rPr lang="en-GB" altLang="zh-TW" sz="2000" b="1" dirty="0">
                <a:latin typeface="Arial" pitchFamily="34" charset="0"/>
                <a:ea typeface="新細明體" charset="-120"/>
                <a:cs typeface="Times New Roman" pitchFamily="18" charset="0"/>
              </a:rPr>
              <a:t>Product Highlight</a:t>
            </a:r>
          </a:p>
          <a:p>
            <a:pPr marL="550863" lvl="1" indent="-303213">
              <a:spcBef>
                <a:spcPts val="0"/>
              </a:spcBef>
              <a:spcAft>
                <a:spcPts val="600"/>
              </a:spcAft>
              <a:buClr>
                <a:srgbClr val="99CC00"/>
              </a:buClr>
              <a:buFont typeface="Wingdings" pitchFamily="2" charset="2"/>
              <a:buChar char="Ø"/>
              <a:defRPr/>
            </a:pPr>
            <a:r>
              <a:rPr lang="en-GB" altLang="zh-TW" sz="1600" dirty="0">
                <a:latin typeface="Arial" pitchFamily="34" charset="0"/>
                <a:ea typeface="新細明體" charset="-120"/>
                <a:cs typeface="Times New Roman" pitchFamily="18" charset="0"/>
              </a:rPr>
              <a:t>Positioning </a:t>
            </a:r>
            <a:r>
              <a:rPr lang="en-GB" altLang="zh-TW" sz="1600" dirty="0" smtClean="0">
                <a:latin typeface="Arial" pitchFamily="34" charset="0"/>
                <a:ea typeface="新細明體" charset="-120"/>
                <a:cs typeface="Times New Roman" pitchFamily="18" charset="0"/>
              </a:rPr>
              <a:t>Overview</a:t>
            </a:r>
            <a:endParaRPr lang="en-GB" altLang="zh-TW" sz="1600" dirty="0">
              <a:latin typeface="Arial" pitchFamily="34" charset="0"/>
              <a:ea typeface="新細明體" charset="-120"/>
              <a:cs typeface="Times New Roman" pitchFamily="18" charset="0"/>
            </a:endParaRPr>
          </a:p>
          <a:p>
            <a:pPr marL="550863" lvl="1" indent="-303213">
              <a:spcBef>
                <a:spcPts val="0"/>
              </a:spcBef>
              <a:spcAft>
                <a:spcPts val="600"/>
              </a:spcAft>
              <a:buClr>
                <a:srgbClr val="99CC00"/>
              </a:buClr>
              <a:buFont typeface="Wingdings" pitchFamily="2" charset="2"/>
              <a:buChar char="Ø"/>
              <a:defRPr/>
            </a:pPr>
            <a:r>
              <a:rPr lang="en-GB" altLang="zh-TW" sz="1600" dirty="0">
                <a:latin typeface="Arial" pitchFamily="34" charset="0"/>
                <a:ea typeface="新細明體" charset="-120"/>
                <a:cs typeface="Times New Roman" pitchFamily="18" charset="0"/>
              </a:rPr>
              <a:t>Target Market</a:t>
            </a:r>
          </a:p>
          <a:p>
            <a:pPr marL="550863" lvl="1" indent="-303213">
              <a:spcBef>
                <a:spcPts val="0"/>
              </a:spcBef>
              <a:spcAft>
                <a:spcPts val="600"/>
              </a:spcAft>
              <a:buClr>
                <a:srgbClr val="99CC00"/>
              </a:buClr>
              <a:buFont typeface="Wingdings" pitchFamily="2" charset="2"/>
              <a:buChar char="Ø"/>
              <a:defRPr/>
            </a:pPr>
            <a:r>
              <a:rPr lang="en-GB" altLang="zh-TW" sz="1600" dirty="0">
                <a:latin typeface="Arial" pitchFamily="34" charset="0"/>
                <a:ea typeface="新細明體" charset="-120"/>
                <a:cs typeface="Times New Roman" pitchFamily="18" charset="0"/>
              </a:rPr>
              <a:t>Selling Point</a:t>
            </a:r>
          </a:p>
          <a:p>
            <a:pPr marL="268288" indent="-268288">
              <a:spcBef>
                <a:spcPts val="0"/>
              </a:spcBef>
              <a:spcAft>
                <a:spcPts val="600"/>
              </a:spcAft>
              <a:buClr>
                <a:srgbClr val="99CC00"/>
              </a:buClr>
              <a:buFont typeface="Wingdings" pitchFamily="2" charset="2"/>
              <a:buChar char="l"/>
              <a:defRPr/>
            </a:pPr>
            <a:r>
              <a:rPr lang="en-US" altLang="zh-TW" sz="2000" b="1" dirty="0">
                <a:latin typeface="Arial" pitchFamily="34" charset="0"/>
                <a:ea typeface="新細明體" charset="-120"/>
                <a:cs typeface="Times New Roman" pitchFamily="18" charset="0"/>
              </a:rPr>
              <a:t>Competition Analysis</a:t>
            </a:r>
          </a:p>
          <a:p>
            <a:pPr marL="550863" lvl="1" indent="-303213">
              <a:spcBef>
                <a:spcPts val="0"/>
              </a:spcBef>
              <a:spcAft>
                <a:spcPts val="600"/>
              </a:spcAft>
              <a:buClr>
                <a:srgbClr val="99CC00"/>
              </a:buClr>
              <a:buFont typeface="Wingdings" pitchFamily="2" charset="2"/>
              <a:buChar char="Ø"/>
              <a:defRPr/>
            </a:pPr>
            <a:r>
              <a:rPr lang="en-US" altLang="zh-TW" sz="1600" dirty="0">
                <a:latin typeface="Arial" pitchFamily="34" charset="0"/>
                <a:ea typeface="新細明體" charset="-120"/>
                <a:cs typeface="Times New Roman" pitchFamily="18" charset="0"/>
              </a:rPr>
              <a:t>Competition Mapping</a:t>
            </a:r>
          </a:p>
          <a:p>
            <a:pPr marL="550863" lvl="1" indent="-303213">
              <a:spcBef>
                <a:spcPts val="0"/>
              </a:spcBef>
              <a:spcAft>
                <a:spcPts val="600"/>
              </a:spcAft>
              <a:buClr>
                <a:srgbClr val="99CC00"/>
              </a:buClr>
              <a:buFont typeface="Wingdings" pitchFamily="2" charset="2"/>
              <a:buChar char="Ø"/>
              <a:defRPr/>
            </a:pPr>
            <a:r>
              <a:rPr lang="en-US" altLang="zh-TW" sz="1600" dirty="0">
                <a:latin typeface="Arial" pitchFamily="34" charset="0"/>
                <a:ea typeface="新細明體" charset="-120"/>
                <a:cs typeface="Times New Roman" pitchFamily="18" charset="0"/>
              </a:rPr>
              <a:t>Sell Against Competition</a:t>
            </a:r>
            <a:endParaRPr lang="en-GB" altLang="zh-TW" sz="1600" dirty="0">
              <a:latin typeface="Arial" pitchFamily="34" charset="0"/>
              <a:ea typeface="新細明體" charset="-120"/>
              <a:cs typeface="Times New Roman" pitchFamily="18" charset="0"/>
            </a:endParaRPr>
          </a:p>
          <a:p>
            <a:pPr marL="268288" lvl="1" indent="-268288">
              <a:spcBef>
                <a:spcPts val="0"/>
              </a:spcBef>
              <a:spcAft>
                <a:spcPts val="600"/>
              </a:spcAft>
              <a:buClr>
                <a:srgbClr val="99CC00"/>
              </a:buClr>
              <a:buFont typeface="Wingdings" pitchFamily="2" charset="2"/>
              <a:buChar char="l"/>
              <a:defRPr/>
            </a:pPr>
            <a:r>
              <a:rPr lang="en-US" altLang="zh-TW" sz="2000" b="1" dirty="0">
                <a:latin typeface="Arial" pitchFamily="34" charset="0"/>
                <a:ea typeface="新細明體" charset="-120"/>
                <a:cs typeface="Times New Roman" pitchFamily="18" charset="0"/>
              </a:rPr>
              <a:t>Uniqueness Highlight</a:t>
            </a:r>
          </a:p>
          <a:p>
            <a:pPr marL="534988" lvl="2" indent="-261938">
              <a:spcBef>
                <a:spcPts val="0"/>
              </a:spcBef>
              <a:spcAft>
                <a:spcPts val="600"/>
              </a:spcAft>
              <a:buClr>
                <a:srgbClr val="99CC00"/>
              </a:buClr>
              <a:buFont typeface="Wingdings" pitchFamily="2" charset="2"/>
              <a:buChar char="Ø"/>
              <a:defRPr/>
            </a:pPr>
            <a:r>
              <a:rPr lang="en-US" altLang="zh-TW" sz="1600" dirty="0" smtClean="0">
                <a:latin typeface="Arial" pitchFamily="34" charset="0"/>
                <a:ea typeface="新細明體" charset="-120"/>
                <a:cs typeface="Times New Roman" pitchFamily="18" charset="0"/>
              </a:rPr>
              <a:t>mydlink service </a:t>
            </a:r>
            <a:endParaRPr lang="en-US" altLang="zh-TW" sz="1600" dirty="0">
              <a:latin typeface="Arial" pitchFamily="34" charset="0"/>
              <a:ea typeface="新細明體" charset="-120"/>
              <a:cs typeface="Times New Roman" pitchFamily="18" charset="0"/>
            </a:endParaRPr>
          </a:p>
          <a:p>
            <a:pPr marL="268288" lvl="1" indent="-268288">
              <a:spcBef>
                <a:spcPts val="0"/>
              </a:spcBef>
              <a:spcAft>
                <a:spcPts val="600"/>
              </a:spcAft>
              <a:buClr>
                <a:srgbClr val="99CC00"/>
              </a:buClr>
              <a:buFont typeface="Wingdings" pitchFamily="2" charset="2"/>
              <a:buChar char="l"/>
              <a:defRPr/>
            </a:pPr>
            <a:r>
              <a:rPr lang="en-GB" altLang="zh-TW" sz="2000" b="1" dirty="0" smtClean="0">
                <a:latin typeface="Arial" pitchFamily="34" charset="0"/>
                <a:ea typeface="新細明體" charset="-120"/>
                <a:cs typeface="Times New Roman" pitchFamily="18" charset="0"/>
              </a:rPr>
              <a:t>Technology </a:t>
            </a:r>
            <a:r>
              <a:rPr lang="en-GB" altLang="zh-TW" sz="2000" b="1" dirty="0">
                <a:latin typeface="Arial" pitchFamily="34" charset="0"/>
                <a:ea typeface="新細明體" charset="-120"/>
                <a:cs typeface="Times New Roman" pitchFamily="18" charset="0"/>
              </a:rPr>
              <a:t>Brief</a:t>
            </a:r>
          </a:p>
          <a:p>
            <a:pPr marL="93663" indent="-303213">
              <a:spcBef>
                <a:spcPts val="0"/>
              </a:spcBef>
              <a:spcAft>
                <a:spcPts val="600"/>
              </a:spcAft>
              <a:buClr>
                <a:srgbClr val="99CC00"/>
              </a:buClr>
              <a:buFont typeface="Wingdings" pitchFamily="2" charset="2"/>
              <a:buChar char="l"/>
              <a:defRPr/>
            </a:pPr>
            <a:r>
              <a:rPr lang="en-GB" altLang="zh-TW" sz="2000" b="1" dirty="0">
                <a:latin typeface="Arial" pitchFamily="34" charset="0"/>
                <a:ea typeface="新細明體" charset="-120"/>
                <a:cs typeface="Times New Roman" pitchFamily="18" charset="0"/>
              </a:rPr>
              <a:t>Product Deployment Guide</a:t>
            </a:r>
          </a:p>
          <a:p>
            <a:pPr marL="0" indent="0">
              <a:buNone/>
            </a:pPr>
            <a:endParaRPr lang="zh-TW" altLang="en-US" sz="1200" dirty="0"/>
          </a:p>
        </p:txBody>
      </p:sp>
      <p:sp>
        <p:nvSpPr>
          <p:cNvPr id="28" name="AutoShape 2"/>
          <p:cNvSpPr>
            <a:spLocks noChangeArrowheads="1"/>
          </p:cNvSpPr>
          <p:nvPr/>
        </p:nvSpPr>
        <p:spPr bwMode="auto">
          <a:xfrm>
            <a:off x="415833" y="3903034"/>
            <a:ext cx="4451961" cy="360362"/>
          </a:xfrm>
          <a:prstGeom prst="roundRect">
            <a:avLst>
              <a:gd name="adj" fmla="val 16667"/>
            </a:avLst>
          </a:prstGeom>
          <a:noFill/>
          <a:ln w="28575">
            <a:solidFill>
              <a:srgbClr val="EF8231"/>
            </a:solidFill>
            <a:round/>
            <a:headEnd/>
            <a:tailEnd/>
          </a:ln>
        </p:spPr>
        <p:txBody>
          <a:bodyPr wrap="none" anchor="ctr"/>
          <a:lstStyle/>
          <a:p>
            <a:endParaRPr kumimoji="0" lang="zh-TW" altLang="en-US" sz="1800" b="1">
              <a:latin typeface="Arial" charset="0"/>
            </a:endParaRPr>
          </a:p>
        </p:txBody>
      </p:sp>
      <p:pic>
        <p:nvPicPr>
          <p:cNvPr id="7" name="圖片 6" descr="SlideShow_256.png"/>
          <p:cNvPicPr>
            <a:picLocks noChangeAspect="1"/>
          </p:cNvPicPr>
          <p:nvPr/>
        </p:nvPicPr>
        <p:blipFill>
          <a:blip r:embed="rId3" cstate="print"/>
          <a:srcRect/>
          <a:stretch>
            <a:fillRect/>
          </a:stretch>
        </p:blipFill>
        <p:spPr bwMode="auto">
          <a:xfrm>
            <a:off x="6215074" y="3500438"/>
            <a:ext cx="2714612" cy="2714612"/>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7381875" y="0"/>
            <a:ext cx="1762125" cy="504825"/>
          </a:xfrm>
          <a:prstGeom prst="rect">
            <a:avLst/>
          </a:prstGeom>
          <a:noFill/>
          <a:ln w="9525">
            <a:noFill/>
            <a:miter lim="800000"/>
            <a:headEnd/>
            <a:tailEnd/>
          </a:ln>
        </p:spPr>
      </p:pic>
    </p:spTree>
    <p:extLst>
      <p:ext uri="{BB962C8B-B14F-4D97-AF65-F5344CB8AC3E}">
        <p14:creationId xmlns:p14="http://schemas.microsoft.com/office/powerpoint/2010/main" val="390456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B69911AC-3F6C-4CC9-AAF4-CB3D3CF8A3AB}" type="slidenum">
              <a:rPr lang="en-US" altLang="zh-TW" smtClean="0"/>
              <a:pPr>
                <a:defRPr/>
              </a:pPr>
              <a:t>11</a:t>
            </a:fld>
            <a:endParaRPr lang="en-US" altLang="zh-TW"/>
          </a:p>
        </p:txBody>
      </p:sp>
      <p:sp>
        <p:nvSpPr>
          <p:cNvPr id="6" name="Rectangle 4"/>
          <p:cNvSpPr>
            <a:spLocks noChangeArrowheads="1"/>
          </p:cNvSpPr>
          <p:nvPr/>
        </p:nvSpPr>
        <p:spPr bwMode="auto">
          <a:xfrm>
            <a:off x="2281428" y="327025"/>
            <a:ext cx="5981700" cy="609600"/>
          </a:xfrm>
          <a:prstGeom prst="rect">
            <a:avLst/>
          </a:prstGeom>
          <a:noFill/>
          <a:ln w="9525">
            <a:noFill/>
            <a:miter lim="800000"/>
            <a:headEnd/>
            <a:tailEnd/>
          </a:ln>
        </p:spPr>
        <p:txBody>
          <a:bodyPr lIns="0" t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ClrTx/>
              <a:buFontTx/>
              <a:buNone/>
              <a:defRPr/>
            </a:pPr>
            <a:r>
              <a:rPr lang="en-GB" altLang="zh-TW"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Uniqueness Highlight</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文字方塊 5"/>
          <p:cNvSpPr txBox="1">
            <a:spLocks noChangeArrowheads="1"/>
          </p:cNvSpPr>
          <p:nvPr/>
        </p:nvSpPr>
        <p:spPr bwMode="auto">
          <a:xfrm>
            <a:off x="386862" y="1761423"/>
            <a:ext cx="8283238" cy="4093428"/>
          </a:xfrm>
          <a:prstGeom prst="rect">
            <a:avLst/>
          </a:prstGeom>
          <a:noFill/>
          <a:ln w="9525">
            <a:noFill/>
            <a:miter lim="800000"/>
            <a:headEnd/>
            <a:tailEnd/>
          </a:ln>
        </p:spPr>
        <p:txBody>
          <a:bodyPr wrap="square">
            <a:spAutoFit/>
          </a:bodyPr>
          <a:lstStyle/>
          <a:p>
            <a:pPr marL="342900" lvl="1" indent="-342900" eaLnBrk="0" hangingPunct="0">
              <a:spcBef>
                <a:spcPts val="0"/>
              </a:spcBef>
              <a:spcAft>
                <a:spcPts val="600"/>
              </a:spcAft>
              <a:buClr>
                <a:srgbClr val="92D050"/>
              </a:buClr>
              <a:buFont typeface="Wingdings" pitchFamily="2" charset="2"/>
              <a:buChar char="Ø"/>
              <a:defRPr/>
            </a:pPr>
            <a:r>
              <a:rPr lang="en-US" altLang="zh-TW" sz="1800" b="1" dirty="0" smtClean="0"/>
              <a:t>Easy Internet access </a:t>
            </a:r>
            <a:br>
              <a:rPr lang="en-US" altLang="zh-TW" sz="1800" b="1" dirty="0" smtClean="0"/>
            </a:br>
            <a:r>
              <a:rPr lang="en-US" altLang="zh-TW" sz="1600" dirty="0" smtClean="0"/>
              <a:t>mydlink portal provide a simple login process. Thru email and password, end user don’t need to remember </a:t>
            </a:r>
            <a:r>
              <a:rPr lang="en-US" altLang="zh-TW" sz="1600" dirty="0" err="1" smtClean="0"/>
              <a:t>DDNS</a:t>
            </a:r>
            <a:r>
              <a:rPr lang="en-US" altLang="zh-TW" sz="1600" dirty="0" smtClean="0"/>
              <a:t> name or difficult IP address. Simply use browser can access to NVR from anywhere anytime.</a:t>
            </a:r>
          </a:p>
          <a:p>
            <a:pPr marL="342900" lvl="1" indent="-342900" eaLnBrk="0" hangingPunct="0">
              <a:spcBef>
                <a:spcPts val="0"/>
              </a:spcBef>
              <a:spcAft>
                <a:spcPts val="600"/>
              </a:spcAft>
              <a:buClr>
                <a:srgbClr val="92D050"/>
              </a:buClr>
              <a:buFont typeface="Wingdings" pitchFamily="2" charset="2"/>
              <a:buChar char="Ø"/>
              <a:defRPr/>
            </a:pPr>
            <a:endParaRPr lang="en-US" altLang="zh-TW" sz="1000" dirty="0"/>
          </a:p>
          <a:p>
            <a:pPr marL="342900" lvl="1" indent="-342900" eaLnBrk="0" hangingPunct="0">
              <a:spcBef>
                <a:spcPts val="0"/>
              </a:spcBef>
              <a:spcAft>
                <a:spcPts val="600"/>
              </a:spcAft>
              <a:buClr>
                <a:srgbClr val="92D050"/>
              </a:buClr>
              <a:buFont typeface="Wingdings" pitchFamily="2" charset="2"/>
              <a:buChar char="Ø"/>
              <a:defRPr/>
            </a:pPr>
            <a:r>
              <a:rPr lang="en-US" altLang="zh-TW" sz="1800" b="1" dirty="0" smtClean="0"/>
              <a:t>Setup Wizard</a:t>
            </a:r>
            <a:br>
              <a:rPr lang="en-US" altLang="zh-TW" sz="1800" b="1" dirty="0" smtClean="0"/>
            </a:br>
            <a:r>
              <a:rPr lang="en-US" altLang="zh-TW" sz="1600" dirty="0" err="1" smtClean="0"/>
              <a:t>DNR-322L</a:t>
            </a:r>
            <a:r>
              <a:rPr lang="en-US" altLang="zh-TW" sz="1600" dirty="0" smtClean="0"/>
              <a:t> Setup Wizard will help end user go thru hardware, Internet and camera setup process. Just follow few steps, user can format their </a:t>
            </a:r>
            <a:r>
              <a:rPr lang="en-US" altLang="zh-TW" sz="1600" dirty="0" err="1" smtClean="0"/>
              <a:t>HDD</a:t>
            </a:r>
            <a:r>
              <a:rPr lang="en-US" altLang="zh-TW" sz="1600" dirty="0" smtClean="0"/>
              <a:t>, search camera, enable recording and connect to mydlink server.</a:t>
            </a:r>
          </a:p>
          <a:p>
            <a:pPr marL="342900" lvl="1" indent="-342900" eaLnBrk="0" hangingPunct="0">
              <a:spcBef>
                <a:spcPts val="0"/>
              </a:spcBef>
              <a:spcAft>
                <a:spcPts val="600"/>
              </a:spcAft>
              <a:buClr>
                <a:srgbClr val="92D050"/>
              </a:buClr>
              <a:buFont typeface="Wingdings" pitchFamily="2" charset="2"/>
              <a:buChar char="Ø"/>
              <a:defRPr/>
            </a:pPr>
            <a:endParaRPr lang="en-US" altLang="zh-TW" sz="1600" dirty="0" smtClean="0"/>
          </a:p>
          <a:p>
            <a:pPr marL="342900" lvl="1" indent="-342900" eaLnBrk="0" hangingPunct="0">
              <a:spcBef>
                <a:spcPts val="0"/>
              </a:spcBef>
              <a:spcAft>
                <a:spcPts val="600"/>
              </a:spcAft>
              <a:buClr>
                <a:srgbClr val="92D050"/>
              </a:buClr>
              <a:buFont typeface="Wingdings" pitchFamily="2" charset="2"/>
              <a:buChar char="Ø"/>
              <a:defRPr/>
            </a:pPr>
            <a:r>
              <a:rPr lang="en-US" altLang="zh-TW" sz="1800" b="1" dirty="0" smtClean="0"/>
              <a:t>All D-Link camera support</a:t>
            </a:r>
            <a:br>
              <a:rPr lang="en-US" altLang="zh-TW" sz="1800" b="1" dirty="0" smtClean="0"/>
            </a:br>
            <a:r>
              <a:rPr lang="en-US" altLang="zh-TW" sz="1600" dirty="0" err="1" smtClean="0"/>
              <a:t>DNR-322L</a:t>
            </a:r>
            <a:r>
              <a:rPr lang="en-US" altLang="zh-TW" sz="1600" dirty="0" smtClean="0"/>
              <a:t> supports all of D-Link cameras, not only mydlink one. It provides the flexibility to use all of D-Link cameras, including consumer and business class. The cameras connect to mydlink NVR can easily live view and playback from mydlink portal, no more additional effort of setup.</a:t>
            </a:r>
            <a:endParaRPr lang="en-US" altLang="zh-TW" sz="1600" dirty="0"/>
          </a:p>
        </p:txBody>
      </p:sp>
      <p:sp>
        <p:nvSpPr>
          <p:cNvPr id="7" name="標題 1"/>
          <p:cNvSpPr txBox="1">
            <a:spLocks/>
          </p:cNvSpPr>
          <p:nvPr/>
        </p:nvSpPr>
        <p:spPr>
          <a:xfrm>
            <a:off x="635000" y="969838"/>
            <a:ext cx="7772400" cy="533400"/>
          </a:xfrm>
          <a:prstGeom prst="rect">
            <a:avLst/>
          </a:prstGeom>
        </p:spPr>
        <p:txBody>
          <a:bodyPr/>
          <a:lstStyle/>
          <a:p>
            <a:pPr lvl="0" eaLnBrk="0" hangingPunct="0">
              <a:spcBef>
                <a:spcPct val="0"/>
              </a:spcBef>
              <a:buClrTx/>
              <a:buNone/>
              <a:defRPr/>
            </a:pPr>
            <a:r>
              <a:rPr kumimoji="0" lang="en-US" altLang="zh-TW" sz="2400" b="1" dirty="0" smtClean="0">
                <a:solidFill>
                  <a:schemeClr val="bg1"/>
                </a:solidFill>
                <a:effectLst>
                  <a:outerShdw blurRad="38100" dist="38100" dir="2700000" algn="tl">
                    <a:srgbClr val="000000">
                      <a:alpha val="43137"/>
                    </a:srgbClr>
                  </a:outerShdw>
                </a:effectLst>
                <a:ea typeface="標楷體" pitchFamily="65" charset="-120"/>
              </a:rPr>
              <a:t>mydlink service</a:t>
            </a:r>
            <a:endParaRPr kumimoji="1" lang="zh-TW" altLang="en-US" sz="2400" b="1" i="0" u="none" strike="noStrike" kern="0" cap="none" spc="0" normalizeH="0" baseline="0" noProof="0" dirty="0">
              <a:ln>
                <a:noFill/>
              </a:ln>
              <a:solidFill>
                <a:schemeClr val="bg1"/>
              </a:solidFill>
              <a:effectLst/>
              <a:uLnTx/>
              <a:uFillTx/>
              <a:latin typeface="+mj-lt"/>
              <a:ea typeface="+mj-ea"/>
              <a:cs typeface="+mj-cs"/>
            </a:endParaRPr>
          </a:p>
        </p:txBody>
      </p:sp>
      <p:pic>
        <p:nvPicPr>
          <p:cNvPr id="8" name="Picture 2"/>
          <p:cNvPicPr>
            <a:picLocks noChangeAspect="1" noChangeArrowheads="1"/>
          </p:cNvPicPr>
          <p:nvPr/>
        </p:nvPicPr>
        <p:blipFill>
          <a:blip r:embed="rId2" cstate="print"/>
          <a:srcRect/>
          <a:stretch>
            <a:fillRect/>
          </a:stretch>
        </p:blipFill>
        <p:spPr bwMode="auto">
          <a:xfrm>
            <a:off x="7381875" y="0"/>
            <a:ext cx="1762125" cy="504825"/>
          </a:xfrm>
          <a:prstGeom prst="rect">
            <a:avLst/>
          </a:prstGeom>
          <a:noFill/>
          <a:ln w="9525">
            <a:noFill/>
            <a:miter lim="800000"/>
            <a:headEnd/>
            <a:tailEnd/>
          </a:ln>
        </p:spPr>
      </p:pic>
    </p:spTree>
    <p:extLst>
      <p:ext uri="{BB962C8B-B14F-4D97-AF65-F5344CB8AC3E}">
        <p14:creationId xmlns:p14="http://schemas.microsoft.com/office/powerpoint/2010/main" val="3801164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投影片編號版面配置區 24"/>
          <p:cNvSpPr>
            <a:spLocks noGrp="1"/>
          </p:cNvSpPr>
          <p:nvPr>
            <p:ph type="sldNum" sz="quarter" idx="12"/>
          </p:nvPr>
        </p:nvSpPr>
        <p:spPr/>
        <p:txBody>
          <a:bodyPr/>
          <a:lstStyle/>
          <a:p>
            <a:pPr>
              <a:defRPr/>
            </a:pPr>
            <a:fld id="{462D7465-9FC1-4890-AADB-910370E8C7EB}" type="slidenum">
              <a:rPr lang="en-US" altLang="zh-TW" smtClean="0"/>
              <a:pPr>
                <a:defRPr/>
              </a:pPr>
              <a:t>12</a:t>
            </a:fld>
            <a:endParaRPr lang="en-US" altLang="zh-TW"/>
          </a:p>
        </p:txBody>
      </p:sp>
      <p:sp>
        <p:nvSpPr>
          <p:cNvPr id="43" name="標題 1"/>
          <p:cNvSpPr txBox="1">
            <a:spLocks/>
          </p:cNvSpPr>
          <p:nvPr/>
        </p:nvSpPr>
        <p:spPr>
          <a:xfrm>
            <a:off x="635000" y="969838"/>
            <a:ext cx="7772400" cy="533400"/>
          </a:xfrm>
          <a:prstGeom prst="rect">
            <a:avLst/>
          </a:prstGeom>
        </p:spPr>
        <p:txBody>
          <a:bodyPr/>
          <a:lstStyle/>
          <a:p>
            <a:pPr lvl="0" eaLnBrk="0" hangingPunct="0">
              <a:spcBef>
                <a:spcPct val="0"/>
              </a:spcBef>
              <a:buClrTx/>
              <a:buNone/>
              <a:defRPr/>
            </a:pPr>
            <a:r>
              <a:rPr kumimoji="0" lang="en-US" altLang="zh-TW" sz="2400" b="1" dirty="0" smtClean="0">
                <a:solidFill>
                  <a:schemeClr val="bg1"/>
                </a:solidFill>
                <a:effectLst>
                  <a:outerShdw blurRad="38100" dist="38100" dir="2700000" algn="tl">
                    <a:srgbClr val="000000">
                      <a:alpha val="43137"/>
                    </a:srgbClr>
                  </a:outerShdw>
                </a:effectLst>
                <a:ea typeface="標楷體" pitchFamily="65" charset="-120"/>
              </a:rPr>
              <a:t>mydlink service</a:t>
            </a:r>
            <a:endParaRPr kumimoji="1" lang="zh-TW" altLang="en-US" sz="2400" b="1" i="0" u="none" strike="noStrike" kern="0" cap="none" spc="0" normalizeH="0" baseline="0" noProof="0" dirty="0">
              <a:ln>
                <a:noFill/>
              </a:ln>
              <a:solidFill>
                <a:schemeClr val="bg1"/>
              </a:solidFill>
              <a:effectLst/>
              <a:uLnTx/>
              <a:uFillTx/>
              <a:latin typeface="+mj-lt"/>
              <a:ea typeface="+mj-ea"/>
              <a:cs typeface="+mj-cs"/>
            </a:endParaRPr>
          </a:p>
        </p:txBody>
      </p:sp>
      <p:sp>
        <p:nvSpPr>
          <p:cNvPr id="44" name="文字方塊 5"/>
          <p:cNvSpPr txBox="1">
            <a:spLocks noChangeArrowheads="1"/>
          </p:cNvSpPr>
          <p:nvPr/>
        </p:nvSpPr>
        <p:spPr bwMode="auto">
          <a:xfrm>
            <a:off x="386862" y="1395663"/>
            <a:ext cx="8283238" cy="723275"/>
          </a:xfrm>
          <a:prstGeom prst="rect">
            <a:avLst/>
          </a:prstGeom>
          <a:noFill/>
          <a:ln w="9525">
            <a:noFill/>
            <a:miter lim="800000"/>
            <a:headEnd/>
            <a:tailEnd/>
          </a:ln>
        </p:spPr>
        <p:txBody>
          <a:bodyPr wrap="square">
            <a:spAutoFit/>
          </a:bodyPr>
          <a:lstStyle/>
          <a:p>
            <a:pPr marL="342900" indent="-342900" eaLnBrk="0" hangingPunct="0">
              <a:spcBef>
                <a:spcPts val="0"/>
              </a:spcBef>
              <a:spcAft>
                <a:spcPts val="600"/>
              </a:spcAft>
              <a:buClr>
                <a:srgbClr val="92D050"/>
              </a:buClr>
              <a:buFont typeface="Wingdings" pitchFamily="2" charset="2"/>
              <a:buChar char="Ø"/>
              <a:defRPr/>
            </a:pPr>
            <a:r>
              <a:rPr lang="en-US" altLang="zh-TW" sz="1800" b="1" dirty="0" err="1" smtClean="0"/>
              <a:t>mylink</a:t>
            </a:r>
            <a:r>
              <a:rPr lang="en-US" altLang="zh-TW" sz="1800" b="1" dirty="0" smtClean="0"/>
              <a:t> is an easy access portal for IP surveillance devices.</a:t>
            </a:r>
          </a:p>
          <a:p>
            <a:pPr marL="342900" indent="-342900" eaLnBrk="0" hangingPunct="0">
              <a:spcBef>
                <a:spcPts val="0"/>
              </a:spcBef>
              <a:spcAft>
                <a:spcPts val="600"/>
              </a:spcAft>
              <a:buClr>
                <a:srgbClr val="92D050"/>
              </a:buClr>
              <a:buFont typeface="Wingdings" pitchFamily="2" charset="2"/>
              <a:buChar char="Ø"/>
              <a:defRPr/>
            </a:pPr>
            <a:r>
              <a:rPr lang="en-US" altLang="zh-TW" sz="1800" b="1" kern="0" dirty="0" smtClean="0"/>
              <a:t>Login to mydlink portal only need email account.</a:t>
            </a:r>
            <a:endParaRPr lang="en-US" altLang="zh-TW" sz="1600" kern="0" dirty="0"/>
          </a:p>
        </p:txBody>
      </p:sp>
      <p:grpSp>
        <p:nvGrpSpPr>
          <p:cNvPr id="14" name="群組 13"/>
          <p:cNvGrpSpPr/>
          <p:nvPr/>
        </p:nvGrpSpPr>
        <p:grpSpPr>
          <a:xfrm>
            <a:off x="1727201" y="2084832"/>
            <a:ext cx="5929375" cy="4404080"/>
            <a:chOff x="1727201" y="2084832"/>
            <a:chExt cx="5929375" cy="4404080"/>
          </a:xfrm>
        </p:grpSpPr>
        <p:pic>
          <p:nvPicPr>
            <p:cNvPr id="1026" name="Picture 2"/>
            <p:cNvPicPr>
              <a:picLocks noChangeAspect="1" noChangeArrowheads="1"/>
            </p:cNvPicPr>
            <p:nvPr/>
          </p:nvPicPr>
          <p:blipFill>
            <a:blip r:embed="rId3" cstate="print"/>
            <a:srcRect/>
            <a:stretch>
              <a:fillRect/>
            </a:stretch>
          </p:blipFill>
          <p:spPr bwMode="auto">
            <a:xfrm>
              <a:off x="1727201" y="2144714"/>
              <a:ext cx="5918199" cy="4344198"/>
            </a:xfrm>
            <a:prstGeom prst="rect">
              <a:avLst/>
            </a:prstGeom>
            <a:noFill/>
            <a:ln w="9525">
              <a:noFill/>
              <a:miter lim="800000"/>
              <a:headEnd/>
              <a:tailEnd/>
            </a:ln>
          </p:spPr>
        </p:pic>
        <p:sp>
          <p:nvSpPr>
            <p:cNvPr id="13" name="矩形 12"/>
            <p:cNvSpPr/>
            <p:nvPr/>
          </p:nvSpPr>
          <p:spPr bwMode="auto">
            <a:xfrm>
              <a:off x="5888736" y="2084832"/>
              <a:ext cx="1767840" cy="2560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
                  <a:schemeClr val="folHlink"/>
                </a:buClr>
                <a:buSzTx/>
                <a:buFontTx/>
                <a:buChar char="•"/>
                <a:tabLst/>
              </a:pPr>
              <a:endParaRPr kumimoji="1" lang="zh-TW" altLang="en-US" sz="900" b="0" i="0" u="none" strike="noStrike" cap="none" normalizeH="0" baseline="0" smtClean="0">
                <a:ln>
                  <a:noFill/>
                </a:ln>
                <a:solidFill>
                  <a:schemeClr val="tx1"/>
                </a:solidFill>
                <a:effectLst/>
                <a:latin typeface="Verdana" pitchFamily="34" charset="0"/>
                <a:ea typeface="新細明體" pitchFamily="18" charset="-120"/>
              </a:endParaRPr>
            </a:p>
          </p:txBody>
        </p:sp>
      </p:grpSp>
      <p:pic>
        <p:nvPicPr>
          <p:cNvPr id="9" name="Picture 2"/>
          <p:cNvPicPr>
            <a:picLocks noChangeAspect="1" noChangeArrowheads="1"/>
          </p:cNvPicPr>
          <p:nvPr/>
        </p:nvPicPr>
        <p:blipFill>
          <a:blip r:embed="rId4" cstate="print"/>
          <a:srcRect/>
          <a:stretch>
            <a:fillRect/>
          </a:stretch>
        </p:blipFill>
        <p:spPr bwMode="auto">
          <a:xfrm>
            <a:off x="7381875" y="0"/>
            <a:ext cx="1762125" cy="504825"/>
          </a:xfrm>
          <a:prstGeom prst="rect">
            <a:avLst/>
          </a:prstGeom>
          <a:noFill/>
          <a:ln w="9525">
            <a:noFill/>
            <a:miter lim="800000"/>
            <a:headEnd/>
            <a:tailEnd/>
          </a:ln>
        </p:spPr>
      </p:pic>
      <p:sp>
        <p:nvSpPr>
          <p:cNvPr id="10" name="Rectangle 4"/>
          <p:cNvSpPr>
            <a:spLocks noChangeArrowheads="1"/>
          </p:cNvSpPr>
          <p:nvPr/>
        </p:nvSpPr>
        <p:spPr bwMode="auto">
          <a:xfrm>
            <a:off x="2281428" y="327025"/>
            <a:ext cx="5981700" cy="609600"/>
          </a:xfrm>
          <a:prstGeom prst="rect">
            <a:avLst/>
          </a:prstGeom>
          <a:noFill/>
          <a:ln w="9525">
            <a:noFill/>
            <a:miter lim="800000"/>
            <a:headEnd/>
            <a:tailEnd/>
          </a:ln>
        </p:spPr>
        <p:txBody>
          <a:bodyPr lIns="0" t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ClrTx/>
              <a:buFontTx/>
              <a:buNone/>
              <a:defRPr/>
            </a:pPr>
            <a:r>
              <a:rPr lang="en-GB" altLang="zh-TW"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Uniqueness Highlight</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投影片編號版面配置區 24"/>
          <p:cNvSpPr>
            <a:spLocks noGrp="1"/>
          </p:cNvSpPr>
          <p:nvPr>
            <p:ph type="sldNum" sz="quarter" idx="12"/>
          </p:nvPr>
        </p:nvSpPr>
        <p:spPr/>
        <p:txBody>
          <a:bodyPr/>
          <a:lstStyle/>
          <a:p>
            <a:pPr>
              <a:defRPr/>
            </a:pPr>
            <a:fld id="{462D7465-9FC1-4890-AADB-910370E8C7EB}" type="slidenum">
              <a:rPr lang="en-US" altLang="zh-TW" smtClean="0"/>
              <a:pPr>
                <a:defRPr/>
              </a:pPr>
              <a:t>13</a:t>
            </a:fld>
            <a:endParaRPr lang="en-US" altLang="zh-TW"/>
          </a:p>
        </p:txBody>
      </p:sp>
      <p:sp>
        <p:nvSpPr>
          <p:cNvPr id="43" name="標題 1"/>
          <p:cNvSpPr txBox="1">
            <a:spLocks/>
          </p:cNvSpPr>
          <p:nvPr/>
        </p:nvSpPr>
        <p:spPr>
          <a:xfrm>
            <a:off x="635000" y="969838"/>
            <a:ext cx="7772400" cy="533400"/>
          </a:xfrm>
          <a:prstGeom prst="rect">
            <a:avLst/>
          </a:prstGeom>
        </p:spPr>
        <p:txBody>
          <a:bodyPr/>
          <a:lstStyle/>
          <a:p>
            <a:pPr lvl="0" eaLnBrk="0" hangingPunct="0">
              <a:spcBef>
                <a:spcPct val="0"/>
              </a:spcBef>
              <a:buClrTx/>
              <a:buNone/>
              <a:defRPr/>
            </a:pPr>
            <a:r>
              <a:rPr kumimoji="0" lang="en-US" altLang="zh-TW" sz="2400" b="1" dirty="0" smtClean="0">
                <a:solidFill>
                  <a:schemeClr val="bg1"/>
                </a:solidFill>
                <a:effectLst>
                  <a:outerShdw blurRad="38100" dist="38100" dir="2700000" algn="tl">
                    <a:srgbClr val="000000">
                      <a:alpha val="43137"/>
                    </a:srgbClr>
                  </a:outerShdw>
                </a:effectLst>
                <a:ea typeface="標楷體" pitchFamily="65" charset="-120"/>
              </a:rPr>
              <a:t>mydlink service</a:t>
            </a:r>
            <a:endParaRPr kumimoji="1" lang="zh-TW" altLang="en-US" sz="2400" b="1" i="0" u="none" strike="noStrike" kern="0" cap="none" spc="0" normalizeH="0" baseline="0" noProof="0" dirty="0">
              <a:ln>
                <a:noFill/>
              </a:ln>
              <a:solidFill>
                <a:schemeClr val="bg1"/>
              </a:solidFill>
              <a:effectLst/>
              <a:uLnTx/>
              <a:uFillTx/>
              <a:latin typeface="+mj-lt"/>
              <a:ea typeface="+mj-ea"/>
              <a:cs typeface="+mj-cs"/>
            </a:endParaRPr>
          </a:p>
        </p:txBody>
      </p:sp>
      <p:sp>
        <p:nvSpPr>
          <p:cNvPr id="44" name="文字方塊 5"/>
          <p:cNvSpPr txBox="1">
            <a:spLocks noChangeArrowheads="1"/>
          </p:cNvSpPr>
          <p:nvPr/>
        </p:nvSpPr>
        <p:spPr bwMode="auto">
          <a:xfrm>
            <a:off x="386862" y="1395663"/>
            <a:ext cx="8283238" cy="646331"/>
          </a:xfrm>
          <a:prstGeom prst="rect">
            <a:avLst/>
          </a:prstGeom>
          <a:noFill/>
          <a:ln w="9525">
            <a:noFill/>
            <a:miter lim="800000"/>
            <a:headEnd/>
            <a:tailEnd/>
          </a:ln>
        </p:spPr>
        <p:txBody>
          <a:bodyPr wrap="square">
            <a:spAutoFit/>
          </a:bodyPr>
          <a:lstStyle/>
          <a:p>
            <a:pPr marL="342900" indent="-342900" eaLnBrk="0" hangingPunct="0">
              <a:spcBef>
                <a:spcPts val="0"/>
              </a:spcBef>
              <a:spcAft>
                <a:spcPts val="600"/>
              </a:spcAft>
              <a:buClr>
                <a:srgbClr val="92D050"/>
              </a:buClr>
              <a:buFont typeface="Wingdings" pitchFamily="2" charset="2"/>
              <a:buChar char="Ø"/>
              <a:defRPr/>
            </a:pPr>
            <a:r>
              <a:rPr lang="en-US" altLang="zh-TW" sz="1800" b="1" dirty="0" err="1" smtClean="0"/>
              <a:t>mylink</a:t>
            </a:r>
            <a:r>
              <a:rPr lang="en-US" altLang="zh-TW" sz="1800" b="1" dirty="0" smtClean="0"/>
              <a:t> NVR supports “Live View”,  “Recording”, “Playback”, “Status” and setup functions.</a:t>
            </a:r>
          </a:p>
        </p:txBody>
      </p:sp>
      <p:pic>
        <p:nvPicPr>
          <p:cNvPr id="7" name="圖片 6" descr="image086.png"/>
          <p:cNvPicPr>
            <a:picLocks noChangeAspect="1"/>
          </p:cNvPicPr>
          <p:nvPr/>
        </p:nvPicPr>
        <p:blipFill>
          <a:blip r:embed="rId3" cstate="print"/>
          <a:srcRect t="13264" b="12213"/>
          <a:stretch>
            <a:fillRect/>
          </a:stretch>
        </p:blipFill>
        <p:spPr>
          <a:xfrm>
            <a:off x="1496258" y="1997760"/>
            <a:ext cx="6301541" cy="4339540"/>
          </a:xfrm>
          <a:prstGeom prst="rect">
            <a:avLst/>
          </a:prstGeom>
        </p:spPr>
      </p:pic>
      <p:sp>
        <p:nvSpPr>
          <p:cNvPr id="8" name="文字方塊 10"/>
          <p:cNvSpPr txBox="1">
            <a:spLocks noChangeArrowheads="1"/>
          </p:cNvSpPr>
          <p:nvPr/>
        </p:nvSpPr>
        <p:spPr bwMode="auto">
          <a:xfrm>
            <a:off x="1356406" y="6025804"/>
            <a:ext cx="6568394" cy="553998"/>
          </a:xfrm>
          <a:prstGeom prst="rect">
            <a:avLst/>
          </a:prstGeom>
          <a:solidFill>
            <a:schemeClr val="bg1"/>
          </a:solidFill>
          <a:ln w="9525">
            <a:noFill/>
            <a:miter lim="800000"/>
            <a:headEnd/>
            <a:tailEnd/>
          </a:ln>
        </p:spPr>
        <p:txBody>
          <a:bodyPr wrap="square">
            <a:spAutoFit/>
          </a:bodyPr>
          <a:lstStyle/>
          <a:p>
            <a:pPr marL="271463" indent="-271463">
              <a:lnSpc>
                <a:spcPts val="1800"/>
              </a:lnSpc>
              <a:spcBef>
                <a:spcPts val="700"/>
              </a:spcBef>
              <a:buClr>
                <a:srgbClr val="92D050"/>
              </a:buClr>
              <a:buSzPct val="140000"/>
              <a:buFont typeface="Wingdings" pitchFamily="2" charset="2"/>
              <a:buChar char="ü"/>
            </a:pPr>
            <a:r>
              <a:rPr lang="en-US" altLang="zh-TW" sz="1600" b="1" dirty="0" smtClean="0">
                <a:solidFill>
                  <a:srgbClr val="0000FF"/>
                </a:solidFill>
                <a:latin typeface="Tahoma" pitchFamily="34" charset="0"/>
                <a:cs typeface="Tahoma" pitchFamily="34" charset="0"/>
              </a:rPr>
              <a:t>Single channel live view with multiple camera list and recording button.</a:t>
            </a:r>
          </a:p>
        </p:txBody>
      </p:sp>
      <p:sp>
        <p:nvSpPr>
          <p:cNvPr id="9" name="圓角矩形 8"/>
          <p:cNvSpPr/>
          <p:nvPr/>
        </p:nvSpPr>
        <p:spPr bwMode="auto">
          <a:xfrm>
            <a:off x="6172200" y="5384800"/>
            <a:ext cx="939800" cy="685800"/>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chemeClr val="folHlink"/>
              </a:buClr>
              <a:buSzTx/>
              <a:buFontTx/>
              <a:buChar char="•"/>
              <a:tabLst/>
            </a:pPr>
            <a:endParaRPr kumimoji="1" lang="zh-TW" altLang="en-US" sz="900" b="0" i="0" u="none" strike="noStrike" cap="none" normalizeH="0" baseline="0" smtClean="0">
              <a:ln>
                <a:noFill/>
              </a:ln>
              <a:solidFill>
                <a:schemeClr val="tx1"/>
              </a:solidFill>
              <a:effectLst/>
              <a:latin typeface="Verdana" pitchFamily="34" charset="0"/>
              <a:ea typeface="新細明體" pitchFamily="18" charset="-120"/>
            </a:endParaRPr>
          </a:p>
        </p:txBody>
      </p:sp>
      <p:sp>
        <p:nvSpPr>
          <p:cNvPr id="10" name="圓角矩形 9"/>
          <p:cNvSpPr/>
          <p:nvPr/>
        </p:nvSpPr>
        <p:spPr bwMode="auto">
          <a:xfrm>
            <a:off x="4686300" y="5410200"/>
            <a:ext cx="431800" cy="596900"/>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chemeClr val="folHlink"/>
              </a:buClr>
              <a:buSzTx/>
              <a:buFontTx/>
              <a:buChar char="•"/>
              <a:tabLst/>
            </a:pPr>
            <a:endParaRPr kumimoji="1" lang="zh-TW" altLang="en-US" sz="900" b="0" i="0" u="none" strike="noStrike" cap="none" normalizeH="0" baseline="0" smtClean="0">
              <a:ln>
                <a:noFill/>
              </a:ln>
              <a:solidFill>
                <a:schemeClr val="tx1"/>
              </a:solidFill>
              <a:effectLst/>
              <a:latin typeface="Verdana" pitchFamily="34" charset="0"/>
              <a:ea typeface="新細明體" pitchFamily="18" charset="-120"/>
            </a:endParaRPr>
          </a:p>
        </p:txBody>
      </p:sp>
      <p:sp>
        <p:nvSpPr>
          <p:cNvPr id="11" name="圓角矩形 10"/>
          <p:cNvSpPr/>
          <p:nvPr/>
        </p:nvSpPr>
        <p:spPr bwMode="auto">
          <a:xfrm>
            <a:off x="2679700" y="2044700"/>
            <a:ext cx="584200" cy="266700"/>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chemeClr val="folHlink"/>
              </a:buClr>
              <a:buSzTx/>
              <a:buFontTx/>
              <a:buChar char="•"/>
              <a:tabLst/>
            </a:pPr>
            <a:endParaRPr kumimoji="1" lang="zh-TW" altLang="en-US" sz="900" b="0" i="0" u="none" strike="noStrike" cap="none" normalizeH="0" baseline="0" smtClean="0">
              <a:ln>
                <a:noFill/>
              </a:ln>
              <a:solidFill>
                <a:schemeClr val="tx1"/>
              </a:solidFill>
              <a:effectLst/>
              <a:latin typeface="Verdana" pitchFamily="34" charset="0"/>
              <a:ea typeface="新細明體" pitchFamily="18" charset="-120"/>
            </a:endParaRPr>
          </a:p>
        </p:txBody>
      </p:sp>
      <p:pic>
        <p:nvPicPr>
          <p:cNvPr id="12" name="Picture 2"/>
          <p:cNvPicPr>
            <a:picLocks noChangeAspect="1" noChangeArrowheads="1"/>
          </p:cNvPicPr>
          <p:nvPr/>
        </p:nvPicPr>
        <p:blipFill>
          <a:blip r:embed="rId4" cstate="print"/>
          <a:srcRect/>
          <a:stretch>
            <a:fillRect/>
          </a:stretch>
        </p:blipFill>
        <p:spPr bwMode="auto">
          <a:xfrm>
            <a:off x="7381875" y="0"/>
            <a:ext cx="1762125" cy="504825"/>
          </a:xfrm>
          <a:prstGeom prst="rect">
            <a:avLst/>
          </a:prstGeom>
          <a:noFill/>
          <a:ln w="9525">
            <a:noFill/>
            <a:miter lim="800000"/>
            <a:headEnd/>
            <a:tailEnd/>
          </a:ln>
        </p:spPr>
      </p:pic>
      <p:sp>
        <p:nvSpPr>
          <p:cNvPr id="13" name="Rectangle 4"/>
          <p:cNvSpPr>
            <a:spLocks noChangeArrowheads="1"/>
          </p:cNvSpPr>
          <p:nvPr/>
        </p:nvSpPr>
        <p:spPr bwMode="auto">
          <a:xfrm>
            <a:off x="2281428" y="327025"/>
            <a:ext cx="5981700" cy="609600"/>
          </a:xfrm>
          <a:prstGeom prst="rect">
            <a:avLst/>
          </a:prstGeom>
          <a:noFill/>
          <a:ln w="9525">
            <a:noFill/>
            <a:miter lim="800000"/>
            <a:headEnd/>
            <a:tailEnd/>
          </a:ln>
        </p:spPr>
        <p:txBody>
          <a:bodyPr lIns="0" t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ClrTx/>
              <a:buFontTx/>
              <a:buNone/>
              <a:defRPr/>
            </a:pPr>
            <a:r>
              <a:rPr lang="en-GB" altLang="zh-TW"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Uniqueness Highlight</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descr="image094.png"/>
          <p:cNvPicPr>
            <a:picLocks noChangeAspect="1"/>
          </p:cNvPicPr>
          <p:nvPr/>
        </p:nvPicPr>
        <p:blipFill>
          <a:blip r:embed="rId3" cstate="print"/>
          <a:srcRect t="13519" b="15000"/>
          <a:stretch>
            <a:fillRect/>
          </a:stretch>
        </p:blipFill>
        <p:spPr>
          <a:xfrm>
            <a:off x="1451567" y="2057400"/>
            <a:ext cx="6403871" cy="4165599"/>
          </a:xfrm>
          <a:prstGeom prst="rect">
            <a:avLst/>
          </a:prstGeom>
        </p:spPr>
      </p:pic>
      <p:sp>
        <p:nvSpPr>
          <p:cNvPr id="25" name="投影片編號版面配置區 24"/>
          <p:cNvSpPr>
            <a:spLocks noGrp="1"/>
          </p:cNvSpPr>
          <p:nvPr>
            <p:ph type="sldNum" sz="quarter" idx="12"/>
          </p:nvPr>
        </p:nvSpPr>
        <p:spPr/>
        <p:txBody>
          <a:bodyPr/>
          <a:lstStyle/>
          <a:p>
            <a:pPr>
              <a:defRPr/>
            </a:pPr>
            <a:fld id="{462D7465-9FC1-4890-AADB-910370E8C7EB}" type="slidenum">
              <a:rPr lang="en-US" altLang="zh-TW" smtClean="0"/>
              <a:pPr>
                <a:defRPr/>
              </a:pPr>
              <a:t>14</a:t>
            </a:fld>
            <a:endParaRPr lang="en-US" altLang="zh-TW"/>
          </a:p>
        </p:txBody>
      </p:sp>
      <p:sp>
        <p:nvSpPr>
          <p:cNvPr id="43" name="標題 1"/>
          <p:cNvSpPr txBox="1">
            <a:spLocks/>
          </p:cNvSpPr>
          <p:nvPr/>
        </p:nvSpPr>
        <p:spPr>
          <a:xfrm>
            <a:off x="635000" y="969838"/>
            <a:ext cx="7772400" cy="533400"/>
          </a:xfrm>
          <a:prstGeom prst="rect">
            <a:avLst/>
          </a:prstGeom>
        </p:spPr>
        <p:txBody>
          <a:bodyPr/>
          <a:lstStyle/>
          <a:p>
            <a:pPr lvl="0" eaLnBrk="0" hangingPunct="0">
              <a:spcBef>
                <a:spcPct val="0"/>
              </a:spcBef>
              <a:buClrTx/>
              <a:buNone/>
              <a:defRPr/>
            </a:pPr>
            <a:r>
              <a:rPr kumimoji="0" lang="en-US" altLang="zh-TW" sz="2400" b="1" dirty="0" smtClean="0">
                <a:solidFill>
                  <a:schemeClr val="bg1"/>
                </a:solidFill>
                <a:effectLst>
                  <a:outerShdw blurRad="38100" dist="38100" dir="2700000" algn="tl">
                    <a:srgbClr val="000000">
                      <a:alpha val="43137"/>
                    </a:srgbClr>
                  </a:outerShdw>
                </a:effectLst>
                <a:ea typeface="標楷體" pitchFamily="65" charset="-120"/>
              </a:rPr>
              <a:t>mydlink service</a:t>
            </a:r>
            <a:endParaRPr kumimoji="1" lang="zh-TW" altLang="en-US" sz="2400" b="1" i="0" u="none" strike="noStrike" kern="0" cap="none" spc="0" normalizeH="0" baseline="0" noProof="0" dirty="0">
              <a:ln>
                <a:noFill/>
              </a:ln>
              <a:solidFill>
                <a:schemeClr val="bg1"/>
              </a:solidFill>
              <a:effectLst/>
              <a:uLnTx/>
              <a:uFillTx/>
              <a:latin typeface="+mj-lt"/>
              <a:ea typeface="+mj-ea"/>
              <a:cs typeface="+mj-cs"/>
            </a:endParaRPr>
          </a:p>
        </p:txBody>
      </p:sp>
      <p:sp>
        <p:nvSpPr>
          <p:cNvPr id="44" name="文字方塊 5"/>
          <p:cNvSpPr txBox="1">
            <a:spLocks noChangeArrowheads="1"/>
          </p:cNvSpPr>
          <p:nvPr/>
        </p:nvSpPr>
        <p:spPr bwMode="auto">
          <a:xfrm>
            <a:off x="386862" y="1395663"/>
            <a:ext cx="8283238" cy="646331"/>
          </a:xfrm>
          <a:prstGeom prst="rect">
            <a:avLst/>
          </a:prstGeom>
          <a:noFill/>
          <a:ln w="9525">
            <a:noFill/>
            <a:miter lim="800000"/>
            <a:headEnd/>
            <a:tailEnd/>
          </a:ln>
        </p:spPr>
        <p:txBody>
          <a:bodyPr wrap="square">
            <a:spAutoFit/>
          </a:bodyPr>
          <a:lstStyle/>
          <a:p>
            <a:pPr marL="342900" indent="-342900" eaLnBrk="0" hangingPunct="0">
              <a:spcBef>
                <a:spcPts val="0"/>
              </a:spcBef>
              <a:spcAft>
                <a:spcPts val="600"/>
              </a:spcAft>
              <a:buClr>
                <a:srgbClr val="92D050"/>
              </a:buClr>
              <a:buFont typeface="Wingdings" pitchFamily="2" charset="2"/>
              <a:buChar char="Ø"/>
              <a:defRPr/>
            </a:pPr>
            <a:r>
              <a:rPr lang="en-US" altLang="zh-TW" sz="1800" b="1" dirty="0" smtClean="0"/>
              <a:t>Recording is important function of NVR and playback is another, it allows end user to find out what happened.</a:t>
            </a:r>
          </a:p>
        </p:txBody>
      </p:sp>
      <p:sp>
        <p:nvSpPr>
          <p:cNvPr id="8" name="文字方塊 10"/>
          <p:cNvSpPr txBox="1">
            <a:spLocks noChangeArrowheads="1"/>
          </p:cNvSpPr>
          <p:nvPr/>
        </p:nvSpPr>
        <p:spPr bwMode="auto">
          <a:xfrm>
            <a:off x="1483406" y="6343304"/>
            <a:ext cx="6568394" cy="323165"/>
          </a:xfrm>
          <a:prstGeom prst="rect">
            <a:avLst/>
          </a:prstGeom>
          <a:noFill/>
          <a:ln w="9525">
            <a:noFill/>
            <a:miter lim="800000"/>
            <a:headEnd/>
            <a:tailEnd/>
          </a:ln>
        </p:spPr>
        <p:txBody>
          <a:bodyPr wrap="square">
            <a:spAutoFit/>
          </a:bodyPr>
          <a:lstStyle/>
          <a:p>
            <a:pPr marL="271463" indent="-271463">
              <a:lnSpc>
                <a:spcPts val="1800"/>
              </a:lnSpc>
              <a:spcBef>
                <a:spcPts val="700"/>
              </a:spcBef>
              <a:buClr>
                <a:srgbClr val="92D050"/>
              </a:buClr>
              <a:buSzPct val="140000"/>
              <a:buFont typeface="Wingdings" pitchFamily="2" charset="2"/>
              <a:buChar char="ü"/>
            </a:pPr>
            <a:r>
              <a:rPr lang="en-US" altLang="zh-TW" sz="1600" b="1" dirty="0" smtClean="0">
                <a:solidFill>
                  <a:srgbClr val="0000FF"/>
                </a:solidFill>
                <a:latin typeface="Tahoma" pitchFamily="34" charset="0"/>
                <a:cs typeface="Tahoma" pitchFamily="34" charset="0"/>
              </a:rPr>
              <a:t>Single channel playback with audio and speed control.</a:t>
            </a:r>
          </a:p>
        </p:txBody>
      </p:sp>
      <p:sp>
        <p:nvSpPr>
          <p:cNvPr id="9" name="圓角矩形 8"/>
          <p:cNvSpPr/>
          <p:nvPr/>
        </p:nvSpPr>
        <p:spPr bwMode="auto">
          <a:xfrm>
            <a:off x="3022600" y="5511800"/>
            <a:ext cx="4089400" cy="255389"/>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
                <a:schemeClr val="folHlink"/>
              </a:buClr>
              <a:buSzTx/>
              <a:buFontTx/>
              <a:buChar char="•"/>
              <a:tabLst/>
            </a:pPr>
            <a:endParaRPr kumimoji="1" lang="zh-TW" altLang="en-US" sz="900" b="0" i="0" u="none" strike="noStrike" cap="none" normalizeH="0" baseline="0" smtClean="0">
              <a:ln>
                <a:noFill/>
              </a:ln>
              <a:solidFill>
                <a:schemeClr val="tx1"/>
              </a:solidFill>
              <a:effectLst/>
              <a:latin typeface="Verdana" pitchFamily="34" charset="0"/>
              <a:ea typeface="新細明體" pitchFamily="18" charset="-120"/>
            </a:endParaRPr>
          </a:p>
        </p:txBody>
      </p:sp>
      <p:sp>
        <p:nvSpPr>
          <p:cNvPr id="11" name="圓角矩形 10"/>
          <p:cNvSpPr/>
          <p:nvPr/>
        </p:nvSpPr>
        <p:spPr bwMode="auto">
          <a:xfrm>
            <a:off x="3263900" y="2108200"/>
            <a:ext cx="546100" cy="241300"/>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chemeClr val="folHlink"/>
              </a:buClr>
              <a:buSzTx/>
              <a:buFontTx/>
              <a:buChar char="•"/>
              <a:tabLst/>
            </a:pPr>
            <a:endParaRPr kumimoji="1" lang="zh-TW" altLang="en-US" sz="900" b="0" i="0" u="none" strike="noStrike" cap="none" normalizeH="0" baseline="0" smtClean="0">
              <a:ln>
                <a:noFill/>
              </a:ln>
              <a:solidFill>
                <a:schemeClr val="tx1"/>
              </a:solidFill>
              <a:effectLst/>
              <a:latin typeface="Verdana" pitchFamily="34" charset="0"/>
              <a:ea typeface="新細明體" pitchFamily="18" charset="-120"/>
            </a:endParaRPr>
          </a:p>
        </p:txBody>
      </p:sp>
      <p:pic>
        <p:nvPicPr>
          <p:cNvPr id="12" name="Picture 2"/>
          <p:cNvPicPr>
            <a:picLocks noChangeAspect="1" noChangeArrowheads="1"/>
          </p:cNvPicPr>
          <p:nvPr/>
        </p:nvPicPr>
        <p:blipFill>
          <a:blip r:embed="rId4" cstate="print"/>
          <a:srcRect/>
          <a:stretch>
            <a:fillRect/>
          </a:stretch>
        </p:blipFill>
        <p:spPr bwMode="auto">
          <a:xfrm>
            <a:off x="7381875" y="0"/>
            <a:ext cx="1762125" cy="504825"/>
          </a:xfrm>
          <a:prstGeom prst="rect">
            <a:avLst/>
          </a:prstGeom>
          <a:noFill/>
          <a:ln w="9525">
            <a:noFill/>
            <a:miter lim="800000"/>
            <a:headEnd/>
            <a:tailEnd/>
          </a:ln>
        </p:spPr>
      </p:pic>
      <p:sp>
        <p:nvSpPr>
          <p:cNvPr id="13" name="Rectangle 4"/>
          <p:cNvSpPr>
            <a:spLocks noChangeArrowheads="1"/>
          </p:cNvSpPr>
          <p:nvPr/>
        </p:nvSpPr>
        <p:spPr bwMode="auto">
          <a:xfrm>
            <a:off x="2281428" y="327025"/>
            <a:ext cx="5981700" cy="609600"/>
          </a:xfrm>
          <a:prstGeom prst="rect">
            <a:avLst/>
          </a:prstGeom>
          <a:noFill/>
          <a:ln w="9525">
            <a:noFill/>
            <a:miter lim="800000"/>
            <a:headEnd/>
            <a:tailEnd/>
          </a:ln>
        </p:spPr>
        <p:txBody>
          <a:bodyPr lIns="0" t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ClrTx/>
              <a:buFontTx/>
              <a:buNone/>
              <a:defRPr/>
            </a:pPr>
            <a:r>
              <a:rPr lang="en-GB" altLang="zh-TW"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Uniqueness Highlight</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圖片 10" descr="image102.png"/>
          <p:cNvPicPr>
            <a:picLocks noChangeAspect="1"/>
          </p:cNvPicPr>
          <p:nvPr/>
        </p:nvPicPr>
        <p:blipFill>
          <a:blip r:embed="rId3" cstate="print"/>
          <a:srcRect t="16296" b="18519"/>
          <a:stretch>
            <a:fillRect/>
          </a:stretch>
        </p:blipFill>
        <p:spPr>
          <a:xfrm>
            <a:off x="1033073" y="2227352"/>
            <a:ext cx="7185739" cy="3690848"/>
          </a:xfrm>
          <a:prstGeom prst="rect">
            <a:avLst/>
          </a:prstGeom>
        </p:spPr>
      </p:pic>
      <p:sp>
        <p:nvSpPr>
          <p:cNvPr id="25" name="投影片編號版面配置區 24"/>
          <p:cNvSpPr>
            <a:spLocks noGrp="1"/>
          </p:cNvSpPr>
          <p:nvPr>
            <p:ph type="sldNum" sz="quarter" idx="12"/>
          </p:nvPr>
        </p:nvSpPr>
        <p:spPr/>
        <p:txBody>
          <a:bodyPr/>
          <a:lstStyle/>
          <a:p>
            <a:pPr>
              <a:defRPr/>
            </a:pPr>
            <a:fld id="{462D7465-9FC1-4890-AADB-910370E8C7EB}" type="slidenum">
              <a:rPr lang="en-US" altLang="zh-TW" smtClean="0"/>
              <a:pPr>
                <a:defRPr/>
              </a:pPr>
              <a:t>15</a:t>
            </a:fld>
            <a:endParaRPr lang="en-US" altLang="zh-TW"/>
          </a:p>
        </p:txBody>
      </p:sp>
      <p:sp>
        <p:nvSpPr>
          <p:cNvPr id="43" name="標題 1"/>
          <p:cNvSpPr txBox="1">
            <a:spLocks/>
          </p:cNvSpPr>
          <p:nvPr/>
        </p:nvSpPr>
        <p:spPr>
          <a:xfrm>
            <a:off x="635000" y="969838"/>
            <a:ext cx="7772400" cy="533400"/>
          </a:xfrm>
          <a:prstGeom prst="rect">
            <a:avLst/>
          </a:prstGeom>
        </p:spPr>
        <p:txBody>
          <a:bodyPr/>
          <a:lstStyle/>
          <a:p>
            <a:pPr lvl="0" eaLnBrk="0" hangingPunct="0">
              <a:spcBef>
                <a:spcPct val="0"/>
              </a:spcBef>
              <a:buClrTx/>
              <a:buNone/>
              <a:defRPr/>
            </a:pPr>
            <a:r>
              <a:rPr kumimoji="0" lang="en-US" altLang="zh-TW" sz="2400" b="1" dirty="0" smtClean="0">
                <a:solidFill>
                  <a:schemeClr val="bg1"/>
                </a:solidFill>
                <a:effectLst>
                  <a:outerShdw blurRad="38100" dist="38100" dir="2700000" algn="tl">
                    <a:srgbClr val="000000">
                      <a:alpha val="43137"/>
                    </a:srgbClr>
                  </a:outerShdw>
                </a:effectLst>
                <a:ea typeface="標楷體" pitchFamily="65" charset="-120"/>
              </a:rPr>
              <a:t>mydlink service</a:t>
            </a:r>
            <a:endParaRPr kumimoji="1" lang="zh-TW" altLang="en-US" sz="2400" b="1" i="0" u="none" strike="noStrike" kern="0" cap="none" spc="0" normalizeH="0" baseline="0" noProof="0" dirty="0">
              <a:ln>
                <a:noFill/>
              </a:ln>
              <a:solidFill>
                <a:schemeClr val="bg1"/>
              </a:solidFill>
              <a:effectLst/>
              <a:uLnTx/>
              <a:uFillTx/>
              <a:latin typeface="+mj-lt"/>
              <a:ea typeface="+mj-ea"/>
              <a:cs typeface="+mj-cs"/>
            </a:endParaRPr>
          </a:p>
        </p:txBody>
      </p:sp>
      <p:sp>
        <p:nvSpPr>
          <p:cNvPr id="44" name="文字方塊 5"/>
          <p:cNvSpPr txBox="1">
            <a:spLocks noChangeArrowheads="1"/>
          </p:cNvSpPr>
          <p:nvPr/>
        </p:nvSpPr>
        <p:spPr bwMode="auto">
          <a:xfrm>
            <a:off x="386862" y="1395663"/>
            <a:ext cx="8283238" cy="369332"/>
          </a:xfrm>
          <a:prstGeom prst="rect">
            <a:avLst/>
          </a:prstGeom>
          <a:noFill/>
          <a:ln w="9525">
            <a:noFill/>
            <a:miter lim="800000"/>
            <a:headEnd/>
            <a:tailEnd/>
          </a:ln>
        </p:spPr>
        <p:txBody>
          <a:bodyPr wrap="square">
            <a:spAutoFit/>
          </a:bodyPr>
          <a:lstStyle/>
          <a:p>
            <a:pPr marL="342900" indent="-342900" eaLnBrk="0" hangingPunct="0">
              <a:spcBef>
                <a:spcPts val="0"/>
              </a:spcBef>
              <a:spcAft>
                <a:spcPts val="600"/>
              </a:spcAft>
              <a:buClr>
                <a:srgbClr val="92D050"/>
              </a:buClr>
              <a:buFont typeface="Wingdings" pitchFamily="2" charset="2"/>
              <a:buChar char="Ø"/>
              <a:defRPr/>
            </a:pPr>
            <a:r>
              <a:rPr lang="en-US" altLang="zh-TW" sz="1800" b="1" dirty="0" err="1" smtClean="0"/>
              <a:t>HDD</a:t>
            </a:r>
            <a:r>
              <a:rPr lang="en-US" altLang="zh-TW" sz="1800" b="1" dirty="0" smtClean="0"/>
              <a:t>, Camera and recording status is displayed in one page.</a:t>
            </a:r>
          </a:p>
        </p:txBody>
      </p:sp>
      <p:sp>
        <p:nvSpPr>
          <p:cNvPr id="8" name="文字方塊 10"/>
          <p:cNvSpPr txBox="1">
            <a:spLocks noChangeArrowheads="1"/>
          </p:cNvSpPr>
          <p:nvPr/>
        </p:nvSpPr>
        <p:spPr bwMode="auto">
          <a:xfrm>
            <a:off x="1483406" y="6190904"/>
            <a:ext cx="6568394" cy="323165"/>
          </a:xfrm>
          <a:prstGeom prst="rect">
            <a:avLst/>
          </a:prstGeom>
          <a:noFill/>
          <a:ln w="9525">
            <a:noFill/>
            <a:miter lim="800000"/>
            <a:headEnd/>
            <a:tailEnd/>
          </a:ln>
        </p:spPr>
        <p:txBody>
          <a:bodyPr wrap="square">
            <a:spAutoFit/>
          </a:bodyPr>
          <a:lstStyle/>
          <a:p>
            <a:pPr marL="271463" indent="-271463">
              <a:lnSpc>
                <a:spcPts val="1800"/>
              </a:lnSpc>
              <a:spcBef>
                <a:spcPts val="700"/>
              </a:spcBef>
              <a:buClr>
                <a:srgbClr val="92D050"/>
              </a:buClr>
              <a:buSzPct val="140000"/>
              <a:buFont typeface="Wingdings" pitchFamily="2" charset="2"/>
              <a:buChar char="ü"/>
            </a:pPr>
            <a:r>
              <a:rPr lang="en-US" altLang="zh-TW" sz="1600" b="1" dirty="0" smtClean="0">
                <a:solidFill>
                  <a:srgbClr val="0000FF"/>
                </a:solidFill>
                <a:latin typeface="Tahoma" pitchFamily="34" charset="0"/>
                <a:cs typeface="Tahoma" pitchFamily="34" charset="0"/>
              </a:rPr>
              <a:t>Easy to understand the system status of NVR.</a:t>
            </a:r>
          </a:p>
        </p:txBody>
      </p:sp>
      <p:sp>
        <p:nvSpPr>
          <p:cNvPr id="12" name="圓角矩形 11"/>
          <p:cNvSpPr/>
          <p:nvPr/>
        </p:nvSpPr>
        <p:spPr bwMode="auto">
          <a:xfrm>
            <a:off x="3619500" y="2286000"/>
            <a:ext cx="508000" cy="241300"/>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chemeClr val="folHlink"/>
              </a:buClr>
              <a:buSzTx/>
              <a:buFontTx/>
              <a:buChar char="•"/>
              <a:tabLst/>
            </a:pPr>
            <a:endParaRPr kumimoji="1" lang="zh-TW" altLang="en-US" sz="900" b="0" i="0" u="none" strike="noStrike" cap="none" normalizeH="0" baseline="0" smtClean="0">
              <a:ln>
                <a:noFill/>
              </a:ln>
              <a:solidFill>
                <a:schemeClr val="tx1"/>
              </a:solidFill>
              <a:effectLst/>
              <a:latin typeface="Verdana" pitchFamily="34" charset="0"/>
              <a:ea typeface="新細明體" pitchFamily="18" charset="-120"/>
            </a:endParaRPr>
          </a:p>
        </p:txBody>
      </p:sp>
      <p:pic>
        <p:nvPicPr>
          <p:cNvPr id="9" name="Picture 2"/>
          <p:cNvPicPr>
            <a:picLocks noChangeAspect="1" noChangeArrowheads="1"/>
          </p:cNvPicPr>
          <p:nvPr/>
        </p:nvPicPr>
        <p:blipFill>
          <a:blip r:embed="rId4" cstate="print"/>
          <a:srcRect/>
          <a:stretch>
            <a:fillRect/>
          </a:stretch>
        </p:blipFill>
        <p:spPr bwMode="auto">
          <a:xfrm>
            <a:off x="7381875" y="0"/>
            <a:ext cx="1762125" cy="504825"/>
          </a:xfrm>
          <a:prstGeom prst="rect">
            <a:avLst/>
          </a:prstGeom>
          <a:noFill/>
          <a:ln w="9525">
            <a:noFill/>
            <a:miter lim="800000"/>
            <a:headEnd/>
            <a:tailEnd/>
          </a:ln>
        </p:spPr>
      </p:pic>
      <p:sp>
        <p:nvSpPr>
          <p:cNvPr id="10" name="Rectangle 4"/>
          <p:cNvSpPr>
            <a:spLocks noChangeArrowheads="1"/>
          </p:cNvSpPr>
          <p:nvPr/>
        </p:nvSpPr>
        <p:spPr bwMode="auto">
          <a:xfrm>
            <a:off x="2281428" y="327025"/>
            <a:ext cx="5981700" cy="609600"/>
          </a:xfrm>
          <a:prstGeom prst="rect">
            <a:avLst/>
          </a:prstGeom>
          <a:noFill/>
          <a:ln w="9525">
            <a:noFill/>
            <a:miter lim="800000"/>
            <a:headEnd/>
            <a:tailEnd/>
          </a:ln>
        </p:spPr>
        <p:txBody>
          <a:bodyPr lIns="0" t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ClrTx/>
              <a:buFontTx/>
              <a:buNone/>
              <a:defRPr/>
            </a:pPr>
            <a:r>
              <a:rPr lang="en-GB" altLang="zh-TW"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Uniqueness Highlight</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descr="image104.png"/>
          <p:cNvPicPr>
            <a:picLocks noChangeAspect="1"/>
          </p:cNvPicPr>
          <p:nvPr/>
        </p:nvPicPr>
        <p:blipFill>
          <a:blip r:embed="rId3" cstate="print"/>
          <a:stretch>
            <a:fillRect/>
          </a:stretch>
        </p:blipFill>
        <p:spPr>
          <a:xfrm>
            <a:off x="1371600" y="2501900"/>
            <a:ext cx="7176304" cy="3149600"/>
          </a:xfrm>
          <a:prstGeom prst="rect">
            <a:avLst/>
          </a:prstGeom>
        </p:spPr>
      </p:pic>
      <p:sp>
        <p:nvSpPr>
          <p:cNvPr id="25" name="投影片編號版面配置區 24"/>
          <p:cNvSpPr>
            <a:spLocks noGrp="1"/>
          </p:cNvSpPr>
          <p:nvPr>
            <p:ph type="sldNum" sz="quarter" idx="12"/>
          </p:nvPr>
        </p:nvSpPr>
        <p:spPr/>
        <p:txBody>
          <a:bodyPr/>
          <a:lstStyle/>
          <a:p>
            <a:pPr>
              <a:defRPr/>
            </a:pPr>
            <a:fld id="{462D7465-9FC1-4890-AADB-910370E8C7EB}" type="slidenum">
              <a:rPr lang="en-US" altLang="zh-TW" smtClean="0"/>
              <a:pPr>
                <a:defRPr/>
              </a:pPr>
              <a:t>16</a:t>
            </a:fld>
            <a:endParaRPr lang="en-US" altLang="zh-TW"/>
          </a:p>
        </p:txBody>
      </p:sp>
      <p:sp>
        <p:nvSpPr>
          <p:cNvPr id="43" name="標題 1"/>
          <p:cNvSpPr txBox="1">
            <a:spLocks/>
          </p:cNvSpPr>
          <p:nvPr/>
        </p:nvSpPr>
        <p:spPr>
          <a:xfrm>
            <a:off x="635000" y="969838"/>
            <a:ext cx="7772400" cy="533400"/>
          </a:xfrm>
          <a:prstGeom prst="rect">
            <a:avLst/>
          </a:prstGeom>
        </p:spPr>
        <p:txBody>
          <a:bodyPr/>
          <a:lstStyle/>
          <a:p>
            <a:pPr lvl="0" eaLnBrk="0" hangingPunct="0">
              <a:spcBef>
                <a:spcPct val="0"/>
              </a:spcBef>
              <a:buClrTx/>
              <a:buNone/>
              <a:defRPr/>
            </a:pPr>
            <a:r>
              <a:rPr kumimoji="0" lang="en-US" altLang="zh-TW" sz="2400" b="1" dirty="0" smtClean="0">
                <a:solidFill>
                  <a:schemeClr val="bg1"/>
                </a:solidFill>
                <a:effectLst>
                  <a:outerShdw blurRad="38100" dist="38100" dir="2700000" algn="tl">
                    <a:srgbClr val="000000">
                      <a:alpha val="43137"/>
                    </a:srgbClr>
                  </a:outerShdw>
                </a:effectLst>
                <a:ea typeface="標楷體" pitchFamily="65" charset="-120"/>
              </a:rPr>
              <a:t>mydlink service</a:t>
            </a:r>
            <a:endParaRPr kumimoji="1" lang="zh-TW" altLang="en-US" sz="2400" b="1" i="0" u="none" strike="noStrike" kern="0" cap="none" spc="0" normalizeH="0" baseline="0" noProof="0" dirty="0">
              <a:ln>
                <a:noFill/>
              </a:ln>
              <a:solidFill>
                <a:schemeClr val="bg1"/>
              </a:solidFill>
              <a:effectLst/>
              <a:uLnTx/>
              <a:uFillTx/>
              <a:latin typeface="+mj-lt"/>
              <a:ea typeface="+mj-ea"/>
              <a:cs typeface="+mj-cs"/>
            </a:endParaRPr>
          </a:p>
        </p:txBody>
      </p:sp>
      <p:sp>
        <p:nvSpPr>
          <p:cNvPr id="44" name="文字方塊 5"/>
          <p:cNvSpPr txBox="1">
            <a:spLocks noChangeArrowheads="1"/>
          </p:cNvSpPr>
          <p:nvPr/>
        </p:nvSpPr>
        <p:spPr bwMode="auto">
          <a:xfrm>
            <a:off x="386862" y="1395663"/>
            <a:ext cx="8283238" cy="646331"/>
          </a:xfrm>
          <a:prstGeom prst="rect">
            <a:avLst/>
          </a:prstGeom>
          <a:noFill/>
          <a:ln w="9525">
            <a:noFill/>
            <a:miter lim="800000"/>
            <a:headEnd/>
            <a:tailEnd/>
          </a:ln>
        </p:spPr>
        <p:txBody>
          <a:bodyPr wrap="square">
            <a:spAutoFit/>
          </a:bodyPr>
          <a:lstStyle/>
          <a:p>
            <a:pPr marL="342900" indent="-342900" eaLnBrk="0" hangingPunct="0">
              <a:spcBef>
                <a:spcPts val="0"/>
              </a:spcBef>
              <a:spcAft>
                <a:spcPts val="600"/>
              </a:spcAft>
              <a:buClr>
                <a:srgbClr val="92D050"/>
              </a:buClr>
              <a:buFont typeface="Wingdings" pitchFamily="2" charset="2"/>
              <a:buChar char="Ø"/>
              <a:defRPr/>
            </a:pPr>
            <a:r>
              <a:rPr lang="en-US" altLang="zh-TW" sz="1800" b="1" dirty="0" smtClean="0"/>
              <a:t>NVR Settings allow end user connect to NVR web page to make all of advanced settings.</a:t>
            </a:r>
          </a:p>
        </p:txBody>
      </p:sp>
      <p:sp>
        <p:nvSpPr>
          <p:cNvPr id="12" name="圓角矩形 11"/>
          <p:cNvSpPr/>
          <p:nvPr/>
        </p:nvSpPr>
        <p:spPr bwMode="auto">
          <a:xfrm>
            <a:off x="4470400" y="3467100"/>
            <a:ext cx="736600" cy="228600"/>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chemeClr val="folHlink"/>
              </a:buClr>
              <a:buSzTx/>
              <a:buFontTx/>
              <a:buChar char="•"/>
              <a:tabLst/>
            </a:pPr>
            <a:endParaRPr kumimoji="1" lang="zh-TW" altLang="en-US" sz="900" b="0" i="0" u="none" strike="noStrike" cap="none" normalizeH="0" baseline="0" smtClean="0">
              <a:ln>
                <a:noFill/>
              </a:ln>
              <a:solidFill>
                <a:schemeClr val="tx1"/>
              </a:solidFill>
              <a:effectLst/>
              <a:latin typeface="Verdana" pitchFamily="34" charset="0"/>
              <a:ea typeface="新細明體" pitchFamily="18" charset="-120"/>
            </a:endParaRPr>
          </a:p>
        </p:txBody>
      </p:sp>
      <p:pic>
        <p:nvPicPr>
          <p:cNvPr id="8" name="Picture 2"/>
          <p:cNvPicPr>
            <a:picLocks noChangeAspect="1" noChangeArrowheads="1"/>
          </p:cNvPicPr>
          <p:nvPr/>
        </p:nvPicPr>
        <p:blipFill>
          <a:blip r:embed="rId4" cstate="print"/>
          <a:srcRect/>
          <a:stretch>
            <a:fillRect/>
          </a:stretch>
        </p:blipFill>
        <p:spPr bwMode="auto">
          <a:xfrm>
            <a:off x="7381875" y="0"/>
            <a:ext cx="1762125" cy="504825"/>
          </a:xfrm>
          <a:prstGeom prst="rect">
            <a:avLst/>
          </a:prstGeom>
          <a:noFill/>
          <a:ln w="9525">
            <a:noFill/>
            <a:miter lim="800000"/>
            <a:headEnd/>
            <a:tailEnd/>
          </a:ln>
        </p:spPr>
      </p:pic>
      <p:sp>
        <p:nvSpPr>
          <p:cNvPr id="10" name="Rectangle 4"/>
          <p:cNvSpPr>
            <a:spLocks noChangeArrowheads="1"/>
          </p:cNvSpPr>
          <p:nvPr/>
        </p:nvSpPr>
        <p:spPr bwMode="auto">
          <a:xfrm>
            <a:off x="2281428" y="327025"/>
            <a:ext cx="5981700" cy="609600"/>
          </a:xfrm>
          <a:prstGeom prst="rect">
            <a:avLst/>
          </a:prstGeom>
          <a:noFill/>
          <a:ln w="9525">
            <a:noFill/>
            <a:miter lim="800000"/>
            <a:headEnd/>
            <a:tailEnd/>
          </a:ln>
        </p:spPr>
        <p:txBody>
          <a:bodyPr lIns="0" t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ClrTx/>
              <a:buFontTx/>
              <a:buNone/>
              <a:defRPr/>
            </a:pPr>
            <a:r>
              <a:rPr lang="en-GB" altLang="zh-TW"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Uniqueness Highlight</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descr="image106.png"/>
          <p:cNvPicPr>
            <a:picLocks noChangeAspect="1"/>
          </p:cNvPicPr>
          <p:nvPr/>
        </p:nvPicPr>
        <p:blipFill>
          <a:blip r:embed="rId3" cstate="print"/>
          <a:stretch>
            <a:fillRect/>
          </a:stretch>
        </p:blipFill>
        <p:spPr>
          <a:xfrm>
            <a:off x="393700" y="2178050"/>
            <a:ext cx="8496300" cy="4248150"/>
          </a:xfrm>
          <a:prstGeom prst="rect">
            <a:avLst/>
          </a:prstGeom>
        </p:spPr>
      </p:pic>
      <p:sp>
        <p:nvSpPr>
          <p:cNvPr id="25" name="投影片編號版面配置區 24"/>
          <p:cNvSpPr>
            <a:spLocks noGrp="1"/>
          </p:cNvSpPr>
          <p:nvPr>
            <p:ph type="sldNum" sz="quarter" idx="12"/>
          </p:nvPr>
        </p:nvSpPr>
        <p:spPr/>
        <p:txBody>
          <a:bodyPr/>
          <a:lstStyle/>
          <a:p>
            <a:pPr>
              <a:defRPr/>
            </a:pPr>
            <a:fld id="{462D7465-9FC1-4890-AADB-910370E8C7EB}" type="slidenum">
              <a:rPr lang="en-US" altLang="zh-TW" smtClean="0"/>
              <a:pPr>
                <a:defRPr/>
              </a:pPr>
              <a:t>17</a:t>
            </a:fld>
            <a:endParaRPr lang="en-US" altLang="zh-TW"/>
          </a:p>
        </p:txBody>
      </p:sp>
      <p:sp>
        <p:nvSpPr>
          <p:cNvPr id="43" name="標題 1"/>
          <p:cNvSpPr txBox="1">
            <a:spLocks/>
          </p:cNvSpPr>
          <p:nvPr/>
        </p:nvSpPr>
        <p:spPr>
          <a:xfrm>
            <a:off x="635000" y="969838"/>
            <a:ext cx="7772400" cy="533400"/>
          </a:xfrm>
          <a:prstGeom prst="rect">
            <a:avLst/>
          </a:prstGeom>
        </p:spPr>
        <p:txBody>
          <a:bodyPr/>
          <a:lstStyle/>
          <a:p>
            <a:pPr lvl="0" eaLnBrk="0" hangingPunct="0">
              <a:spcBef>
                <a:spcPct val="0"/>
              </a:spcBef>
              <a:buClrTx/>
              <a:buNone/>
              <a:defRPr/>
            </a:pPr>
            <a:r>
              <a:rPr kumimoji="0" lang="en-US" altLang="zh-TW" sz="2400" b="1" dirty="0" smtClean="0">
                <a:solidFill>
                  <a:schemeClr val="bg1"/>
                </a:solidFill>
                <a:effectLst>
                  <a:outerShdw blurRad="38100" dist="38100" dir="2700000" algn="tl">
                    <a:srgbClr val="000000">
                      <a:alpha val="43137"/>
                    </a:srgbClr>
                  </a:outerShdw>
                </a:effectLst>
                <a:ea typeface="標楷體" pitchFamily="65" charset="-120"/>
              </a:rPr>
              <a:t>mydlink service</a:t>
            </a:r>
            <a:endParaRPr kumimoji="1" lang="zh-TW" altLang="en-US" sz="2400" b="1" i="0" u="none" strike="noStrike" kern="0" cap="none" spc="0" normalizeH="0" baseline="0" noProof="0" dirty="0">
              <a:ln>
                <a:noFill/>
              </a:ln>
              <a:solidFill>
                <a:schemeClr val="bg1"/>
              </a:solidFill>
              <a:effectLst/>
              <a:uLnTx/>
              <a:uFillTx/>
              <a:latin typeface="+mj-lt"/>
              <a:ea typeface="+mj-ea"/>
              <a:cs typeface="+mj-cs"/>
            </a:endParaRPr>
          </a:p>
        </p:txBody>
      </p:sp>
      <p:sp>
        <p:nvSpPr>
          <p:cNvPr id="44" name="文字方塊 5"/>
          <p:cNvSpPr txBox="1">
            <a:spLocks noChangeArrowheads="1"/>
          </p:cNvSpPr>
          <p:nvPr/>
        </p:nvSpPr>
        <p:spPr bwMode="auto">
          <a:xfrm>
            <a:off x="386862" y="1395663"/>
            <a:ext cx="8283238" cy="369332"/>
          </a:xfrm>
          <a:prstGeom prst="rect">
            <a:avLst/>
          </a:prstGeom>
          <a:noFill/>
          <a:ln w="9525">
            <a:noFill/>
            <a:miter lim="800000"/>
            <a:headEnd/>
            <a:tailEnd/>
          </a:ln>
        </p:spPr>
        <p:txBody>
          <a:bodyPr wrap="square">
            <a:spAutoFit/>
          </a:bodyPr>
          <a:lstStyle/>
          <a:p>
            <a:pPr marL="342900" indent="-342900" eaLnBrk="0" hangingPunct="0">
              <a:spcBef>
                <a:spcPts val="0"/>
              </a:spcBef>
              <a:spcAft>
                <a:spcPts val="600"/>
              </a:spcAft>
              <a:buClr>
                <a:srgbClr val="92D050"/>
              </a:buClr>
              <a:buFont typeface="Wingdings" pitchFamily="2" charset="2"/>
              <a:buChar char="Ø"/>
              <a:defRPr/>
            </a:pPr>
            <a:r>
              <a:rPr lang="en-US" altLang="zh-TW" sz="1800" b="1" dirty="0" smtClean="0"/>
              <a:t>NVR basic info and support documents are also available.</a:t>
            </a:r>
          </a:p>
        </p:txBody>
      </p:sp>
      <p:sp>
        <p:nvSpPr>
          <p:cNvPr id="12" name="圓角矩形 11"/>
          <p:cNvSpPr/>
          <p:nvPr/>
        </p:nvSpPr>
        <p:spPr bwMode="auto">
          <a:xfrm>
            <a:off x="4940300" y="3352800"/>
            <a:ext cx="673100" cy="241300"/>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chemeClr val="folHlink"/>
              </a:buClr>
              <a:buSzTx/>
              <a:buFontTx/>
              <a:buChar char="•"/>
              <a:tabLst/>
            </a:pPr>
            <a:endParaRPr kumimoji="1" lang="zh-TW" altLang="en-US" sz="900" b="0" i="0" u="none" strike="noStrike" cap="none" normalizeH="0" baseline="0" smtClean="0">
              <a:ln>
                <a:noFill/>
              </a:ln>
              <a:solidFill>
                <a:schemeClr val="tx1"/>
              </a:solidFill>
              <a:effectLst/>
              <a:latin typeface="Verdana" pitchFamily="34" charset="0"/>
              <a:ea typeface="新細明體" pitchFamily="18" charset="-120"/>
            </a:endParaRPr>
          </a:p>
        </p:txBody>
      </p:sp>
      <p:pic>
        <p:nvPicPr>
          <p:cNvPr id="9" name="Picture 2"/>
          <p:cNvPicPr>
            <a:picLocks noChangeAspect="1" noChangeArrowheads="1"/>
          </p:cNvPicPr>
          <p:nvPr/>
        </p:nvPicPr>
        <p:blipFill>
          <a:blip r:embed="rId4" cstate="print"/>
          <a:srcRect/>
          <a:stretch>
            <a:fillRect/>
          </a:stretch>
        </p:blipFill>
        <p:spPr bwMode="auto">
          <a:xfrm>
            <a:off x="7381875" y="0"/>
            <a:ext cx="1762125" cy="504825"/>
          </a:xfrm>
          <a:prstGeom prst="rect">
            <a:avLst/>
          </a:prstGeom>
          <a:noFill/>
          <a:ln w="9525">
            <a:noFill/>
            <a:miter lim="800000"/>
            <a:headEnd/>
            <a:tailEnd/>
          </a:ln>
        </p:spPr>
      </p:pic>
      <p:sp>
        <p:nvSpPr>
          <p:cNvPr id="10" name="Rectangle 4"/>
          <p:cNvSpPr>
            <a:spLocks noChangeArrowheads="1"/>
          </p:cNvSpPr>
          <p:nvPr/>
        </p:nvSpPr>
        <p:spPr bwMode="auto">
          <a:xfrm>
            <a:off x="2281428" y="327025"/>
            <a:ext cx="5981700" cy="609600"/>
          </a:xfrm>
          <a:prstGeom prst="rect">
            <a:avLst/>
          </a:prstGeom>
          <a:noFill/>
          <a:ln w="9525">
            <a:noFill/>
            <a:miter lim="800000"/>
            <a:headEnd/>
            <a:tailEnd/>
          </a:ln>
        </p:spPr>
        <p:txBody>
          <a:bodyPr lIns="0" t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ClrTx/>
              <a:buFontTx/>
              <a:buNone/>
              <a:defRPr/>
            </a:pPr>
            <a:r>
              <a:rPr lang="en-GB" altLang="zh-TW"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Uniqueness Highlight</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標題 1"/>
          <p:cNvSpPr txBox="1">
            <a:spLocks/>
          </p:cNvSpPr>
          <p:nvPr/>
        </p:nvSpPr>
        <p:spPr>
          <a:xfrm>
            <a:off x="635000" y="969838"/>
            <a:ext cx="7772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lnSpc>
                <a:spcPct val="80000"/>
              </a:lnSpc>
              <a:spcBef>
                <a:spcPct val="20000"/>
              </a:spcBef>
              <a:buClr>
                <a:srgbClr val="FF9900"/>
              </a:buClr>
              <a:buSzPct val="120000"/>
              <a:defRPr kumimoji="0" sz="2400" b="1">
                <a:solidFill>
                  <a:schemeClr val="bg1"/>
                </a:solidFill>
                <a:effectLst>
                  <a:outerShdw blurRad="38100" dist="38100" dir="2700000" algn="tl">
                    <a:srgbClr val="000000">
                      <a:alpha val="43137"/>
                    </a:srgbClr>
                  </a:outerShdw>
                </a:effectLst>
                <a:latin typeface="+mj-lt"/>
                <a:ea typeface="標楷體" pitchFamily="65" charset="-120"/>
              </a:defRPr>
            </a:lvl1pPr>
            <a:lvl2pPr eaLnBrk="0" hangingPunct="0">
              <a:spcBef>
                <a:spcPct val="0"/>
              </a:spcBef>
              <a:defRPr sz="2400" b="1">
                <a:solidFill>
                  <a:schemeClr val="bg1"/>
                </a:solidFill>
              </a:defRPr>
            </a:lvl2pPr>
            <a:lvl3pPr eaLnBrk="0" hangingPunct="0">
              <a:spcBef>
                <a:spcPct val="0"/>
              </a:spcBef>
              <a:defRPr sz="2400" b="1">
                <a:solidFill>
                  <a:schemeClr val="bg1"/>
                </a:solidFill>
              </a:defRPr>
            </a:lvl3pPr>
            <a:lvl4pPr eaLnBrk="0" hangingPunct="0">
              <a:spcBef>
                <a:spcPct val="0"/>
              </a:spcBef>
              <a:defRPr sz="2400" b="1">
                <a:solidFill>
                  <a:schemeClr val="bg1"/>
                </a:solidFill>
              </a:defRPr>
            </a:lvl4pPr>
            <a:lvl5pPr eaLnBrk="0" hangingPunct="0">
              <a:spcBef>
                <a:spcPct val="0"/>
              </a:spcBef>
              <a:defRPr sz="2400" b="1">
                <a:solidFill>
                  <a:schemeClr val="bg1"/>
                </a:solidFill>
              </a:defRPr>
            </a:lvl5pPr>
            <a:lvl6pPr marL="457200" fontAlgn="base">
              <a:spcBef>
                <a:spcPct val="0"/>
              </a:spcBef>
              <a:spcAft>
                <a:spcPct val="0"/>
              </a:spcAft>
              <a:defRPr sz="2400" b="1">
                <a:solidFill>
                  <a:schemeClr val="bg1"/>
                </a:solidFill>
              </a:defRPr>
            </a:lvl6pPr>
            <a:lvl7pPr marL="914400" fontAlgn="base">
              <a:spcBef>
                <a:spcPct val="0"/>
              </a:spcBef>
              <a:spcAft>
                <a:spcPct val="0"/>
              </a:spcAft>
              <a:defRPr sz="2400" b="1">
                <a:solidFill>
                  <a:schemeClr val="bg1"/>
                </a:solidFill>
              </a:defRPr>
            </a:lvl7pPr>
            <a:lvl8pPr marL="1371600" fontAlgn="base">
              <a:spcBef>
                <a:spcPct val="0"/>
              </a:spcBef>
              <a:spcAft>
                <a:spcPct val="0"/>
              </a:spcAft>
              <a:defRPr sz="2400" b="1">
                <a:solidFill>
                  <a:schemeClr val="bg1"/>
                </a:solidFill>
              </a:defRPr>
            </a:lvl8pPr>
            <a:lvl9pPr marL="1828800" fontAlgn="base">
              <a:spcBef>
                <a:spcPct val="0"/>
              </a:spcBef>
              <a:spcAft>
                <a:spcPct val="0"/>
              </a:spcAft>
              <a:defRPr sz="2400" b="1">
                <a:solidFill>
                  <a:schemeClr val="bg1"/>
                </a:solidFill>
              </a:defRPr>
            </a:lvl9pPr>
          </a:lstStyle>
          <a:p>
            <a:pPr>
              <a:buNone/>
            </a:pPr>
            <a:r>
              <a:rPr lang="en-GB" altLang="zh-TW" dirty="0"/>
              <a:t>Table of Content</a:t>
            </a:r>
            <a:endParaRPr lang="zh-TW" altLang="en-US" dirty="0"/>
          </a:p>
        </p:txBody>
      </p:sp>
      <p:sp>
        <p:nvSpPr>
          <p:cNvPr id="28" name="AutoShape 2"/>
          <p:cNvSpPr>
            <a:spLocks noChangeArrowheads="1"/>
          </p:cNvSpPr>
          <p:nvPr/>
        </p:nvSpPr>
        <p:spPr bwMode="auto">
          <a:xfrm>
            <a:off x="415833" y="4619002"/>
            <a:ext cx="4451961" cy="360362"/>
          </a:xfrm>
          <a:prstGeom prst="roundRect">
            <a:avLst>
              <a:gd name="adj" fmla="val 16667"/>
            </a:avLst>
          </a:prstGeom>
          <a:noFill/>
          <a:ln w="28575">
            <a:solidFill>
              <a:srgbClr val="EF8231"/>
            </a:solidFill>
            <a:round/>
            <a:headEnd/>
            <a:tailEnd/>
          </a:ln>
        </p:spPr>
        <p:txBody>
          <a:bodyPr wrap="none" anchor="ctr"/>
          <a:lstStyle/>
          <a:p>
            <a:endParaRPr kumimoji="0" lang="zh-TW" altLang="en-US" sz="1800" b="1">
              <a:latin typeface="Arial" charset="0"/>
            </a:endParaRPr>
          </a:p>
        </p:txBody>
      </p:sp>
      <p:pic>
        <p:nvPicPr>
          <p:cNvPr id="7" name="圖片 6" descr="SlideShow_256.png"/>
          <p:cNvPicPr>
            <a:picLocks noChangeAspect="1"/>
          </p:cNvPicPr>
          <p:nvPr/>
        </p:nvPicPr>
        <p:blipFill>
          <a:blip r:embed="rId3" cstate="print"/>
          <a:srcRect/>
          <a:stretch>
            <a:fillRect/>
          </a:stretch>
        </p:blipFill>
        <p:spPr bwMode="auto">
          <a:xfrm>
            <a:off x="6215074" y="3500438"/>
            <a:ext cx="2714612" cy="2714612"/>
          </a:xfrm>
          <a:prstGeom prst="rect">
            <a:avLst/>
          </a:prstGeom>
          <a:noFill/>
          <a:ln w="9525">
            <a:noFill/>
            <a:miter lim="800000"/>
            <a:headEnd/>
            <a:tailEnd/>
          </a:ln>
        </p:spPr>
      </p:pic>
      <p:sp>
        <p:nvSpPr>
          <p:cNvPr id="6" name="文字方塊 5"/>
          <p:cNvSpPr txBox="1">
            <a:spLocks noChangeArrowheads="1"/>
          </p:cNvSpPr>
          <p:nvPr/>
        </p:nvSpPr>
        <p:spPr bwMode="auto">
          <a:xfrm>
            <a:off x="386862" y="1523259"/>
            <a:ext cx="4011103" cy="4231928"/>
          </a:xfrm>
          <a:prstGeom prst="rect">
            <a:avLst/>
          </a:prstGeom>
          <a:noFill/>
          <a:ln w="9525">
            <a:noFill/>
            <a:miter lim="800000"/>
            <a:headEnd/>
            <a:tailEnd/>
          </a:ln>
        </p:spPr>
        <p:txBody>
          <a:bodyPr wrap="square">
            <a:spAutoFit/>
          </a:bodyPr>
          <a:lstStyle/>
          <a:p>
            <a:pPr marL="268288" indent="-268288">
              <a:spcBef>
                <a:spcPts val="0"/>
              </a:spcBef>
              <a:spcAft>
                <a:spcPts val="600"/>
              </a:spcAft>
              <a:buClr>
                <a:srgbClr val="99CC00"/>
              </a:buClr>
              <a:buFont typeface="Wingdings" pitchFamily="2" charset="2"/>
              <a:buChar char="l"/>
              <a:defRPr/>
            </a:pPr>
            <a:r>
              <a:rPr lang="en-GB" altLang="zh-TW" sz="2000" b="1" dirty="0">
                <a:latin typeface="Arial" pitchFamily="34" charset="0"/>
                <a:ea typeface="新細明體" charset="-120"/>
                <a:cs typeface="Times New Roman" pitchFamily="18" charset="0"/>
              </a:rPr>
              <a:t>Product Highlight</a:t>
            </a:r>
          </a:p>
          <a:p>
            <a:pPr marL="550863" lvl="1" indent="-303213">
              <a:spcBef>
                <a:spcPts val="0"/>
              </a:spcBef>
              <a:spcAft>
                <a:spcPts val="600"/>
              </a:spcAft>
              <a:buClr>
                <a:srgbClr val="99CC00"/>
              </a:buClr>
              <a:buFont typeface="Wingdings" pitchFamily="2" charset="2"/>
              <a:buChar char="Ø"/>
              <a:defRPr/>
            </a:pPr>
            <a:r>
              <a:rPr lang="en-GB" altLang="zh-TW" sz="1600" dirty="0">
                <a:latin typeface="Arial" pitchFamily="34" charset="0"/>
                <a:ea typeface="新細明體" charset="-120"/>
                <a:cs typeface="Times New Roman" pitchFamily="18" charset="0"/>
              </a:rPr>
              <a:t>Positioning </a:t>
            </a:r>
            <a:r>
              <a:rPr lang="en-GB" altLang="zh-TW" sz="1600" dirty="0" smtClean="0">
                <a:latin typeface="Arial" pitchFamily="34" charset="0"/>
                <a:ea typeface="新細明體" charset="-120"/>
                <a:cs typeface="Times New Roman" pitchFamily="18" charset="0"/>
              </a:rPr>
              <a:t>Overview</a:t>
            </a:r>
            <a:endParaRPr lang="en-GB" altLang="zh-TW" sz="1600" dirty="0">
              <a:latin typeface="Arial" pitchFamily="34" charset="0"/>
              <a:ea typeface="新細明體" charset="-120"/>
              <a:cs typeface="Times New Roman" pitchFamily="18" charset="0"/>
            </a:endParaRPr>
          </a:p>
          <a:p>
            <a:pPr marL="550863" lvl="1" indent="-303213">
              <a:spcBef>
                <a:spcPts val="0"/>
              </a:spcBef>
              <a:spcAft>
                <a:spcPts val="600"/>
              </a:spcAft>
              <a:buClr>
                <a:srgbClr val="99CC00"/>
              </a:buClr>
              <a:buFont typeface="Wingdings" pitchFamily="2" charset="2"/>
              <a:buChar char="Ø"/>
              <a:defRPr/>
            </a:pPr>
            <a:r>
              <a:rPr lang="en-GB" altLang="zh-TW" sz="1600" dirty="0">
                <a:latin typeface="Arial" pitchFamily="34" charset="0"/>
                <a:ea typeface="新細明體" charset="-120"/>
                <a:cs typeface="Times New Roman" pitchFamily="18" charset="0"/>
              </a:rPr>
              <a:t>Target Market</a:t>
            </a:r>
          </a:p>
          <a:p>
            <a:pPr marL="550863" lvl="1" indent="-303213">
              <a:spcBef>
                <a:spcPts val="0"/>
              </a:spcBef>
              <a:spcAft>
                <a:spcPts val="600"/>
              </a:spcAft>
              <a:buClr>
                <a:srgbClr val="99CC00"/>
              </a:buClr>
              <a:buFont typeface="Wingdings" pitchFamily="2" charset="2"/>
              <a:buChar char="Ø"/>
              <a:defRPr/>
            </a:pPr>
            <a:r>
              <a:rPr lang="en-GB" altLang="zh-TW" sz="1600" dirty="0">
                <a:latin typeface="Arial" pitchFamily="34" charset="0"/>
                <a:ea typeface="新細明體" charset="-120"/>
                <a:cs typeface="Times New Roman" pitchFamily="18" charset="0"/>
              </a:rPr>
              <a:t>Selling Point</a:t>
            </a:r>
          </a:p>
          <a:p>
            <a:pPr marL="268288" indent="-268288">
              <a:spcBef>
                <a:spcPts val="0"/>
              </a:spcBef>
              <a:spcAft>
                <a:spcPts val="600"/>
              </a:spcAft>
              <a:buClr>
                <a:srgbClr val="99CC00"/>
              </a:buClr>
              <a:buFont typeface="Wingdings" pitchFamily="2" charset="2"/>
              <a:buChar char="l"/>
              <a:defRPr/>
            </a:pPr>
            <a:r>
              <a:rPr lang="en-US" altLang="zh-TW" sz="2000" b="1" dirty="0">
                <a:latin typeface="Arial" pitchFamily="34" charset="0"/>
                <a:ea typeface="新細明體" charset="-120"/>
                <a:cs typeface="Times New Roman" pitchFamily="18" charset="0"/>
              </a:rPr>
              <a:t>Competition Analysis</a:t>
            </a:r>
          </a:p>
          <a:p>
            <a:pPr marL="550863" lvl="1" indent="-303213">
              <a:spcBef>
                <a:spcPts val="0"/>
              </a:spcBef>
              <a:spcAft>
                <a:spcPts val="600"/>
              </a:spcAft>
              <a:buClr>
                <a:srgbClr val="99CC00"/>
              </a:buClr>
              <a:buFont typeface="Wingdings" pitchFamily="2" charset="2"/>
              <a:buChar char="Ø"/>
              <a:defRPr/>
            </a:pPr>
            <a:r>
              <a:rPr lang="en-US" altLang="zh-TW" sz="1600" dirty="0">
                <a:latin typeface="Arial" pitchFamily="34" charset="0"/>
                <a:ea typeface="新細明體" charset="-120"/>
                <a:cs typeface="Times New Roman" pitchFamily="18" charset="0"/>
              </a:rPr>
              <a:t>Competition Mapping</a:t>
            </a:r>
          </a:p>
          <a:p>
            <a:pPr marL="550863" lvl="1" indent="-303213">
              <a:spcBef>
                <a:spcPts val="0"/>
              </a:spcBef>
              <a:spcAft>
                <a:spcPts val="600"/>
              </a:spcAft>
              <a:buClr>
                <a:srgbClr val="99CC00"/>
              </a:buClr>
              <a:buFont typeface="Wingdings" pitchFamily="2" charset="2"/>
              <a:buChar char="Ø"/>
              <a:defRPr/>
            </a:pPr>
            <a:r>
              <a:rPr lang="en-US" altLang="zh-TW" sz="1600" dirty="0">
                <a:latin typeface="Arial" pitchFamily="34" charset="0"/>
                <a:ea typeface="新細明體" charset="-120"/>
                <a:cs typeface="Times New Roman" pitchFamily="18" charset="0"/>
              </a:rPr>
              <a:t>Sell Against Competition</a:t>
            </a:r>
            <a:endParaRPr lang="en-GB" altLang="zh-TW" sz="1600" dirty="0">
              <a:latin typeface="Arial" pitchFamily="34" charset="0"/>
              <a:ea typeface="新細明體" charset="-120"/>
              <a:cs typeface="Times New Roman" pitchFamily="18" charset="0"/>
            </a:endParaRPr>
          </a:p>
          <a:p>
            <a:pPr marL="268288" lvl="1" indent="-268288">
              <a:spcBef>
                <a:spcPts val="0"/>
              </a:spcBef>
              <a:spcAft>
                <a:spcPts val="600"/>
              </a:spcAft>
              <a:buClr>
                <a:srgbClr val="99CC00"/>
              </a:buClr>
              <a:buFont typeface="Wingdings" pitchFamily="2" charset="2"/>
              <a:buChar char="l"/>
              <a:defRPr/>
            </a:pPr>
            <a:r>
              <a:rPr lang="en-US" altLang="zh-TW" sz="2000" b="1" dirty="0">
                <a:latin typeface="Arial" pitchFamily="34" charset="0"/>
                <a:ea typeface="新細明體" charset="-120"/>
                <a:cs typeface="Times New Roman" pitchFamily="18" charset="0"/>
              </a:rPr>
              <a:t>Uniqueness Highlight</a:t>
            </a:r>
          </a:p>
          <a:p>
            <a:pPr marL="534988" lvl="2" indent="-261938">
              <a:spcBef>
                <a:spcPts val="0"/>
              </a:spcBef>
              <a:spcAft>
                <a:spcPts val="600"/>
              </a:spcAft>
              <a:buClr>
                <a:srgbClr val="99CC00"/>
              </a:buClr>
              <a:buFont typeface="Wingdings" pitchFamily="2" charset="2"/>
              <a:buChar char="Ø"/>
              <a:defRPr/>
            </a:pPr>
            <a:r>
              <a:rPr lang="en-US" altLang="zh-TW" sz="1600" dirty="0" smtClean="0">
                <a:latin typeface="Arial" pitchFamily="34" charset="0"/>
                <a:ea typeface="新細明體" charset="-120"/>
                <a:cs typeface="Times New Roman" pitchFamily="18" charset="0"/>
              </a:rPr>
              <a:t>mydlink service </a:t>
            </a:r>
            <a:endParaRPr lang="en-US" altLang="zh-TW" sz="1600" dirty="0">
              <a:latin typeface="Arial" pitchFamily="34" charset="0"/>
              <a:ea typeface="新細明體" charset="-120"/>
              <a:cs typeface="Times New Roman" pitchFamily="18" charset="0"/>
            </a:endParaRPr>
          </a:p>
          <a:p>
            <a:pPr marL="268288" lvl="1" indent="-268288">
              <a:spcBef>
                <a:spcPts val="0"/>
              </a:spcBef>
              <a:spcAft>
                <a:spcPts val="600"/>
              </a:spcAft>
              <a:buClr>
                <a:srgbClr val="99CC00"/>
              </a:buClr>
              <a:buFont typeface="Wingdings" pitchFamily="2" charset="2"/>
              <a:buChar char="l"/>
              <a:defRPr/>
            </a:pPr>
            <a:r>
              <a:rPr lang="en-GB" altLang="zh-TW" sz="2000" b="1" dirty="0" smtClean="0">
                <a:latin typeface="Arial" pitchFamily="34" charset="0"/>
                <a:ea typeface="新細明體" charset="-120"/>
                <a:cs typeface="Times New Roman" pitchFamily="18" charset="0"/>
              </a:rPr>
              <a:t>Technology </a:t>
            </a:r>
            <a:r>
              <a:rPr lang="en-GB" altLang="zh-TW" sz="2000" b="1" dirty="0">
                <a:latin typeface="Arial" pitchFamily="34" charset="0"/>
                <a:ea typeface="新細明體" charset="-120"/>
                <a:cs typeface="Times New Roman" pitchFamily="18" charset="0"/>
              </a:rPr>
              <a:t>Brief</a:t>
            </a:r>
          </a:p>
          <a:p>
            <a:pPr marL="93663" indent="-303213">
              <a:spcBef>
                <a:spcPts val="0"/>
              </a:spcBef>
              <a:spcAft>
                <a:spcPts val="600"/>
              </a:spcAft>
              <a:buClr>
                <a:srgbClr val="99CC00"/>
              </a:buClr>
              <a:buFont typeface="Wingdings" pitchFamily="2" charset="2"/>
              <a:buChar char="l"/>
              <a:defRPr/>
            </a:pPr>
            <a:r>
              <a:rPr lang="en-GB" altLang="zh-TW" sz="2000" b="1" dirty="0">
                <a:latin typeface="Arial" pitchFamily="34" charset="0"/>
                <a:ea typeface="新細明體" charset="-120"/>
                <a:cs typeface="Times New Roman" pitchFamily="18" charset="0"/>
              </a:rPr>
              <a:t>Product Deployment Guide</a:t>
            </a:r>
          </a:p>
          <a:p>
            <a:pPr marL="0" indent="0">
              <a:buNone/>
            </a:pPr>
            <a:endParaRPr lang="zh-TW" altLang="en-US" sz="1200" dirty="0"/>
          </a:p>
        </p:txBody>
      </p:sp>
      <p:pic>
        <p:nvPicPr>
          <p:cNvPr id="8" name="Picture 2"/>
          <p:cNvPicPr>
            <a:picLocks noChangeAspect="1" noChangeArrowheads="1"/>
          </p:cNvPicPr>
          <p:nvPr/>
        </p:nvPicPr>
        <p:blipFill>
          <a:blip r:embed="rId4" cstate="print"/>
          <a:srcRect/>
          <a:stretch>
            <a:fillRect/>
          </a:stretch>
        </p:blipFill>
        <p:spPr bwMode="auto">
          <a:xfrm>
            <a:off x="7381875" y="0"/>
            <a:ext cx="1762125" cy="504825"/>
          </a:xfrm>
          <a:prstGeom prst="rect">
            <a:avLst/>
          </a:prstGeom>
          <a:noFill/>
          <a:ln w="9525">
            <a:noFill/>
            <a:miter lim="800000"/>
            <a:headEnd/>
            <a:tailEnd/>
          </a:ln>
        </p:spPr>
      </p:pic>
    </p:spTree>
    <p:extLst>
      <p:ext uri="{BB962C8B-B14F-4D97-AF65-F5344CB8AC3E}">
        <p14:creationId xmlns:p14="http://schemas.microsoft.com/office/powerpoint/2010/main" val="338861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B69911AC-3F6C-4CC9-AAF4-CB3D3CF8A3AB}" type="slidenum">
              <a:rPr lang="en-US" altLang="zh-TW" smtClean="0"/>
              <a:pPr>
                <a:defRPr/>
              </a:pPr>
              <a:t>19</a:t>
            </a:fld>
            <a:endParaRPr lang="en-US" altLang="zh-TW"/>
          </a:p>
        </p:txBody>
      </p:sp>
      <p:sp>
        <p:nvSpPr>
          <p:cNvPr id="6" name="Rectangle 4"/>
          <p:cNvSpPr>
            <a:spLocks noChangeArrowheads="1"/>
          </p:cNvSpPr>
          <p:nvPr/>
        </p:nvSpPr>
        <p:spPr bwMode="auto">
          <a:xfrm>
            <a:off x="2781300" y="327025"/>
            <a:ext cx="5981700" cy="609600"/>
          </a:xfrm>
          <a:prstGeom prst="rect">
            <a:avLst/>
          </a:prstGeom>
          <a:noFill/>
          <a:ln w="9525">
            <a:noFill/>
            <a:miter lim="800000"/>
            <a:headEnd/>
            <a:tailEnd/>
          </a:ln>
        </p:spPr>
        <p:txBody>
          <a:bodyPr lIns="0" t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ClrTx/>
              <a:buFontTx/>
              <a:buNone/>
              <a:defRPr/>
            </a:pPr>
            <a:r>
              <a:rPr lang="en-GB" altLang="zh-TW"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Technology Brief</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文字方塊 5"/>
          <p:cNvSpPr txBox="1">
            <a:spLocks noChangeArrowheads="1"/>
          </p:cNvSpPr>
          <p:nvPr/>
        </p:nvSpPr>
        <p:spPr bwMode="auto">
          <a:xfrm>
            <a:off x="223286" y="1858959"/>
            <a:ext cx="4616938" cy="4385816"/>
          </a:xfrm>
          <a:prstGeom prst="rect">
            <a:avLst/>
          </a:prstGeom>
          <a:noFill/>
          <a:ln w="9525">
            <a:noFill/>
            <a:miter lim="800000"/>
            <a:headEnd/>
            <a:tailEnd/>
          </a:ln>
        </p:spPr>
        <p:txBody>
          <a:bodyPr wrap="square">
            <a:spAutoFit/>
          </a:bodyPr>
          <a:lstStyle/>
          <a:p>
            <a:pPr marL="342900" indent="-342900" eaLnBrk="0" hangingPunct="0">
              <a:lnSpc>
                <a:spcPct val="110000"/>
              </a:lnSpc>
              <a:spcBef>
                <a:spcPts val="0"/>
              </a:spcBef>
              <a:spcAft>
                <a:spcPts val="600"/>
              </a:spcAft>
              <a:buClr>
                <a:srgbClr val="92D050"/>
              </a:buClr>
              <a:buSzPct val="90000"/>
              <a:buFont typeface="Wingdings" pitchFamily="2" charset="2"/>
              <a:buChar char="Ø"/>
              <a:defRPr/>
            </a:pPr>
            <a:r>
              <a:rPr lang="en-US" altLang="zh-TW" sz="1800" b="1" dirty="0" smtClean="0"/>
              <a:t>Simply the best </a:t>
            </a:r>
          </a:p>
          <a:p>
            <a:pPr marL="542925" lvl="2" indent="-180975">
              <a:spcBef>
                <a:spcPts val="0"/>
              </a:spcBef>
              <a:spcAft>
                <a:spcPts val="600"/>
              </a:spcAft>
              <a:buSzPct val="90000"/>
              <a:buFont typeface="Arial" pitchFamily="34" charset="0"/>
              <a:buChar char="•"/>
              <a:defRPr/>
            </a:pPr>
            <a:r>
              <a:rPr lang="en-US" altLang="zh-TW" sz="1400" dirty="0" smtClean="0">
                <a:ea typeface="新細明體" charset="-120"/>
              </a:rPr>
              <a:t>Total solution</a:t>
            </a:r>
          </a:p>
          <a:p>
            <a:pPr marL="542925" lvl="2" indent="-180975">
              <a:spcBef>
                <a:spcPts val="0"/>
              </a:spcBef>
              <a:spcAft>
                <a:spcPts val="600"/>
              </a:spcAft>
              <a:buSzPct val="90000"/>
              <a:buFont typeface="Arial" pitchFamily="34" charset="0"/>
              <a:buChar char="•"/>
              <a:defRPr/>
            </a:pPr>
            <a:r>
              <a:rPr lang="en-US" altLang="zh-TW" sz="1400" dirty="0" smtClean="0">
                <a:ea typeface="新細明體" charset="-120"/>
              </a:rPr>
              <a:t>Easy to use</a:t>
            </a:r>
            <a:endParaRPr lang="en-US" altLang="zh-TW" sz="1400" dirty="0">
              <a:ea typeface="新細明體" charset="-120"/>
            </a:endParaRPr>
          </a:p>
          <a:p>
            <a:pPr marL="542925" lvl="2" indent="-180975">
              <a:spcBef>
                <a:spcPts val="0"/>
              </a:spcBef>
              <a:spcAft>
                <a:spcPts val="600"/>
              </a:spcAft>
              <a:buSzPct val="90000"/>
              <a:buFont typeface="Arial" pitchFamily="34" charset="0"/>
              <a:buChar char="•"/>
              <a:defRPr/>
            </a:pPr>
            <a:r>
              <a:rPr lang="en-US" altLang="zh-TW" sz="1400" dirty="0" smtClean="0">
                <a:ea typeface="新細明體" charset="-120"/>
              </a:rPr>
              <a:t>Remote camera configuration</a:t>
            </a:r>
          </a:p>
          <a:p>
            <a:pPr marL="542925" lvl="2" indent="-180975">
              <a:spcBef>
                <a:spcPts val="0"/>
              </a:spcBef>
              <a:spcAft>
                <a:spcPts val="600"/>
              </a:spcAft>
              <a:buSzPct val="90000"/>
              <a:buFont typeface="Arial" pitchFamily="34" charset="0"/>
              <a:buChar char="•"/>
              <a:defRPr/>
            </a:pPr>
            <a:endParaRPr lang="en-US" altLang="zh-TW" sz="1400" dirty="0">
              <a:ea typeface="新細明體" charset="-120"/>
            </a:endParaRPr>
          </a:p>
          <a:p>
            <a:pPr marL="342900" indent="-342900" eaLnBrk="0" hangingPunct="0">
              <a:spcBef>
                <a:spcPts val="0"/>
              </a:spcBef>
              <a:spcAft>
                <a:spcPts val="600"/>
              </a:spcAft>
              <a:buClr>
                <a:srgbClr val="92D050"/>
              </a:buClr>
              <a:buFont typeface="Wingdings" pitchFamily="2" charset="2"/>
              <a:buChar char="Ø"/>
              <a:defRPr/>
            </a:pPr>
            <a:r>
              <a:rPr lang="en-US" altLang="zh-TW" sz="1800" b="1" dirty="0" smtClean="0"/>
              <a:t>Full Function Recording</a:t>
            </a:r>
          </a:p>
          <a:p>
            <a:pPr marL="542925" lvl="2" indent="-180975">
              <a:spcBef>
                <a:spcPts val="0"/>
              </a:spcBef>
              <a:spcAft>
                <a:spcPts val="600"/>
              </a:spcAft>
              <a:buSzPct val="90000"/>
              <a:buFont typeface="Arial" pitchFamily="34" charset="0"/>
              <a:buChar char="•"/>
              <a:defRPr/>
            </a:pPr>
            <a:r>
              <a:rPr lang="en-US" altLang="zh-TW" sz="1400" dirty="0" smtClean="0">
                <a:ea typeface="新細明體" charset="-120"/>
              </a:rPr>
              <a:t>Various recording schedule</a:t>
            </a:r>
          </a:p>
          <a:p>
            <a:pPr marL="542925" lvl="2" indent="-180975">
              <a:spcBef>
                <a:spcPts val="0"/>
              </a:spcBef>
              <a:spcAft>
                <a:spcPts val="600"/>
              </a:spcAft>
              <a:buSzPct val="90000"/>
              <a:buFont typeface="Arial" pitchFamily="34" charset="0"/>
              <a:buChar char="•"/>
              <a:defRPr/>
            </a:pPr>
            <a:r>
              <a:rPr lang="en-US" altLang="zh-TW" sz="1400" dirty="0" smtClean="0">
                <a:ea typeface="新細明體" charset="-120"/>
              </a:rPr>
              <a:t>SD Card storage Recording auto overwrite</a:t>
            </a:r>
          </a:p>
          <a:p>
            <a:pPr marL="542925" lvl="2" indent="-180975">
              <a:spcBef>
                <a:spcPts val="0"/>
              </a:spcBef>
              <a:spcAft>
                <a:spcPts val="600"/>
              </a:spcAft>
              <a:buSzPct val="90000"/>
              <a:buFont typeface="Arial" pitchFamily="34" charset="0"/>
              <a:buChar char="•"/>
              <a:defRPr/>
            </a:pPr>
            <a:r>
              <a:rPr lang="en-US" altLang="zh-TW" sz="1400" dirty="0" smtClean="0">
                <a:ea typeface="新細明體" charset="-120"/>
              </a:rPr>
              <a:t>Remaining recording</a:t>
            </a:r>
          </a:p>
          <a:p>
            <a:pPr marL="542925" lvl="2" indent="-180975">
              <a:spcBef>
                <a:spcPts val="0"/>
              </a:spcBef>
              <a:spcAft>
                <a:spcPts val="600"/>
              </a:spcAft>
              <a:buSzPct val="90000"/>
              <a:buFont typeface="Arial" pitchFamily="34" charset="0"/>
              <a:buChar char="•"/>
              <a:defRPr/>
            </a:pPr>
            <a:endParaRPr lang="en-US" altLang="zh-TW" sz="1400" dirty="0" smtClean="0">
              <a:ea typeface="新細明體" charset="-120"/>
            </a:endParaRPr>
          </a:p>
          <a:p>
            <a:pPr marL="342900" lvl="2" indent="-342900" eaLnBrk="0" hangingPunct="0">
              <a:spcBef>
                <a:spcPts val="0"/>
              </a:spcBef>
              <a:spcAft>
                <a:spcPts val="600"/>
              </a:spcAft>
              <a:buClr>
                <a:srgbClr val="92D050"/>
              </a:buClr>
              <a:buSzPct val="90000"/>
              <a:buFont typeface="Wingdings" pitchFamily="2" charset="2"/>
              <a:buChar char="Ø"/>
              <a:defRPr/>
            </a:pPr>
            <a:r>
              <a:rPr lang="en-US" altLang="zh-TW" sz="1800" b="1" dirty="0" smtClean="0"/>
              <a:t>Highly Security</a:t>
            </a:r>
          </a:p>
          <a:p>
            <a:pPr marL="542925" lvl="2" indent="-180975">
              <a:lnSpc>
                <a:spcPct val="110000"/>
              </a:lnSpc>
              <a:spcBef>
                <a:spcPts val="0"/>
              </a:spcBef>
              <a:spcAft>
                <a:spcPts val="600"/>
              </a:spcAft>
              <a:buSzPct val="90000"/>
              <a:buFont typeface="Arial" pitchFamily="34" charset="0"/>
              <a:buChar char="•"/>
              <a:defRPr/>
            </a:pPr>
            <a:r>
              <a:rPr lang="en-US" altLang="zh-TW" sz="1400" dirty="0" smtClean="0">
                <a:ea typeface="新細明體" charset="-120"/>
              </a:rPr>
              <a:t>Secure data</a:t>
            </a:r>
          </a:p>
          <a:p>
            <a:pPr marL="542925" lvl="2" indent="-180975">
              <a:lnSpc>
                <a:spcPct val="110000"/>
              </a:lnSpc>
              <a:spcBef>
                <a:spcPts val="0"/>
              </a:spcBef>
              <a:spcAft>
                <a:spcPts val="600"/>
              </a:spcAft>
              <a:buSzPct val="90000"/>
              <a:buFont typeface="Arial" pitchFamily="34" charset="0"/>
              <a:buChar char="•"/>
              <a:defRPr/>
            </a:pPr>
            <a:r>
              <a:rPr lang="en-US" altLang="zh-TW" sz="1400" dirty="0" smtClean="0">
                <a:ea typeface="新細明體" charset="-120"/>
              </a:rPr>
              <a:t>Auto boot after power recovered</a:t>
            </a:r>
          </a:p>
          <a:p>
            <a:pPr marL="542925" lvl="2" indent="-180975">
              <a:lnSpc>
                <a:spcPct val="110000"/>
              </a:lnSpc>
              <a:spcBef>
                <a:spcPts val="0"/>
              </a:spcBef>
              <a:spcAft>
                <a:spcPts val="600"/>
              </a:spcAft>
              <a:buSzPct val="90000"/>
              <a:buFont typeface="Arial" pitchFamily="34" charset="0"/>
              <a:buChar char="•"/>
              <a:defRPr/>
            </a:pPr>
            <a:r>
              <a:rPr lang="en-US" altLang="zh-TW" sz="1400" dirty="0" smtClean="0">
                <a:ea typeface="新細明體" charset="-120"/>
              </a:rPr>
              <a:t>Multiple user privilege control</a:t>
            </a:r>
            <a:endParaRPr lang="zh-TW" altLang="en-US" sz="1400" dirty="0">
              <a:ea typeface="新細明體" charset="-120"/>
            </a:endParaRPr>
          </a:p>
        </p:txBody>
      </p:sp>
      <p:sp>
        <p:nvSpPr>
          <p:cNvPr id="7" name="文字方塊 5"/>
          <p:cNvSpPr txBox="1">
            <a:spLocks noChangeArrowheads="1"/>
          </p:cNvSpPr>
          <p:nvPr/>
        </p:nvSpPr>
        <p:spPr bwMode="auto">
          <a:xfrm>
            <a:off x="4725924" y="1846259"/>
            <a:ext cx="4406900" cy="2948499"/>
          </a:xfrm>
          <a:prstGeom prst="rect">
            <a:avLst/>
          </a:prstGeom>
          <a:noFill/>
          <a:ln w="9525">
            <a:noFill/>
            <a:miter lim="800000"/>
            <a:headEnd/>
            <a:tailEnd/>
          </a:ln>
        </p:spPr>
        <p:txBody>
          <a:bodyPr wrap="square">
            <a:spAutoFit/>
          </a:bodyPr>
          <a:lstStyle/>
          <a:p>
            <a:pPr marL="342900" indent="-342900" eaLnBrk="0" hangingPunct="0">
              <a:lnSpc>
                <a:spcPct val="110000"/>
              </a:lnSpc>
              <a:spcBef>
                <a:spcPts val="0"/>
              </a:spcBef>
              <a:spcAft>
                <a:spcPts val="600"/>
              </a:spcAft>
              <a:buClr>
                <a:srgbClr val="92D050"/>
              </a:buClr>
              <a:buSzPct val="90000"/>
              <a:buFont typeface="Wingdings" pitchFamily="2" charset="2"/>
              <a:buChar char="Ø"/>
              <a:defRPr/>
            </a:pPr>
            <a:r>
              <a:rPr lang="en-US" altLang="zh-TW" sz="1800" b="1" dirty="0" smtClean="0"/>
              <a:t>Powerful Event management</a:t>
            </a:r>
          </a:p>
          <a:p>
            <a:pPr marL="542925" lvl="2" indent="-180975">
              <a:lnSpc>
                <a:spcPct val="110000"/>
              </a:lnSpc>
              <a:spcBef>
                <a:spcPts val="0"/>
              </a:spcBef>
              <a:spcAft>
                <a:spcPts val="600"/>
              </a:spcAft>
              <a:buSzPct val="90000"/>
              <a:buFont typeface="Arial" pitchFamily="34" charset="0"/>
              <a:buChar char="•"/>
              <a:defRPr/>
            </a:pPr>
            <a:r>
              <a:rPr lang="en-US" altLang="zh-TW" sz="1400" dirty="0" smtClean="0">
                <a:ea typeface="新細明體" charset="-120"/>
              </a:rPr>
              <a:t>Camera status</a:t>
            </a:r>
          </a:p>
          <a:p>
            <a:pPr marL="542925" lvl="2" indent="-180975">
              <a:lnSpc>
                <a:spcPct val="110000"/>
              </a:lnSpc>
              <a:spcBef>
                <a:spcPts val="0"/>
              </a:spcBef>
              <a:spcAft>
                <a:spcPts val="600"/>
              </a:spcAft>
              <a:buSzPct val="90000"/>
              <a:buFont typeface="Arial" pitchFamily="34" charset="0"/>
              <a:buChar char="•"/>
              <a:defRPr/>
            </a:pPr>
            <a:r>
              <a:rPr lang="en-US" altLang="zh-TW" sz="1400" dirty="0" smtClean="0">
                <a:ea typeface="新細明體" charset="-120"/>
              </a:rPr>
              <a:t>Flexible Event management</a:t>
            </a:r>
          </a:p>
          <a:p>
            <a:pPr marL="542925" lvl="2" indent="-180975">
              <a:lnSpc>
                <a:spcPct val="110000"/>
              </a:lnSpc>
              <a:spcBef>
                <a:spcPts val="0"/>
              </a:spcBef>
              <a:spcAft>
                <a:spcPts val="600"/>
              </a:spcAft>
              <a:buSzPct val="90000"/>
              <a:buFont typeface="Arial" pitchFamily="34" charset="0"/>
              <a:buChar char="•"/>
              <a:defRPr/>
            </a:pPr>
            <a:r>
              <a:rPr lang="en-US" altLang="zh-TW" sz="1400" dirty="0" smtClean="0">
                <a:ea typeface="新細明體" charset="-120"/>
              </a:rPr>
              <a:t>Event log</a:t>
            </a:r>
          </a:p>
          <a:p>
            <a:pPr marL="542925" lvl="2" indent="-180975">
              <a:lnSpc>
                <a:spcPct val="110000"/>
              </a:lnSpc>
              <a:spcBef>
                <a:spcPts val="0"/>
              </a:spcBef>
              <a:spcAft>
                <a:spcPts val="600"/>
              </a:spcAft>
              <a:buSzPct val="90000"/>
              <a:buFont typeface="Arial" pitchFamily="34" charset="0"/>
              <a:buChar char="•"/>
              <a:defRPr/>
            </a:pPr>
            <a:endParaRPr lang="en-US" altLang="zh-TW" sz="1400" dirty="0" smtClean="0">
              <a:ea typeface="新細明體" charset="-120"/>
            </a:endParaRPr>
          </a:p>
          <a:p>
            <a:pPr marL="342900" indent="-342900" eaLnBrk="0" hangingPunct="0">
              <a:spcBef>
                <a:spcPts val="0"/>
              </a:spcBef>
              <a:spcAft>
                <a:spcPts val="600"/>
              </a:spcAft>
              <a:buClr>
                <a:srgbClr val="92D050"/>
              </a:buClr>
              <a:buFont typeface="Wingdings" pitchFamily="2" charset="2"/>
              <a:buChar char="Ø"/>
              <a:defRPr/>
            </a:pPr>
            <a:r>
              <a:rPr lang="en-US" altLang="zh-TW" sz="1800" b="1" dirty="0" smtClean="0"/>
              <a:t>Easy Playback</a:t>
            </a:r>
          </a:p>
          <a:p>
            <a:pPr marL="542925" lvl="2" indent="-180975">
              <a:lnSpc>
                <a:spcPct val="110000"/>
              </a:lnSpc>
              <a:spcBef>
                <a:spcPts val="0"/>
              </a:spcBef>
              <a:spcAft>
                <a:spcPts val="600"/>
              </a:spcAft>
              <a:buSzPct val="90000"/>
              <a:buFont typeface="Arial" pitchFamily="34" charset="0"/>
              <a:buChar char="•"/>
              <a:defRPr/>
            </a:pPr>
            <a:r>
              <a:rPr lang="en-US" altLang="zh-TW" sz="1400" dirty="0" err="1" smtClean="0">
                <a:ea typeface="新細明體" charset="-120"/>
              </a:rPr>
              <a:t>AVI</a:t>
            </a:r>
            <a:r>
              <a:rPr lang="en-US" altLang="zh-TW" sz="1400" dirty="0" smtClean="0">
                <a:ea typeface="新細明體" charset="-120"/>
              </a:rPr>
              <a:t>/</a:t>
            </a:r>
            <a:r>
              <a:rPr lang="en-US" altLang="zh-TW" sz="1400" dirty="0" err="1" smtClean="0">
                <a:ea typeface="新細明體" charset="-120"/>
              </a:rPr>
              <a:t>ASF</a:t>
            </a:r>
            <a:r>
              <a:rPr lang="en-US" altLang="zh-TW" sz="1400" dirty="0" smtClean="0">
                <a:ea typeface="新細明體" charset="-120"/>
              </a:rPr>
              <a:t> outputs</a:t>
            </a:r>
          </a:p>
          <a:p>
            <a:pPr marL="542925" lvl="2" indent="-180975">
              <a:lnSpc>
                <a:spcPct val="110000"/>
              </a:lnSpc>
              <a:spcBef>
                <a:spcPts val="0"/>
              </a:spcBef>
              <a:spcAft>
                <a:spcPts val="600"/>
              </a:spcAft>
              <a:buSzPct val="90000"/>
              <a:buFont typeface="Arial" pitchFamily="34" charset="0"/>
              <a:buChar char="•"/>
              <a:defRPr/>
            </a:pPr>
            <a:r>
              <a:rPr lang="en-US" altLang="zh-TW" sz="1400" dirty="0" smtClean="0">
                <a:ea typeface="新細明體" charset="-120"/>
              </a:rPr>
              <a:t>Playback speed control</a:t>
            </a:r>
          </a:p>
          <a:p>
            <a:pPr marL="542925" lvl="2" indent="-180975">
              <a:lnSpc>
                <a:spcPct val="110000"/>
              </a:lnSpc>
              <a:spcBef>
                <a:spcPts val="0"/>
              </a:spcBef>
              <a:spcAft>
                <a:spcPts val="600"/>
              </a:spcAft>
              <a:buSzPct val="90000"/>
              <a:buFont typeface="Arial" pitchFamily="34" charset="0"/>
              <a:buChar char="•"/>
              <a:defRPr/>
            </a:pPr>
            <a:r>
              <a:rPr lang="en-US" altLang="zh-TW" sz="1400" dirty="0" smtClean="0">
                <a:ea typeface="新細明體" charset="-120"/>
              </a:rPr>
              <a:t>Video enhancement</a:t>
            </a:r>
            <a:endParaRPr lang="zh-TW" altLang="en-US" sz="1400" dirty="0">
              <a:ea typeface="新細明體" charset="-120"/>
            </a:endParaRPr>
          </a:p>
        </p:txBody>
      </p:sp>
    </p:spTree>
    <p:extLst>
      <p:ext uri="{BB962C8B-B14F-4D97-AF65-F5344CB8AC3E}">
        <p14:creationId xmlns:p14="http://schemas.microsoft.com/office/powerpoint/2010/main" val="235402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B69911AC-3F6C-4CC9-AAF4-CB3D3CF8A3AB}" type="slidenum">
              <a:rPr lang="en-US" altLang="zh-TW" smtClean="0"/>
              <a:pPr>
                <a:defRPr/>
              </a:pPr>
              <a:t>2</a:t>
            </a:fld>
            <a:endParaRPr lang="en-US" altLang="zh-TW"/>
          </a:p>
        </p:txBody>
      </p:sp>
      <p:sp>
        <p:nvSpPr>
          <p:cNvPr id="6" name="標題 1"/>
          <p:cNvSpPr txBox="1">
            <a:spLocks/>
          </p:cNvSpPr>
          <p:nvPr/>
        </p:nvSpPr>
        <p:spPr>
          <a:xfrm>
            <a:off x="635000" y="979229"/>
            <a:ext cx="7772400" cy="533400"/>
          </a:xfrm>
          <a:prstGeom prst="rect">
            <a:avLst/>
          </a:prstGeom>
        </p:spPr>
        <p:txBody>
          <a:bodyPr anchor="ctr"/>
          <a:lstStyle/>
          <a:p>
            <a:pPr marL="287338" indent="-287338">
              <a:lnSpc>
                <a:spcPct val="80000"/>
              </a:lnSpc>
              <a:spcBef>
                <a:spcPct val="20000"/>
              </a:spcBef>
              <a:buClr>
                <a:srgbClr val="FF9900"/>
              </a:buClr>
              <a:buSzPct val="120000"/>
              <a:buFontTx/>
              <a:buNone/>
              <a:tabLst>
                <a:tab pos="287338" algn="l"/>
              </a:tabLst>
              <a:defRPr/>
            </a:pPr>
            <a:r>
              <a:rPr kumimoji="0" lang="en-US" altLang="zh-TW" sz="2400" b="1" dirty="0">
                <a:solidFill>
                  <a:schemeClr val="bg1"/>
                </a:solidFill>
                <a:effectLst>
                  <a:outerShdw blurRad="38100" dist="38100" dir="2700000" algn="tl">
                    <a:srgbClr val="000000">
                      <a:alpha val="43137"/>
                    </a:srgbClr>
                  </a:outerShdw>
                </a:effectLst>
                <a:latin typeface="+mj-lt"/>
                <a:ea typeface="標楷體" pitchFamily="65" charset="-120"/>
              </a:rPr>
              <a:t>Before Getting Started – The </a:t>
            </a:r>
            <a:r>
              <a:rPr kumimoji="0" lang="en-US" altLang="zh-TW" sz="2400" b="1" dirty="0" smtClean="0">
                <a:solidFill>
                  <a:schemeClr val="bg1"/>
                </a:solidFill>
                <a:effectLst>
                  <a:outerShdw blurRad="38100" dist="38100" dir="2700000" algn="tl">
                    <a:srgbClr val="000000">
                      <a:alpha val="43137"/>
                    </a:srgbClr>
                  </a:outerShdw>
                </a:effectLst>
                <a:latin typeface="+mj-lt"/>
                <a:ea typeface="標楷體" pitchFamily="65" charset="-120"/>
              </a:rPr>
              <a:t>Model</a:t>
            </a:r>
            <a:endParaRPr kumimoji="0" lang="en-US" altLang="zh-TW" sz="2400" b="1" dirty="0">
              <a:solidFill>
                <a:schemeClr val="bg1"/>
              </a:solidFill>
              <a:effectLst>
                <a:outerShdw blurRad="38100" dist="38100" dir="2700000" algn="tl">
                  <a:srgbClr val="000000">
                    <a:alpha val="43137"/>
                  </a:srgbClr>
                </a:outerShdw>
              </a:effectLst>
              <a:latin typeface="+mj-lt"/>
              <a:ea typeface="標楷體" pitchFamily="65" charset="-120"/>
            </a:endParaRPr>
          </a:p>
        </p:txBody>
      </p:sp>
      <p:sp>
        <p:nvSpPr>
          <p:cNvPr id="7" name="文字方塊 5"/>
          <p:cNvSpPr txBox="1">
            <a:spLocks noChangeArrowheads="1"/>
          </p:cNvSpPr>
          <p:nvPr/>
        </p:nvSpPr>
        <p:spPr bwMode="auto">
          <a:xfrm>
            <a:off x="386862" y="1395663"/>
            <a:ext cx="8283238" cy="3908762"/>
          </a:xfrm>
          <a:prstGeom prst="rect">
            <a:avLst/>
          </a:prstGeom>
          <a:noFill/>
          <a:ln w="9525">
            <a:noFill/>
            <a:miter lim="800000"/>
            <a:headEnd/>
            <a:tailEnd/>
          </a:ln>
        </p:spPr>
        <p:txBody>
          <a:bodyPr wrap="square">
            <a:spAutoFit/>
          </a:bodyPr>
          <a:lstStyle/>
          <a:p>
            <a:pPr marL="342900" indent="-342900" eaLnBrk="0" hangingPunct="0">
              <a:spcBef>
                <a:spcPts val="0"/>
              </a:spcBef>
              <a:spcAft>
                <a:spcPts val="600"/>
              </a:spcAft>
              <a:buClr>
                <a:srgbClr val="92D050"/>
              </a:buClr>
              <a:buFont typeface="Wingdings" pitchFamily="2" charset="2"/>
              <a:buChar char="Ø"/>
              <a:defRPr/>
            </a:pPr>
            <a:r>
              <a:rPr lang="en-US" altLang="zh-TW" sz="1800" dirty="0" err="1" smtClean="0"/>
              <a:t>DNR-322L</a:t>
            </a:r>
            <a:r>
              <a:rPr lang="en-US" altLang="zh-TW" sz="1800" dirty="0" smtClean="0"/>
              <a:t> is a standalone wired Network Video Recorder (NVR) which supports 9 channel network cameras with M-JPEG, </a:t>
            </a:r>
            <a:r>
              <a:rPr lang="en-US" altLang="zh-TW" sz="1800" dirty="0" err="1" smtClean="0"/>
              <a:t>MPEG4</a:t>
            </a:r>
            <a:r>
              <a:rPr lang="en-US" altLang="zh-TW" sz="1800" dirty="0" smtClean="0"/>
              <a:t> or </a:t>
            </a:r>
            <a:r>
              <a:rPr lang="en-US" altLang="zh-TW" sz="1800" dirty="0" err="1" smtClean="0"/>
              <a:t>H.264</a:t>
            </a:r>
            <a:r>
              <a:rPr lang="en-US" altLang="zh-TW" sz="1800" dirty="0" smtClean="0"/>
              <a:t> recording with 2 high-speed 3.5-inch </a:t>
            </a:r>
            <a:r>
              <a:rPr lang="en-US" altLang="zh-TW" sz="1800" dirty="0" err="1" smtClean="0"/>
              <a:t>SATA</a:t>
            </a:r>
            <a:r>
              <a:rPr lang="en-US" altLang="zh-TW" sz="1800" dirty="0" smtClean="0"/>
              <a:t> hard disks for long time recording. </a:t>
            </a:r>
            <a:endParaRPr lang="zh-TW" altLang="zh-TW" sz="1800" dirty="0" smtClean="0"/>
          </a:p>
          <a:p>
            <a:pPr marL="342900" indent="-342900" eaLnBrk="0" hangingPunct="0">
              <a:spcBef>
                <a:spcPts val="0"/>
              </a:spcBef>
              <a:spcAft>
                <a:spcPts val="600"/>
              </a:spcAft>
              <a:buClr>
                <a:srgbClr val="92D050"/>
              </a:buClr>
              <a:buFont typeface="Wingdings" pitchFamily="2" charset="2"/>
              <a:buChar char="Ø"/>
              <a:defRPr/>
            </a:pPr>
            <a:r>
              <a:rPr lang="en-US" altLang="zh-TW" sz="1800" dirty="0" smtClean="0"/>
              <a:t>Empowered by mydlink technology, </a:t>
            </a:r>
            <a:r>
              <a:rPr lang="en-US" altLang="zh-TW" sz="1800" dirty="0" err="1" smtClean="0"/>
              <a:t>DNR-322L</a:t>
            </a:r>
            <a:r>
              <a:rPr lang="en-US" altLang="zh-TW" sz="1800" dirty="0" smtClean="0"/>
              <a:t> can be easily setup for internet access. It supports real-time monitoring and playback from everywhere via IE browser (Either from mydlink website or NVR website). </a:t>
            </a:r>
            <a:endParaRPr lang="zh-TW" altLang="zh-TW" sz="1800" dirty="0" smtClean="0"/>
          </a:p>
          <a:p>
            <a:pPr marL="542925" lvl="1" indent="-180975">
              <a:spcBef>
                <a:spcPts val="0"/>
              </a:spcBef>
              <a:spcAft>
                <a:spcPts val="600"/>
              </a:spcAft>
            </a:pPr>
            <a:r>
              <a:rPr lang="en-US" altLang="zh-TW" sz="1400" dirty="0" smtClean="0"/>
              <a:t>Record video from network cameras located in local or remote sites into a dedicated </a:t>
            </a:r>
            <a:r>
              <a:rPr lang="en-US" altLang="zh-TW" sz="1400" dirty="0" err="1" smtClean="0"/>
              <a:t>HDD</a:t>
            </a:r>
            <a:r>
              <a:rPr lang="en-US" altLang="zh-TW" sz="1400" dirty="0" smtClean="0"/>
              <a:t> storage without turn on PC</a:t>
            </a:r>
          </a:p>
          <a:p>
            <a:pPr marL="542925" lvl="1" indent="-180975">
              <a:spcBef>
                <a:spcPts val="0"/>
              </a:spcBef>
              <a:spcAft>
                <a:spcPts val="600"/>
              </a:spcAft>
            </a:pPr>
            <a:r>
              <a:rPr lang="en-US" altLang="zh-TW" sz="1400" dirty="0" smtClean="0"/>
              <a:t>The triplex function can keep recording while user live viewing or searching playback at the same time.</a:t>
            </a:r>
          </a:p>
          <a:p>
            <a:pPr marL="542925" lvl="1" indent="-180975">
              <a:spcBef>
                <a:spcPts val="0"/>
              </a:spcBef>
              <a:spcAft>
                <a:spcPts val="600"/>
              </a:spcAft>
            </a:pPr>
            <a:r>
              <a:rPr lang="en-US" altLang="zh-TW" sz="1400" dirty="0" smtClean="0"/>
              <a:t>With complete video management, display and playback ability makes it as a convenient and stable video recorder.</a:t>
            </a:r>
          </a:p>
        </p:txBody>
      </p:sp>
      <p:pic>
        <p:nvPicPr>
          <p:cNvPr id="5" name="Picture 2"/>
          <p:cNvPicPr>
            <a:picLocks noChangeAspect="1" noChangeArrowheads="1"/>
          </p:cNvPicPr>
          <p:nvPr/>
        </p:nvPicPr>
        <p:blipFill>
          <a:blip r:embed="rId2" cstate="print"/>
          <a:srcRect/>
          <a:stretch>
            <a:fillRect/>
          </a:stretch>
        </p:blipFill>
        <p:spPr bwMode="auto">
          <a:xfrm>
            <a:off x="7381875" y="0"/>
            <a:ext cx="1762125" cy="504825"/>
          </a:xfrm>
          <a:prstGeom prst="rect">
            <a:avLst/>
          </a:prstGeom>
          <a:noFill/>
          <a:ln w="9525">
            <a:noFill/>
            <a:miter lim="800000"/>
            <a:headEnd/>
            <a:tailEnd/>
          </a:ln>
        </p:spPr>
      </p:pic>
    </p:spTree>
    <p:extLst>
      <p:ext uri="{BB962C8B-B14F-4D97-AF65-F5344CB8AC3E}">
        <p14:creationId xmlns:p14="http://schemas.microsoft.com/office/powerpoint/2010/main" val="23972298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投影片編號版面配置區 5"/>
          <p:cNvSpPr>
            <a:spLocks noGrp="1"/>
          </p:cNvSpPr>
          <p:nvPr>
            <p:ph type="sldNum" sz="quarter" idx="12"/>
          </p:nvPr>
        </p:nvSpPr>
        <p:spPr>
          <a:noFill/>
        </p:spPr>
        <p:txBody>
          <a:bodyPr/>
          <a:lstStyle/>
          <a:p>
            <a:fld id="{501555EB-6A21-41F7-8CB8-A72CDDE78A6D}" type="slidenum">
              <a:rPr lang="en-US" altLang="zh-TW" smtClean="0">
                <a:ea typeface="新細明體" charset="-120"/>
              </a:rPr>
              <a:pPr/>
              <a:t>20</a:t>
            </a:fld>
            <a:endParaRPr lang="en-US" altLang="zh-TW" smtClean="0">
              <a:ea typeface="新細明體" charset="-120"/>
            </a:endParaRPr>
          </a:p>
        </p:txBody>
      </p:sp>
      <p:sp>
        <p:nvSpPr>
          <p:cNvPr id="7171" name="Rectangle 2"/>
          <p:cNvSpPr>
            <a:spLocks noGrp="1" noChangeArrowheads="1"/>
          </p:cNvSpPr>
          <p:nvPr>
            <p:ph type="body" idx="1"/>
          </p:nvPr>
        </p:nvSpPr>
        <p:spPr>
          <a:xfrm>
            <a:off x="503238" y="1633538"/>
            <a:ext cx="8247062" cy="3967162"/>
          </a:xfrm>
          <a:noFill/>
        </p:spPr>
        <p:txBody>
          <a:bodyPr/>
          <a:lstStyle/>
          <a:p>
            <a:pPr eaLnBrk="1" hangingPunct="1">
              <a:lnSpc>
                <a:spcPct val="110000"/>
              </a:lnSpc>
              <a:spcBef>
                <a:spcPct val="50000"/>
              </a:spcBef>
              <a:buClr>
                <a:schemeClr val="folHlink"/>
              </a:buClr>
              <a:buSzPct val="90000"/>
              <a:buFont typeface="Wingdings" pitchFamily="2" charset="2"/>
              <a:buChar char="n"/>
            </a:pPr>
            <a:r>
              <a:rPr lang="en-US" altLang="zh-TW" sz="2400" b="1" dirty="0" smtClean="0"/>
              <a:t>Simply the best </a:t>
            </a:r>
          </a:p>
          <a:p>
            <a:pPr lvl="1" eaLnBrk="1" hangingPunct="1">
              <a:lnSpc>
                <a:spcPct val="110000"/>
              </a:lnSpc>
              <a:spcBef>
                <a:spcPct val="50000"/>
              </a:spcBef>
              <a:buClr>
                <a:srgbClr val="FF9900"/>
              </a:buClr>
              <a:buFont typeface="Wingdings" pitchFamily="2" charset="2"/>
              <a:buChar char="ü"/>
            </a:pPr>
            <a:r>
              <a:rPr lang="en-US" altLang="zh-TW" sz="1600" b="1" dirty="0" smtClean="0"/>
              <a:t>Total solution:</a:t>
            </a:r>
            <a:r>
              <a:rPr lang="en-US" altLang="zh-TW" sz="1600" dirty="0" smtClean="0"/>
              <a:t> A standalone </a:t>
            </a:r>
            <a:r>
              <a:rPr lang="en-US" altLang="zh-TW" sz="1600" dirty="0" err="1" smtClean="0"/>
              <a:t>SATA</a:t>
            </a:r>
            <a:r>
              <a:rPr lang="en-US" altLang="zh-TW" sz="1600" dirty="0" smtClean="0"/>
              <a:t> RAID network video recorder, compact in size, 24/7 recording without a PC. Multiple network cameras management with friendly GUI. Directly access to view live video or playback recorded data through the internet from anywhere anytime.</a:t>
            </a:r>
          </a:p>
          <a:p>
            <a:pPr lvl="1" eaLnBrk="1" hangingPunct="1">
              <a:lnSpc>
                <a:spcPct val="110000"/>
              </a:lnSpc>
              <a:spcBef>
                <a:spcPct val="50000"/>
              </a:spcBef>
              <a:buClr>
                <a:srgbClr val="FF9900"/>
              </a:buClr>
              <a:buFont typeface="Wingdings" pitchFamily="2" charset="2"/>
              <a:buChar char="ü"/>
            </a:pPr>
            <a:r>
              <a:rPr lang="en-US" altLang="zh-TW" sz="1600" b="1" dirty="0" smtClean="0"/>
              <a:t>Easy to use:</a:t>
            </a:r>
            <a:r>
              <a:rPr lang="en-US" altLang="zh-TW" sz="1600" dirty="0" smtClean="0"/>
              <a:t> Easy to search camera, setup network, view multiple cameras, record, playback and manage the events.</a:t>
            </a:r>
          </a:p>
          <a:p>
            <a:pPr lvl="1" eaLnBrk="1" hangingPunct="1">
              <a:lnSpc>
                <a:spcPct val="110000"/>
              </a:lnSpc>
              <a:spcBef>
                <a:spcPct val="50000"/>
              </a:spcBef>
              <a:buClr>
                <a:srgbClr val="FF9900"/>
              </a:buClr>
              <a:buFont typeface="Wingdings" pitchFamily="2" charset="2"/>
              <a:buChar char="ü"/>
            </a:pPr>
            <a:r>
              <a:rPr lang="en-US" altLang="zh-TW" sz="1600" b="1" dirty="0" smtClean="0"/>
              <a:t>Remote camera configuration:</a:t>
            </a:r>
            <a:r>
              <a:rPr lang="en-US" altLang="zh-TW" sz="1600" dirty="0" smtClean="0"/>
              <a:t> NVR has clear and simple interface to load camera configuration, and setup the camera compression, resolution and frame rate from a single page for all the connected cameras.</a:t>
            </a:r>
          </a:p>
        </p:txBody>
      </p:sp>
      <p:sp>
        <p:nvSpPr>
          <p:cNvPr id="6" name="Rectangle 4"/>
          <p:cNvSpPr>
            <a:spLocks noChangeArrowheads="1"/>
          </p:cNvSpPr>
          <p:nvPr/>
        </p:nvSpPr>
        <p:spPr bwMode="auto">
          <a:xfrm>
            <a:off x="2781300" y="327025"/>
            <a:ext cx="5981700" cy="609600"/>
          </a:xfrm>
          <a:prstGeom prst="rect">
            <a:avLst/>
          </a:prstGeom>
          <a:noFill/>
          <a:ln w="9525">
            <a:noFill/>
            <a:miter lim="800000"/>
            <a:headEnd/>
            <a:tailEnd/>
          </a:ln>
        </p:spPr>
        <p:txBody>
          <a:bodyPr lIns="0" t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ClrTx/>
              <a:buFontTx/>
              <a:buNone/>
              <a:defRPr/>
            </a:pPr>
            <a:r>
              <a:rPr lang="en-GB" altLang="zh-TW"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Technology Brief</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259324" y="1901952"/>
            <a:ext cx="3647252" cy="1757552"/>
          </a:xfrm>
          <a:prstGeom prst="rect">
            <a:avLst/>
          </a:prstGeom>
          <a:noFill/>
          <a:ln w="9525">
            <a:noFill/>
            <a:miter lim="800000"/>
            <a:headEnd/>
            <a:tailEnd/>
          </a:ln>
        </p:spPr>
      </p:pic>
      <p:sp>
        <p:nvSpPr>
          <p:cNvPr id="8194" name="投影片編號版面配置區 5"/>
          <p:cNvSpPr txBox="1">
            <a:spLocks noGrp="1"/>
          </p:cNvSpPr>
          <p:nvPr/>
        </p:nvSpPr>
        <p:spPr bwMode="auto">
          <a:xfrm>
            <a:off x="7747000" y="6381750"/>
            <a:ext cx="1041400" cy="476250"/>
          </a:xfrm>
          <a:prstGeom prst="rect">
            <a:avLst/>
          </a:prstGeom>
          <a:noFill/>
          <a:ln w="9525">
            <a:noFill/>
            <a:miter lim="800000"/>
            <a:headEnd/>
            <a:tailEnd/>
          </a:ln>
        </p:spPr>
        <p:txBody>
          <a:bodyPr/>
          <a:lstStyle/>
          <a:p>
            <a:pPr algn="r">
              <a:spcBef>
                <a:spcPct val="0"/>
              </a:spcBef>
              <a:buClrTx/>
              <a:buFontTx/>
              <a:buNone/>
            </a:pPr>
            <a:fld id="{A9CEDA01-66CF-418C-8255-05D7304E51A5}" type="slidenum">
              <a:rPr lang="en-US" altLang="zh-TW" sz="1400">
                <a:latin typeface="Arial" charset="0"/>
              </a:rPr>
              <a:pPr algn="r">
                <a:spcBef>
                  <a:spcPct val="0"/>
                </a:spcBef>
                <a:buClrTx/>
                <a:buFontTx/>
                <a:buNone/>
              </a:pPr>
              <a:t>21</a:t>
            </a:fld>
            <a:endParaRPr lang="en-US" altLang="zh-TW" sz="1400">
              <a:latin typeface="Arial" charset="0"/>
            </a:endParaRPr>
          </a:p>
        </p:txBody>
      </p:sp>
      <p:sp>
        <p:nvSpPr>
          <p:cNvPr id="8195" name="Rectangle 5"/>
          <p:cNvSpPr>
            <a:spLocks noChangeArrowheads="1"/>
          </p:cNvSpPr>
          <p:nvPr/>
        </p:nvSpPr>
        <p:spPr bwMode="auto">
          <a:xfrm>
            <a:off x="546100" y="1054100"/>
            <a:ext cx="5945188" cy="387798"/>
          </a:xfrm>
          <a:prstGeom prst="rect">
            <a:avLst/>
          </a:prstGeom>
          <a:noFill/>
          <a:ln w="9525">
            <a:noFill/>
            <a:miter lim="800000"/>
            <a:headEnd/>
            <a:tailEnd/>
          </a:ln>
        </p:spPr>
        <p:txBody>
          <a:bodyPr>
            <a:spAutoFit/>
          </a:bodyPr>
          <a:lstStyle/>
          <a:p>
            <a:pPr eaLnBrk="0" hangingPunct="0">
              <a:lnSpc>
                <a:spcPct val="80000"/>
              </a:lnSpc>
              <a:spcBef>
                <a:spcPct val="0"/>
              </a:spcBef>
              <a:buClrTx/>
              <a:buSzPct val="120000"/>
              <a:buNone/>
              <a:defRPr/>
            </a:pPr>
            <a:r>
              <a:rPr kumimoji="0" lang="en-US" altLang="zh-TW" sz="2400" b="1" dirty="0" smtClean="0">
                <a:solidFill>
                  <a:schemeClr val="bg1"/>
                </a:solidFill>
                <a:effectLst>
                  <a:outerShdw blurRad="38100" dist="38100" dir="2700000" algn="tl">
                    <a:srgbClr val="000000">
                      <a:alpha val="43137"/>
                    </a:srgbClr>
                  </a:outerShdw>
                </a:effectLst>
                <a:ea typeface="標楷體" pitchFamily="65" charset="-120"/>
              </a:rPr>
              <a:t> From </a:t>
            </a:r>
            <a:r>
              <a:rPr kumimoji="0" lang="en-US" altLang="zh-TW" sz="2400" b="1" dirty="0">
                <a:solidFill>
                  <a:schemeClr val="bg1"/>
                </a:solidFill>
                <a:effectLst>
                  <a:outerShdw blurRad="38100" dist="38100" dir="2700000" algn="tl">
                    <a:srgbClr val="000000">
                      <a:alpha val="43137"/>
                    </a:srgbClr>
                  </a:outerShdw>
                </a:effectLst>
                <a:ea typeface="標楷體" pitchFamily="65" charset="-120"/>
              </a:rPr>
              <a:t>HW to Web</a:t>
            </a:r>
          </a:p>
        </p:txBody>
      </p:sp>
      <p:sp>
        <p:nvSpPr>
          <p:cNvPr id="8196" name="Rectangle 2"/>
          <p:cNvSpPr>
            <a:spLocks noChangeArrowheads="1"/>
          </p:cNvSpPr>
          <p:nvPr/>
        </p:nvSpPr>
        <p:spPr bwMode="auto">
          <a:xfrm>
            <a:off x="2794000" y="363538"/>
            <a:ext cx="5549900" cy="533400"/>
          </a:xfrm>
          <a:prstGeom prst="rect">
            <a:avLst/>
          </a:prstGeom>
          <a:noFill/>
          <a:ln w="9525">
            <a:noFill/>
            <a:miter lim="800000"/>
            <a:headEnd/>
            <a:tailEnd/>
          </a:ln>
        </p:spPr>
        <p:txBody>
          <a:bodyPr lIns="0" tIns="0" anchor="ctr"/>
          <a:lstStyle/>
          <a:p>
            <a:pPr>
              <a:spcBef>
                <a:spcPct val="0"/>
              </a:spcBef>
              <a:buClrTx/>
              <a:buNone/>
              <a:defRPr/>
            </a:pPr>
            <a:r>
              <a:rPr lang="en-GB"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Installation Brief</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200" name="Rectangle 16"/>
          <p:cNvSpPr>
            <a:spLocks noChangeArrowheads="1"/>
          </p:cNvSpPr>
          <p:nvPr/>
        </p:nvSpPr>
        <p:spPr bwMode="auto">
          <a:xfrm>
            <a:off x="203201" y="3500438"/>
            <a:ext cx="1460500" cy="371475"/>
          </a:xfrm>
          <a:prstGeom prst="rect">
            <a:avLst/>
          </a:prstGeom>
          <a:noFill/>
          <a:ln w="9525">
            <a:noFill/>
            <a:miter lim="800000"/>
            <a:headEnd/>
            <a:tailEnd/>
          </a:ln>
        </p:spPr>
        <p:txBody>
          <a:bodyPr/>
          <a:lstStyle/>
          <a:p>
            <a:pPr algn="ctr" defTabSz="449263">
              <a:spcBef>
                <a:spcPct val="0"/>
              </a:spcBef>
              <a:buClr>
                <a:srgbClr val="000000"/>
              </a:buClr>
              <a:buSzPct val="100000"/>
              <a:buFont typeface="Arial" charset="0"/>
              <a:buNone/>
            </a:pPr>
            <a:r>
              <a:rPr kumimoji="0" lang="en-US" altLang="zh-TW" sz="1000" b="1" dirty="0">
                <a:solidFill>
                  <a:srgbClr val="000000"/>
                </a:solidFill>
              </a:rPr>
              <a:t>Install the </a:t>
            </a:r>
            <a:r>
              <a:rPr kumimoji="0" lang="en-US" altLang="zh-TW" sz="1000" b="1" dirty="0" err="1">
                <a:solidFill>
                  <a:srgbClr val="000000"/>
                </a:solidFill>
              </a:rPr>
              <a:t>HDD</a:t>
            </a:r>
            <a:endParaRPr kumimoji="0" lang="en-US" altLang="zh-TW" sz="1000" b="1" dirty="0">
              <a:solidFill>
                <a:srgbClr val="000000"/>
              </a:solidFill>
            </a:endParaRPr>
          </a:p>
        </p:txBody>
      </p:sp>
      <p:sp>
        <p:nvSpPr>
          <p:cNvPr id="51212" name="Rectangle 16"/>
          <p:cNvSpPr>
            <a:spLocks noChangeArrowheads="1"/>
          </p:cNvSpPr>
          <p:nvPr/>
        </p:nvSpPr>
        <p:spPr bwMode="auto">
          <a:xfrm>
            <a:off x="0" y="1444625"/>
            <a:ext cx="1627188" cy="371475"/>
          </a:xfrm>
          <a:prstGeom prst="rect">
            <a:avLst/>
          </a:prstGeom>
          <a:noFill/>
          <a:ln w="9525">
            <a:noFill/>
            <a:miter lim="800000"/>
            <a:headEnd/>
            <a:tailEnd/>
          </a:ln>
          <a:effectLst/>
        </p:spPr>
        <p:txBody>
          <a:bodyPr/>
          <a:lstStyle/>
          <a:p>
            <a:pPr algn="ctr" defTabSz="449263">
              <a:spcBef>
                <a:spcPct val="0"/>
              </a:spcBef>
              <a:buClr>
                <a:srgbClr val="000000"/>
              </a:buClr>
              <a:buSzPct val="100000"/>
              <a:buFont typeface="Arial" charset="0"/>
              <a:buNone/>
              <a:defRPr/>
            </a:pPr>
            <a:r>
              <a:rPr kumimoji="0" lang="en-US" altLang="zh-TW" sz="2000" b="1">
                <a:solidFill>
                  <a:schemeClr val="accent2"/>
                </a:solidFill>
                <a:effectLst>
                  <a:outerShdw blurRad="38100" dist="38100" dir="2700000" algn="tl">
                    <a:srgbClr val="C0C0C0"/>
                  </a:outerShdw>
                </a:effectLst>
                <a:ea typeface="新細明體" pitchFamily="18" charset="-120"/>
              </a:rPr>
              <a:t>Step.1</a:t>
            </a:r>
          </a:p>
        </p:txBody>
      </p:sp>
      <p:sp>
        <p:nvSpPr>
          <p:cNvPr id="8201" name="Rectangle 16"/>
          <p:cNvSpPr>
            <a:spLocks noChangeArrowheads="1"/>
          </p:cNvSpPr>
          <p:nvPr/>
        </p:nvSpPr>
        <p:spPr bwMode="auto">
          <a:xfrm>
            <a:off x="1939925" y="3525838"/>
            <a:ext cx="2303462" cy="371475"/>
          </a:xfrm>
          <a:prstGeom prst="rect">
            <a:avLst/>
          </a:prstGeom>
          <a:noFill/>
          <a:ln w="9525">
            <a:noFill/>
            <a:miter lim="800000"/>
            <a:headEnd/>
            <a:tailEnd/>
          </a:ln>
        </p:spPr>
        <p:txBody>
          <a:bodyPr/>
          <a:lstStyle/>
          <a:p>
            <a:pPr algn="ctr" defTabSz="449263">
              <a:spcBef>
                <a:spcPct val="0"/>
              </a:spcBef>
              <a:buClr>
                <a:srgbClr val="000000"/>
              </a:buClr>
              <a:buSzPct val="100000"/>
              <a:buFont typeface="Arial" charset="0"/>
              <a:buNone/>
            </a:pPr>
            <a:r>
              <a:rPr kumimoji="0" lang="en-US" altLang="zh-TW" sz="1000" b="1" dirty="0">
                <a:solidFill>
                  <a:srgbClr val="000000"/>
                </a:solidFill>
              </a:rPr>
              <a:t>Connect NVR to network</a:t>
            </a:r>
          </a:p>
        </p:txBody>
      </p:sp>
      <p:sp>
        <p:nvSpPr>
          <p:cNvPr id="51214" name="Rectangle 16"/>
          <p:cNvSpPr>
            <a:spLocks noChangeArrowheads="1"/>
          </p:cNvSpPr>
          <p:nvPr/>
        </p:nvSpPr>
        <p:spPr bwMode="auto">
          <a:xfrm>
            <a:off x="0" y="3979863"/>
            <a:ext cx="1627188" cy="371475"/>
          </a:xfrm>
          <a:prstGeom prst="rect">
            <a:avLst/>
          </a:prstGeom>
          <a:noFill/>
          <a:ln w="9525">
            <a:noFill/>
            <a:miter lim="800000"/>
            <a:headEnd/>
            <a:tailEnd/>
          </a:ln>
          <a:effectLst/>
        </p:spPr>
        <p:txBody>
          <a:bodyPr/>
          <a:lstStyle/>
          <a:p>
            <a:pPr algn="ctr" defTabSz="449263">
              <a:spcBef>
                <a:spcPct val="0"/>
              </a:spcBef>
              <a:buClr>
                <a:srgbClr val="000000"/>
              </a:buClr>
              <a:buSzPct val="100000"/>
              <a:buFont typeface="Arial" charset="0"/>
              <a:buNone/>
              <a:defRPr/>
            </a:pPr>
            <a:r>
              <a:rPr kumimoji="0" lang="en-US" altLang="zh-TW" sz="2000" b="1" dirty="0" err="1">
                <a:solidFill>
                  <a:schemeClr val="accent2"/>
                </a:solidFill>
                <a:effectLst>
                  <a:outerShdw blurRad="38100" dist="38100" dir="2700000" algn="tl">
                    <a:srgbClr val="C0C0C0"/>
                  </a:outerShdw>
                </a:effectLst>
                <a:ea typeface="新細明體" pitchFamily="18" charset="-120"/>
              </a:rPr>
              <a:t>Step.3</a:t>
            </a:r>
            <a:endParaRPr kumimoji="0" lang="en-US" altLang="zh-TW" sz="2000" b="1" dirty="0">
              <a:solidFill>
                <a:schemeClr val="accent2"/>
              </a:solidFill>
              <a:effectLst>
                <a:outerShdw blurRad="38100" dist="38100" dir="2700000" algn="tl">
                  <a:srgbClr val="C0C0C0"/>
                </a:outerShdw>
              </a:effectLst>
              <a:ea typeface="新細明體" pitchFamily="18" charset="-120"/>
            </a:endParaRPr>
          </a:p>
        </p:txBody>
      </p:sp>
      <p:sp>
        <p:nvSpPr>
          <p:cNvPr id="8207" name="Rectangle 16"/>
          <p:cNvSpPr>
            <a:spLocks noChangeArrowheads="1"/>
          </p:cNvSpPr>
          <p:nvPr/>
        </p:nvSpPr>
        <p:spPr bwMode="auto">
          <a:xfrm>
            <a:off x="5975350" y="6156325"/>
            <a:ext cx="2303463" cy="371475"/>
          </a:xfrm>
          <a:prstGeom prst="rect">
            <a:avLst/>
          </a:prstGeom>
          <a:noFill/>
          <a:ln w="9525">
            <a:noFill/>
            <a:miter lim="800000"/>
            <a:headEnd/>
            <a:tailEnd/>
          </a:ln>
        </p:spPr>
        <p:txBody>
          <a:bodyPr/>
          <a:lstStyle/>
          <a:p>
            <a:pPr algn="ctr" defTabSz="449263">
              <a:spcBef>
                <a:spcPct val="0"/>
              </a:spcBef>
              <a:buClr>
                <a:srgbClr val="000000"/>
              </a:buClr>
              <a:buSzPct val="100000"/>
              <a:buFont typeface="Arial" charset="0"/>
              <a:buNone/>
            </a:pPr>
            <a:r>
              <a:rPr kumimoji="0" lang="en-US" altLang="zh-TW" sz="1000" b="1" dirty="0" smtClean="0">
                <a:solidFill>
                  <a:srgbClr val="000000"/>
                </a:solidFill>
              </a:rPr>
              <a:t>mydlink login and live view</a:t>
            </a:r>
            <a:endParaRPr kumimoji="0" lang="en-US" altLang="zh-TW" sz="1000" b="1" dirty="0">
              <a:solidFill>
                <a:srgbClr val="000000"/>
              </a:solidFill>
            </a:endParaRPr>
          </a:p>
        </p:txBody>
      </p:sp>
      <p:pic>
        <p:nvPicPr>
          <p:cNvPr id="55297" name="Picture 1"/>
          <p:cNvPicPr>
            <a:picLocks noChangeAspect="1" noChangeArrowheads="1"/>
          </p:cNvPicPr>
          <p:nvPr/>
        </p:nvPicPr>
        <p:blipFill>
          <a:blip r:embed="rId4" cstate="print"/>
          <a:srcRect/>
          <a:stretch>
            <a:fillRect/>
          </a:stretch>
        </p:blipFill>
        <p:spPr bwMode="auto">
          <a:xfrm>
            <a:off x="406400" y="1849438"/>
            <a:ext cx="1752600" cy="1609725"/>
          </a:xfrm>
          <a:prstGeom prst="rect">
            <a:avLst/>
          </a:prstGeom>
          <a:noFill/>
          <a:ln w="9525">
            <a:noFill/>
            <a:miter lim="800000"/>
            <a:headEnd/>
            <a:tailEnd/>
          </a:ln>
        </p:spPr>
      </p:pic>
      <p:pic>
        <p:nvPicPr>
          <p:cNvPr id="55298" name="Picture 2"/>
          <p:cNvPicPr>
            <a:picLocks noChangeAspect="1" noChangeArrowheads="1"/>
          </p:cNvPicPr>
          <p:nvPr/>
        </p:nvPicPr>
        <p:blipFill>
          <a:blip r:embed="rId5" cstate="print"/>
          <a:srcRect/>
          <a:stretch>
            <a:fillRect/>
          </a:stretch>
        </p:blipFill>
        <p:spPr bwMode="auto">
          <a:xfrm>
            <a:off x="2360613" y="1952625"/>
            <a:ext cx="1781175" cy="1657350"/>
          </a:xfrm>
          <a:prstGeom prst="rect">
            <a:avLst/>
          </a:prstGeom>
          <a:noFill/>
          <a:ln w="9525">
            <a:noFill/>
            <a:miter lim="800000"/>
            <a:headEnd/>
            <a:tailEnd/>
          </a:ln>
        </p:spPr>
      </p:pic>
      <p:sp>
        <p:nvSpPr>
          <p:cNvPr id="25" name="Rectangle 16"/>
          <p:cNvSpPr>
            <a:spLocks noChangeArrowheads="1"/>
          </p:cNvSpPr>
          <p:nvPr/>
        </p:nvSpPr>
        <p:spPr bwMode="auto">
          <a:xfrm>
            <a:off x="5927725" y="3551239"/>
            <a:ext cx="2303462" cy="296862"/>
          </a:xfrm>
          <a:prstGeom prst="rect">
            <a:avLst/>
          </a:prstGeom>
          <a:noFill/>
          <a:ln w="9525">
            <a:noFill/>
            <a:miter lim="800000"/>
            <a:headEnd/>
            <a:tailEnd/>
          </a:ln>
        </p:spPr>
        <p:txBody>
          <a:bodyPr/>
          <a:lstStyle/>
          <a:p>
            <a:pPr algn="ctr" defTabSz="449263">
              <a:spcBef>
                <a:spcPct val="0"/>
              </a:spcBef>
              <a:buClr>
                <a:srgbClr val="000000"/>
              </a:buClr>
              <a:buSzPct val="100000"/>
              <a:buFont typeface="Arial" charset="0"/>
              <a:buNone/>
            </a:pPr>
            <a:r>
              <a:rPr kumimoji="0" lang="en-US" altLang="zh-TW" sz="1000" b="1" dirty="0" smtClean="0">
                <a:solidFill>
                  <a:srgbClr val="000000"/>
                </a:solidFill>
              </a:rPr>
              <a:t>Connect IP Camera(s) to NVR</a:t>
            </a:r>
            <a:endParaRPr kumimoji="0" lang="en-US" altLang="zh-TW" sz="1000" b="1" dirty="0">
              <a:solidFill>
                <a:srgbClr val="000000"/>
              </a:solidFill>
            </a:endParaRPr>
          </a:p>
        </p:txBody>
      </p:sp>
      <p:pic>
        <p:nvPicPr>
          <p:cNvPr id="26" name="Picture 6" descr="http://t0.gstatic.com/images?q=tbn:ANd9GcQbLT_RSqevRKamw_3SqZEUpU22BfLTMPFw__0DCNBHL9ZfWnCo"/>
          <p:cNvPicPr>
            <a:picLocks noChangeAspect="1" noChangeArrowheads="1"/>
          </p:cNvPicPr>
          <p:nvPr/>
        </p:nvPicPr>
        <p:blipFill>
          <a:blip r:embed="rId6" cstate="print"/>
          <a:srcRect/>
          <a:stretch>
            <a:fillRect/>
          </a:stretch>
        </p:blipFill>
        <p:spPr bwMode="auto">
          <a:xfrm>
            <a:off x="2047875" y="4729162"/>
            <a:ext cx="971550" cy="971551"/>
          </a:xfrm>
          <a:prstGeom prst="rect">
            <a:avLst/>
          </a:prstGeom>
          <a:noFill/>
        </p:spPr>
      </p:pic>
      <p:pic>
        <p:nvPicPr>
          <p:cNvPr id="27" name="圖片 26" descr="DNR-322L_A1_Image L(Side1).jpg"/>
          <p:cNvPicPr>
            <a:picLocks noChangeAspect="1"/>
          </p:cNvPicPr>
          <p:nvPr/>
        </p:nvPicPr>
        <p:blipFill>
          <a:blip r:embed="rId7" cstate="print"/>
          <a:stretch>
            <a:fillRect/>
          </a:stretch>
        </p:blipFill>
        <p:spPr>
          <a:xfrm>
            <a:off x="330200" y="4622800"/>
            <a:ext cx="921014" cy="1148499"/>
          </a:xfrm>
          <a:prstGeom prst="rect">
            <a:avLst/>
          </a:prstGeom>
        </p:spPr>
      </p:pic>
      <p:sp>
        <p:nvSpPr>
          <p:cNvPr id="28" name="Rectangle 16"/>
          <p:cNvSpPr>
            <a:spLocks noChangeArrowheads="1"/>
          </p:cNvSpPr>
          <p:nvPr/>
        </p:nvSpPr>
        <p:spPr bwMode="auto">
          <a:xfrm>
            <a:off x="623888" y="5849938"/>
            <a:ext cx="2303463" cy="371475"/>
          </a:xfrm>
          <a:prstGeom prst="rect">
            <a:avLst/>
          </a:prstGeom>
          <a:noFill/>
          <a:ln w="9525">
            <a:noFill/>
            <a:miter lim="800000"/>
            <a:headEnd/>
            <a:tailEnd/>
          </a:ln>
        </p:spPr>
        <p:txBody>
          <a:bodyPr/>
          <a:lstStyle/>
          <a:p>
            <a:pPr algn="ctr" defTabSz="449263">
              <a:spcBef>
                <a:spcPct val="0"/>
              </a:spcBef>
              <a:buClr>
                <a:srgbClr val="000000"/>
              </a:buClr>
              <a:buSzPct val="100000"/>
              <a:buFont typeface="Arial" charset="0"/>
              <a:buNone/>
            </a:pPr>
            <a:r>
              <a:rPr kumimoji="0" lang="en-US" altLang="zh-TW" sz="1000" b="1" dirty="0" smtClean="0">
                <a:solidFill>
                  <a:srgbClr val="000000"/>
                </a:solidFill>
              </a:rPr>
              <a:t>Connect to Internet</a:t>
            </a:r>
          </a:p>
          <a:p>
            <a:pPr algn="ctr" defTabSz="449263">
              <a:spcBef>
                <a:spcPct val="0"/>
              </a:spcBef>
              <a:buClr>
                <a:srgbClr val="000000"/>
              </a:buClr>
              <a:buSzPct val="100000"/>
              <a:buFont typeface="Arial" charset="0"/>
              <a:buNone/>
            </a:pPr>
            <a:r>
              <a:rPr kumimoji="0" lang="en-US" altLang="zh-TW" sz="1000" b="1" dirty="0" smtClean="0">
                <a:solidFill>
                  <a:srgbClr val="000000"/>
                </a:solidFill>
              </a:rPr>
              <a:t>and link to mydlink</a:t>
            </a:r>
            <a:endParaRPr kumimoji="0" lang="en-US" altLang="zh-TW" sz="1000" b="1" dirty="0">
              <a:solidFill>
                <a:srgbClr val="000000"/>
              </a:solidFill>
            </a:endParaRPr>
          </a:p>
        </p:txBody>
      </p:sp>
      <p:pic>
        <p:nvPicPr>
          <p:cNvPr id="55301" name="Picture 5"/>
          <p:cNvPicPr>
            <a:picLocks noChangeAspect="1" noChangeArrowheads="1"/>
          </p:cNvPicPr>
          <p:nvPr/>
        </p:nvPicPr>
        <p:blipFill>
          <a:blip r:embed="rId8" cstate="print"/>
          <a:srcRect/>
          <a:stretch>
            <a:fillRect/>
          </a:stretch>
        </p:blipFill>
        <p:spPr bwMode="auto">
          <a:xfrm>
            <a:off x="3781425" y="4939111"/>
            <a:ext cx="1844675" cy="544113"/>
          </a:xfrm>
          <a:prstGeom prst="rect">
            <a:avLst/>
          </a:prstGeom>
          <a:noFill/>
          <a:ln w="9525">
            <a:noFill/>
            <a:miter lim="800000"/>
            <a:headEnd/>
            <a:tailEnd/>
          </a:ln>
        </p:spPr>
      </p:pic>
      <p:pic>
        <p:nvPicPr>
          <p:cNvPr id="55303" name="Picture 7" descr="http://t1.gstatic.com/images?q=tbn:ANd9GcQGrOuvQhOLGAxa4mXVD8u9w8GAydp2UNHxmfQkv4tSIoRfNACDyp7mKcRm"/>
          <p:cNvPicPr>
            <a:picLocks noChangeAspect="1" noChangeArrowheads="1"/>
          </p:cNvPicPr>
          <p:nvPr/>
        </p:nvPicPr>
        <p:blipFill>
          <a:blip r:embed="rId9" cstate="print"/>
          <a:srcRect/>
          <a:stretch>
            <a:fillRect/>
          </a:stretch>
        </p:blipFill>
        <p:spPr bwMode="auto">
          <a:xfrm>
            <a:off x="1311275" y="4864100"/>
            <a:ext cx="744537" cy="744538"/>
          </a:xfrm>
          <a:prstGeom prst="rect">
            <a:avLst/>
          </a:prstGeom>
          <a:noFill/>
        </p:spPr>
      </p:pic>
      <p:pic>
        <p:nvPicPr>
          <p:cNvPr id="31" name="Picture 7" descr="http://t1.gstatic.com/images?q=tbn:ANd9GcQGrOuvQhOLGAxa4mXVD8u9w8GAydp2UNHxmfQkv4tSIoRfNACDyp7mKcRm"/>
          <p:cNvPicPr>
            <a:picLocks noChangeAspect="1" noChangeArrowheads="1"/>
          </p:cNvPicPr>
          <p:nvPr/>
        </p:nvPicPr>
        <p:blipFill>
          <a:blip r:embed="rId9" cstate="print"/>
          <a:srcRect/>
          <a:stretch>
            <a:fillRect/>
          </a:stretch>
        </p:blipFill>
        <p:spPr bwMode="auto">
          <a:xfrm>
            <a:off x="3000375" y="4864100"/>
            <a:ext cx="744537" cy="744538"/>
          </a:xfrm>
          <a:prstGeom prst="rect">
            <a:avLst/>
          </a:prstGeom>
          <a:noFill/>
        </p:spPr>
      </p:pic>
      <p:pic>
        <p:nvPicPr>
          <p:cNvPr id="32" name="圖片 31" descr="image086.png"/>
          <p:cNvPicPr>
            <a:picLocks noChangeAspect="1"/>
          </p:cNvPicPr>
          <p:nvPr/>
        </p:nvPicPr>
        <p:blipFill>
          <a:blip r:embed="rId10" cstate="print"/>
          <a:srcRect t="13264" b="12213"/>
          <a:stretch>
            <a:fillRect/>
          </a:stretch>
        </p:blipFill>
        <p:spPr>
          <a:xfrm>
            <a:off x="5814259" y="4270464"/>
            <a:ext cx="2669341" cy="1838235"/>
          </a:xfrm>
          <a:prstGeom prst="rect">
            <a:avLst/>
          </a:prstGeom>
        </p:spPr>
      </p:pic>
      <p:sp>
        <p:nvSpPr>
          <p:cNvPr id="33" name="Rectangle 16"/>
          <p:cNvSpPr>
            <a:spLocks noChangeArrowheads="1"/>
          </p:cNvSpPr>
          <p:nvPr/>
        </p:nvSpPr>
        <p:spPr bwMode="auto">
          <a:xfrm>
            <a:off x="4953000" y="1544638"/>
            <a:ext cx="1627187" cy="371475"/>
          </a:xfrm>
          <a:prstGeom prst="rect">
            <a:avLst/>
          </a:prstGeom>
          <a:noFill/>
          <a:ln w="9525">
            <a:noFill/>
            <a:miter lim="800000"/>
            <a:headEnd/>
            <a:tailEnd/>
          </a:ln>
          <a:effectLst/>
        </p:spPr>
        <p:txBody>
          <a:bodyPr/>
          <a:lstStyle/>
          <a:p>
            <a:pPr algn="ctr" defTabSz="449263">
              <a:spcBef>
                <a:spcPct val="0"/>
              </a:spcBef>
              <a:buClr>
                <a:srgbClr val="000000"/>
              </a:buClr>
              <a:buSzPct val="100000"/>
              <a:buFont typeface="Arial" charset="0"/>
              <a:buNone/>
              <a:defRPr/>
            </a:pPr>
            <a:r>
              <a:rPr kumimoji="0" lang="en-US" altLang="zh-TW" sz="2000" b="1" dirty="0" err="1">
                <a:solidFill>
                  <a:schemeClr val="accent2"/>
                </a:solidFill>
                <a:effectLst>
                  <a:outerShdw blurRad="38100" dist="38100" dir="2700000" algn="tl">
                    <a:srgbClr val="C0C0C0"/>
                  </a:outerShdw>
                </a:effectLst>
                <a:ea typeface="新細明體" pitchFamily="18" charset="-120"/>
              </a:rPr>
              <a:t>Step.2</a:t>
            </a:r>
            <a:endParaRPr kumimoji="0" lang="en-US" altLang="zh-TW" sz="2000" b="1" dirty="0">
              <a:solidFill>
                <a:schemeClr val="accent2"/>
              </a:solidFill>
              <a:effectLst>
                <a:outerShdw blurRad="38100" dist="38100" dir="2700000" algn="tl">
                  <a:srgbClr val="C0C0C0"/>
                </a:outerShdw>
              </a:effectLst>
              <a:ea typeface="新細明體" pitchFamily="18" charset="-12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3250" name="Picture 2" descr="http://t2.gstatic.com/images?q=tbn:ANd9GcQWmjQ3VUqZbJE3SCK1KXbmP6Lrz4ZzIchP43lzydAL6BtYLEAKKA"/>
          <p:cNvPicPr>
            <a:picLocks noChangeAspect="1" noChangeArrowheads="1"/>
          </p:cNvPicPr>
          <p:nvPr/>
        </p:nvPicPr>
        <p:blipFill>
          <a:blip r:embed="rId3" cstate="print"/>
          <a:srcRect/>
          <a:stretch>
            <a:fillRect/>
          </a:stretch>
        </p:blipFill>
        <p:spPr bwMode="auto">
          <a:xfrm>
            <a:off x="0" y="2119312"/>
            <a:ext cx="3248025" cy="3248027"/>
          </a:xfrm>
          <a:prstGeom prst="rect">
            <a:avLst/>
          </a:prstGeom>
          <a:noFill/>
        </p:spPr>
      </p:pic>
      <p:sp>
        <p:nvSpPr>
          <p:cNvPr id="9219" name="投影片編號版面配置區 5"/>
          <p:cNvSpPr txBox="1">
            <a:spLocks noGrp="1"/>
          </p:cNvSpPr>
          <p:nvPr/>
        </p:nvSpPr>
        <p:spPr bwMode="auto">
          <a:xfrm>
            <a:off x="7747000" y="6381750"/>
            <a:ext cx="1041400" cy="476250"/>
          </a:xfrm>
          <a:prstGeom prst="rect">
            <a:avLst/>
          </a:prstGeom>
          <a:noFill/>
          <a:ln w="9525">
            <a:noFill/>
            <a:miter lim="800000"/>
            <a:headEnd/>
            <a:tailEnd/>
          </a:ln>
        </p:spPr>
        <p:txBody>
          <a:bodyPr/>
          <a:lstStyle/>
          <a:p>
            <a:pPr algn="r">
              <a:spcBef>
                <a:spcPct val="0"/>
              </a:spcBef>
              <a:buClrTx/>
              <a:buFontTx/>
              <a:buNone/>
            </a:pPr>
            <a:fld id="{265E3E6A-3D7B-4A7C-9F37-75FAABF09F55}" type="slidenum">
              <a:rPr lang="en-US" altLang="zh-TW" sz="1400">
                <a:latin typeface="Arial" charset="0"/>
              </a:rPr>
              <a:pPr algn="r">
                <a:spcBef>
                  <a:spcPct val="0"/>
                </a:spcBef>
                <a:buClrTx/>
                <a:buFontTx/>
                <a:buNone/>
              </a:pPr>
              <a:t>22</a:t>
            </a:fld>
            <a:endParaRPr lang="en-US" altLang="zh-TW" sz="1400">
              <a:latin typeface="Arial" charset="0"/>
            </a:endParaRPr>
          </a:p>
        </p:txBody>
      </p:sp>
      <p:sp>
        <p:nvSpPr>
          <p:cNvPr id="9220" name="Rectangle 4"/>
          <p:cNvSpPr>
            <a:spLocks noGrp="1" noChangeArrowheads="1"/>
          </p:cNvSpPr>
          <p:nvPr>
            <p:ph type="title" idx="4294967295"/>
          </p:nvPr>
        </p:nvSpPr>
        <p:spPr>
          <a:xfrm>
            <a:off x="3009900" y="301625"/>
            <a:ext cx="5842000" cy="550863"/>
          </a:xfrm>
          <a:noFill/>
        </p:spPr>
        <p:txBody>
          <a:bodyPr lIns="0" tIns="0"/>
          <a:lstStyle/>
          <a:p>
            <a:pPr eaLnBrk="1" hangingPunct="1">
              <a:defRPr/>
            </a:pPr>
            <a:r>
              <a:rPr lang="en-GB" altLang="zh-TW" sz="3200" kern="1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itchFamily="34" charset="0"/>
                <a:ea typeface="新細明體" pitchFamily="18" charset="-120"/>
                <a:cs typeface="+mn-cs"/>
              </a:rPr>
              <a:t>System Configuration</a:t>
            </a:r>
            <a:endParaRPr lang="en-US" altLang="zh-TW" sz="3200" kern="1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erdana" pitchFamily="34" charset="0"/>
              <a:ea typeface="新細明體" pitchFamily="18" charset="-120"/>
              <a:cs typeface="+mn-cs"/>
            </a:endParaRPr>
          </a:p>
        </p:txBody>
      </p:sp>
      <p:sp>
        <p:nvSpPr>
          <p:cNvPr id="9221" name="Rectangle 5"/>
          <p:cNvSpPr>
            <a:spLocks noChangeArrowheads="1"/>
          </p:cNvSpPr>
          <p:nvPr/>
        </p:nvSpPr>
        <p:spPr bwMode="auto">
          <a:xfrm>
            <a:off x="419100" y="1054100"/>
            <a:ext cx="8229600" cy="387798"/>
          </a:xfrm>
          <a:prstGeom prst="rect">
            <a:avLst/>
          </a:prstGeom>
          <a:noFill/>
          <a:ln w="9525">
            <a:noFill/>
            <a:miter lim="800000"/>
            <a:headEnd/>
            <a:tailEnd/>
          </a:ln>
        </p:spPr>
        <p:txBody>
          <a:bodyPr>
            <a:spAutoFit/>
          </a:bodyPr>
          <a:lstStyle/>
          <a:p>
            <a:pPr marL="287338" indent="-287338" eaLnBrk="0" hangingPunct="0">
              <a:lnSpc>
                <a:spcPct val="80000"/>
              </a:lnSpc>
              <a:spcBef>
                <a:spcPct val="0"/>
              </a:spcBef>
              <a:buClrTx/>
              <a:buSzPct val="120000"/>
              <a:buNone/>
              <a:tabLst>
                <a:tab pos="287338" algn="l"/>
              </a:tabLst>
              <a:defRPr/>
            </a:pPr>
            <a:r>
              <a:rPr kumimoji="0" lang="en-US" altLang="zh-TW" sz="2400" b="1" dirty="0" smtClean="0">
                <a:solidFill>
                  <a:schemeClr val="bg1"/>
                </a:solidFill>
                <a:effectLst>
                  <a:outerShdw blurRad="38100" dist="38100" dir="2700000" algn="tl">
                    <a:srgbClr val="000000">
                      <a:alpha val="43137"/>
                    </a:srgbClr>
                  </a:outerShdw>
                </a:effectLst>
                <a:ea typeface="標楷體" pitchFamily="65" charset="-120"/>
              </a:rPr>
              <a:t>Home surveillance deployment example</a:t>
            </a:r>
            <a:endParaRPr kumimoji="0" lang="en-US" altLang="zh-TW" sz="2400" b="1" dirty="0">
              <a:solidFill>
                <a:schemeClr val="bg1"/>
              </a:solidFill>
              <a:effectLst>
                <a:outerShdw blurRad="38100" dist="38100" dir="2700000" algn="tl">
                  <a:srgbClr val="000000">
                    <a:alpha val="43137"/>
                  </a:srgbClr>
                </a:outerShdw>
              </a:effectLst>
              <a:ea typeface="標楷體" pitchFamily="65" charset="-120"/>
            </a:endParaRPr>
          </a:p>
        </p:txBody>
      </p:sp>
      <p:pic>
        <p:nvPicPr>
          <p:cNvPr id="53252" name="Picture 4" descr="http://t1.gstatic.com/images?q=tbn:ANd9GcRhHB3bdDkHozydYHnQ1PwEu9xgM83F3PnkJvLXiqDCXB_SwYSF"/>
          <p:cNvPicPr>
            <a:picLocks noChangeAspect="1" noChangeArrowheads="1"/>
          </p:cNvPicPr>
          <p:nvPr/>
        </p:nvPicPr>
        <p:blipFill>
          <a:blip r:embed="rId4" cstate="print"/>
          <a:srcRect r="43452"/>
          <a:stretch>
            <a:fillRect/>
          </a:stretch>
        </p:blipFill>
        <p:spPr bwMode="auto">
          <a:xfrm>
            <a:off x="3368675" y="2022474"/>
            <a:ext cx="3057525" cy="3475923"/>
          </a:xfrm>
          <a:prstGeom prst="rect">
            <a:avLst/>
          </a:prstGeom>
          <a:noFill/>
        </p:spPr>
      </p:pic>
      <p:sp>
        <p:nvSpPr>
          <p:cNvPr id="36" name="文字方塊 35"/>
          <p:cNvSpPr txBox="1"/>
          <p:nvPr/>
        </p:nvSpPr>
        <p:spPr bwMode="auto">
          <a:xfrm>
            <a:off x="6392979" y="4916269"/>
            <a:ext cx="1435021" cy="646331"/>
          </a:xfrm>
          <a:prstGeom prst="rect">
            <a:avLst/>
          </a:prstGeom>
          <a:noFill/>
        </p:spPr>
        <p:txBody>
          <a:bodyPr wrap="square">
            <a:spAutoFit/>
          </a:bodyPr>
          <a:lstStyle/>
          <a:p>
            <a:pPr>
              <a:buNone/>
              <a:defRPr/>
            </a:pPr>
            <a:r>
              <a:rPr lang="en-US" altLang="zh-TW" b="1" dirty="0" smtClean="0">
                <a:latin typeface="+mj-lt"/>
                <a:ea typeface="+mn-ea"/>
              </a:rPr>
              <a:t>Wireless Router</a:t>
            </a:r>
          </a:p>
          <a:p>
            <a:pPr marL="171450" indent="-171450">
              <a:buNone/>
              <a:defRPr/>
            </a:pPr>
            <a:r>
              <a:rPr lang="en-US" altLang="zh-TW" dirty="0" smtClean="0">
                <a:latin typeface="+mj-lt"/>
              </a:rPr>
              <a:t>DIR-300</a:t>
            </a:r>
            <a:endParaRPr lang="zh-TW" altLang="en-US" dirty="0">
              <a:latin typeface="+mj-lt"/>
            </a:endParaRPr>
          </a:p>
          <a:p>
            <a:pPr marL="171450" indent="-171450">
              <a:buNone/>
              <a:defRPr/>
            </a:pPr>
            <a:r>
              <a:rPr lang="en-US" altLang="zh-TW" dirty="0" smtClean="0">
                <a:latin typeface="+mj-lt"/>
                <a:ea typeface="+mn-ea"/>
              </a:rPr>
              <a:t>DIR-815</a:t>
            </a:r>
          </a:p>
        </p:txBody>
      </p:sp>
      <p:sp>
        <p:nvSpPr>
          <p:cNvPr id="37" name="文字方塊 36"/>
          <p:cNvSpPr txBox="1"/>
          <p:nvPr/>
        </p:nvSpPr>
        <p:spPr>
          <a:xfrm>
            <a:off x="1898301" y="5527390"/>
            <a:ext cx="1124299" cy="474489"/>
          </a:xfrm>
          <a:prstGeom prst="rect">
            <a:avLst/>
          </a:prstGeom>
          <a:noFill/>
        </p:spPr>
        <p:txBody>
          <a:bodyPr wrap="square" rtlCol="0">
            <a:spAutoFit/>
          </a:bodyPr>
          <a:lstStyle/>
          <a:p>
            <a:pPr>
              <a:lnSpc>
                <a:spcPts val="700"/>
              </a:lnSpc>
              <a:buNone/>
            </a:pPr>
            <a:r>
              <a:rPr lang="en-US" altLang="zh-TW" b="1" dirty="0" smtClean="0"/>
              <a:t>Fixed Box</a:t>
            </a:r>
            <a:endParaRPr lang="en-US" altLang="zh-TW" b="1" dirty="0"/>
          </a:p>
          <a:p>
            <a:pPr>
              <a:lnSpc>
                <a:spcPts val="500"/>
              </a:lnSpc>
              <a:buNone/>
            </a:pPr>
            <a:r>
              <a:rPr lang="en-US" altLang="zh-TW" dirty="0" err="1" smtClean="0"/>
              <a:t>DCS</a:t>
            </a:r>
            <a:r>
              <a:rPr lang="en-US" altLang="zh-TW" dirty="0" smtClean="0"/>
              <a:t>-3715</a:t>
            </a:r>
          </a:p>
          <a:p>
            <a:pPr>
              <a:lnSpc>
                <a:spcPts val="700"/>
              </a:lnSpc>
              <a:buNone/>
            </a:pPr>
            <a:r>
              <a:rPr lang="en-US" altLang="zh-TW" dirty="0" smtClean="0"/>
              <a:t>(Full HD, H.264)</a:t>
            </a:r>
            <a:endParaRPr lang="zh-TW" altLang="en-US" dirty="0"/>
          </a:p>
        </p:txBody>
      </p:sp>
      <p:sp>
        <p:nvSpPr>
          <p:cNvPr id="38" name="文字方塊 37"/>
          <p:cNvSpPr txBox="1"/>
          <p:nvPr/>
        </p:nvSpPr>
        <p:spPr>
          <a:xfrm>
            <a:off x="5619862" y="5790354"/>
            <a:ext cx="1482003" cy="438582"/>
          </a:xfrm>
          <a:prstGeom prst="rect">
            <a:avLst/>
          </a:prstGeom>
          <a:noFill/>
        </p:spPr>
        <p:txBody>
          <a:bodyPr wrap="square" rtlCol="0">
            <a:spAutoFit/>
          </a:bodyPr>
          <a:lstStyle/>
          <a:p>
            <a:pPr>
              <a:buNone/>
            </a:pPr>
            <a:r>
              <a:rPr lang="en-US" altLang="zh-TW" b="1" dirty="0"/>
              <a:t>9-ch NVR Appliance</a:t>
            </a:r>
          </a:p>
          <a:p>
            <a:pPr marL="171450" indent="-171450">
              <a:buNone/>
            </a:pPr>
            <a:r>
              <a:rPr lang="en-US" altLang="zh-TW" dirty="0" err="1" smtClean="0"/>
              <a:t>DNR-322L</a:t>
            </a:r>
            <a:endParaRPr lang="en-US" altLang="zh-TW" dirty="0" smtClean="0"/>
          </a:p>
        </p:txBody>
      </p:sp>
      <p:sp>
        <p:nvSpPr>
          <p:cNvPr id="39" name="文字方塊 38"/>
          <p:cNvSpPr txBox="1"/>
          <p:nvPr/>
        </p:nvSpPr>
        <p:spPr>
          <a:xfrm>
            <a:off x="1144833" y="1735347"/>
            <a:ext cx="1522167" cy="646331"/>
          </a:xfrm>
          <a:prstGeom prst="rect">
            <a:avLst/>
          </a:prstGeom>
          <a:noFill/>
        </p:spPr>
        <p:txBody>
          <a:bodyPr wrap="square" rtlCol="0">
            <a:spAutoFit/>
          </a:bodyPr>
          <a:lstStyle/>
          <a:p>
            <a:pPr>
              <a:buNone/>
            </a:pPr>
            <a:r>
              <a:rPr lang="en-US" altLang="zh-TW" b="1" dirty="0" smtClean="0"/>
              <a:t>Basic Cube</a:t>
            </a:r>
            <a:endParaRPr lang="en-US" altLang="zh-TW" b="1" dirty="0"/>
          </a:p>
          <a:p>
            <a:pPr marL="171450" indent="-171450">
              <a:buNone/>
            </a:pPr>
            <a:r>
              <a:rPr lang="en-US" altLang="zh-TW" dirty="0" err="1" smtClean="0"/>
              <a:t>DCS-930L</a:t>
            </a:r>
            <a:r>
              <a:rPr lang="en-US" altLang="zh-TW" dirty="0" smtClean="0"/>
              <a:t>  (</a:t>
            </a:r>
            <a:r>
              <a:rPr lang="en-US" altLang="zh-TW" dirty="0" err="1" smtClean="0"/>
              <a:t>11n</a:t>
            </a:r>
            <a:r>
              <a:rPr lang="en-US" altLang="zh-TW" dirty="0" smtClean="0"/>
              <a:t>)</a:t>
            </a:r>
            <a:endParaRPr lang="en-US" altLang="zh-TW" dirty="0"/>
          </a:p>
          <a:p>
            <a:pPr marL="171450" indent="-171450">
              <a:buNone/>
            </a:pPr>
            <a:r>
              <a:rPr lang="en-US" altLang="zh-TW" dirty="0" err="1" smtClean="0"/>
              <a:t>DCS-932L</a:t>
            </a:r>
            <a:r>
              <a:rPr lang="en-US" altLang="zh-TW" dirty="0" smtClean="0"/>
              <a:t> (</a:t>
            </a:r>
            <a:r>
              <a:rPr lang="en-US" altLang="zh-TW" dirty="0" err="1" smtClean="0"/>
              <a:t>5M</a:t>
            </a:r>
            <a:r>
              <a:rPr lang="en-US" altLang="zh-TW" dirty="0" smtClean="0"/>
              <a:t> </a:t>
            </a:r>
            <a:r>
              <a:rPr lang="en-US" altLang="zh-TW" dirty="0" err="1" smtClean="0"/>
              <a:t>IR</a:t>
            </a:r>
            <a:r>
              <a:rPr lang="en-US" altLang="zh-TW" dirty="0" smtClean="0"/>
              <a:t>, </a:t>
            </a:r>
            <a:r>
              <a:rPr lang="en-US" altLang="zh-TW" dirty="0" err="1" smtClean="0"/>
              <a:t>11n</a:t>
            </a:r>
            <a:r>
              <a:rPr lang="en-US" altLang="zh-TW" dirty="0" smtClean="0"/>
              <a:t>)</a:t>
            </a:r>
          </a:p>
        </p:txBody>
      </p:sp>
      <p:sp>
        <p:nvSpPr>
          <p:cNvPr id="40" name="文字方塊 39"/>
          <p:cNvSpPr txBox="1"/>
          <p:nvPr/>
        </p:nvSpPr>
        <p:spPr>
          <a:xfrm>
            <a:off x="6730740" y="1720700"/>
            <a:ext cx="1752860" cy="646331"/>
          </a:xfrm>
          <a:prstGeom prst="rect">
            <a:avLst/>
          </a:prstGeom>
          <a:noFill/>
        </p:spPr>
        <p:txBody>
          <a:bodyPr wrap="square" rtlCol="0">
            <a:spAutoFit/>
          </a:bodyPr>
          <a:lstStyle/>
          <a:p>
            <a:pPr>
              <a:buNone/>
            </a:pPr>
            <a:r>
              <a:rPr lang="en-US" altLang="zh-TW" b="1" dirty="0" smtClean="0"/>
              <a:t>Advanced cube</a:t>
            </a:r>
            <a:endParaRPr lang="en-US" altLang="zh-TW" b="1" dirty="0"/>
          </a:p>
          <a:p>
            <a:pPr marL="171450" indent="-171450">
              <a:buNone/>
            </a:pPr>
            <a:r>
              <a:rPr lang="en-US" altLang="zh-TW" dirty="0" err="1" smtClean="0"/>
              <a:t>DCS</a:t>
            </a:r>
            <a:r>
              <a:rPr lang="en-US" altLang="zh-TW" dirty="0" smtClean="0"/>
              <a:t>-2103 (HD, H.264)</a:t>
            </a:r>
          </a:p>
          <a:p>
            <a:pPr marL="171450" indent="-171450">
              <a:buNone/>
            </a:pPr>
            <a:r>
              <a:rPr lang="en-US" altLang="zh-TW" dirty="0" err="1" smtClean="0"/>
              <a:t>DCS</a:t>
            </a:r>
            <a:r>
              <a:rPr lang="en-US" altLang="zh-TW" dirty="0" smtClean="0"/>
              <a:t>-2130 (HD, </a:t>
            </a:r>
            <a:r>
              <a:rPr lang="en-US" altLang="zh-TW" dirty="0" err="1" smtClean="0"/>
              <a:t>H.264,11n</a:t>
            </a:r>
            <a:r>
              <a:rPr lang="en-US" altLang="zh-TW" dirty="0" smtClean="0"/>
              <a:t>)</a:t>
            </a:r>
          </a:p>
        </p:txBody>
      </p:sp>
      <p:pic>
        <p:nvPicPr>
          <p:cNvPr id="41" name="Picture 9"/>
          <p:cNvPicPr>
            <a:picLocks noChangeAspect="1" noChangeArrowheads="1"/>
          </p:cNvPicPr>
          <p:nvPr/>
        </p:nvPicPr>
        <p:blipFill>
          <a:blip r:embed="rId5" cstate="email">
            <a:clrChange>
              <a:clrFrom>
                <a:srgbClr val="FFFFFF"/>
              </a:clrFrom>
              <a:clrTo>
                <a:srgbClr val="FFFFFF">
                  <a:alpha val="0"/>
                </a:srgbClr>
              </a:clrTo>
            </a:clrChange>
          </a:blip>
          <a:srcRect/>
          <a:stretch>
            <a:fillRect/>
          </a:stretch>
        </p:blipFill>
        <p:spPr bwMode="auto">
          <a:xfrm>
            <a:off x="0" y="4339407"/>
            <a:ext cx="1004834" cy="457460"/>
          </a:xfrm>
          <a:prstGeom prst="rect">
            <a:avLst/>
          </a:prstGeom>
          <a:noFill/>
          <a:ln w="1">
            <a:noFill/>
            <a:miter lim="800000"/>
            <a:headEnd/>
            <a:tailEnd/>
          </a:ln>
        </p:spPr>
      </p:pic>
      <p:cxnSp>
        <p:nvCxnSpPr>
          <p:cNvPr id="42" name="直線接點 41"/>
          <p:cNvCxnSpPr/>
          <p:nvPr/>
        </p:nvCxnSpPr>
        <p:spPr bwMode="auto">
          <a:xfrm flipV="1">
            <a:off x="7150100" y="4622800"/>
            <a:ext cx="1143000" cy="50800"/>
          </a:xfrm>
          <a:prstGeom prst="line">
            <a:avLst/>
          </a:prstGeom>
          <a:noFill/>
          <a:ln w="38100" cap="flat" cmpd="sng" algn="ctr">
            <a:solidFill>
              <a:srgbClr val="3366CC"/>
            </a:solidFill>
            <a:prstDash val="solid"/>
            <a:round/>
            <a:headEnd type="none" w="med" len="med"/>
            <a:tailEnd type="none" w="med" len="med"/>
          </a:ln>
          <a:effectLst/>
        </p:spPr>
      </p:cxnSp>
      <p:sp>
        <p:nvSpPr>
          <p:cNvPr id="43" name="文字方塊 42"/>
          <p:cNvSpPr txBox="1"/>
          <p:nvPr/>
        </p:nvSpPr>
        <p:spPr>
          <a:xfrm>
            <a:off x="0" y="4884014"/>
            <a:ext cx="1675117" cy="342594"/>
          </a:xfrm>
          <a:prstGeom prst="rect">
            <a:avLst/>
          </a:prstGeom>
          <a:noFill/>
        </p:spPr>
        <p:txBody>
          <a:bodyPr wrap="square" rtlCol="0">
            <a:spAutoFit/>
          </a:bodyPr>
          <a:lstStyle/>
          <a:p>
            <a:pPr>
              <a:lnSpc>
                <a:spcPts val="700"/>
              </a:lnSpc>
              <a:buNone/>
            </a:pPr>
            <a:r>
              <a:rPr lang="en-US" altLang="zh-TW" b="1" dirty="0" smtClean="0"/>
              <a:t>Outdoor IR Box </a:t>
            </a:r>
          </a:p>
          <a:p>
            <a:pPr>
              <a:lnSpc>
                <a:spcPts val="700"/>
              </a:lnSpc>
              <a:buNone/>
            </a:pPr>
            <a:r>
              <a:rPr lang="en-US" altLang="zh-TW" dirty="0" err="1" smtClean="0"/>
              <a:t>DCS</a:t>
            </a:r>
            <a:r>
              <a:rPr lang="en-US" altLang="zh-TW" dirty="0" smtClean="0"/>
              <a:t>-7110 (HD,H.264)</a:t>
            </a:r>
            <a:endParaRPr lang="zh-TW" altLang="en-US" dirty="0"/>
          </a:p>
        </p:txBody>
      </p:sp>
      <p:pic>
        <p:nvPicPr>
          <p:cNvPr id="44" name="圖片 43" descr="DCS-3715_A1_Image L(Side_left).jpg"/>
          <p:cNvPicPr>
            <a:picLocks noChangeAspect="1"/>
          </p:cNvPicPr>
          <p:nvPr/>
        </p:nvPicPr>
        <p:blipFill>
          <a:blip r:embed="rId6" cstate="print"/>
          <a:srcRect b="7602"/>
          <a:stretch>
            <a:fillRect/>
          </a:stretch>
        </p:blipFill>
        <p:spPr>
          <a:xfrm>
            <a:off x="2664871" y="5203851"/>
            <a:ext cx="656594" cy="505871"/>
          </a:xfrm>
          <a:prstGeom prst="rect">
            <a:avLst/>
          </a:prstGeom>
        </p:spPr>
      </p:pic>
      <p:pic>
        <p:nvPicPr>
          <p:cNvPr id="45" name="圖片 44" descr="DNR-322L_A1_Image L(Side1).jpg"/>
          <p:cNvPicPr>
            <a:picLocks noChangeAspect="1"/>
          </p:cNvPicPr>
          <p:nvPr/>
        </p:nvPicPr>
        <p:blipFill>
          <a:blip r:embed="rId7" cstate="print"/>
          <a:stretch>
            <a:fillRect/>
          </a:stretch>
        </p:blipFill>
        <p:spPr>
          <a:xfrm>
            <a:off x="4654286" y="5422900"/>
            <a:ext cx="921014" cy="1148499"/>
          </a:xfrm>
          <a:prstGeom prst="rect">
            <a:avLst/>
          </a:prstGeom>
        </p:spPr>
      </p:pic>
      <p:pic>
        <p:nvPicPr>
          <p:cNvPr id="46" name="圖片 41" descr="DCS-930_A1_Image L(Side1_OOBE).jpg"/>
          <p:cNvPicPr>
            <a:picLocks noChangeAspect="1"/>
          </p:cNvPicPr>
          <p:nvPr/>
        </p:nvPicPr>
        <p:blipFill>
          <a:blip r:embed="rId8" cstate="email"/>
          <a:srcRect/>
          <a:stretch>
            <a:fillRect/>
          </a:stretch>
        </p:blipFill>
        <p:spPr bwMode="auto">
          <a:xfrm>
            <a:off x="2679573" y="1525637"/>
            <a:ext cx="667005" cy="988963"/>
          </a:xfrm>
          <a:prstGeom prst="rect">
            <a:avLst/>
          </a:prstGeom>
          <a:noFill/>
          <a:ln w="9525">
            <a:noFill/>
            <a:miter lim="800000"/>
            <a:headEnd/>
            <a:tailEnd/>
          </a:ln>
        </p:spPr>
      </p:pic>
      <p:pic>
        <p:nvPicPr>
          <p:cNvPr id="47" name="Picture 4" descr="D-Link Systems D-Link &lt;em&gt;DIR&lt;/em&gt;-&lt;em&gt;815&lt;/em&gt; Wireless N Dual Band Router Wireless ..."/>
          <p:cNvPicPr>
            <a:picLocks noChangeAspect="1" noChangeArrowheads="1"/>
          </p:cNvPicPr>
          <p:nvPr/>
        </p:nvPicPr>
        <p:blipFill>
          <a:blip r:embed="rId9" cstate="print"/>
          <a:srcRect/>
          <a:stretch>
            <a:fillRect/>
          </a:stretch>
        </p:blipFill>
        <p:spPr bwMode="auto">
          <a:xfrm>
            <a:off x="6365875" y="4059237"/>
            <a:ext cx="857250" cy="857251"/>
          </a:xfrm>
          <a:prstGeom prst="rect">
            <a:avLst/>
          </a:prstGeom>
          <a:noFill/>
        </p:spPr>
      </p:pic>
      <p:pic>
        <p:nvPicPr>
          <p:cNvPr id="48" name="圖片 47" descr="DCS-2103_A1_Image L(Side).jpg"/>
          <p:cNvPicPr>
            <a:picLocks noChangeAspect="1"/>
          </p:cNvPicPr>
          <p:nvPr/>
        </p:nvPicPr>
        <p:blipFill>
          <a:blip r:embed="rId10" cstate="email"/>
          <a:stretch>
            <a:fillRect/>
          </a:stretch>
        </p:blipFill>
        <p:spPr>
          <a:xfrm flipH="1">
            <a:off x="6059720" y="1499108"/>
            <a:ext cx="689750" cy="926592"/>
          </a:xfrm>
          <a:prstGeom prst="rect">
            <a:avLst/>
          </a:prstGeom>
        </p:spPr>
      </p:pic>
      <p:pic>
        <p:nvPicPr>
          <p:cNvPr id="49" name="Picture 19"/>
          <p:cNvPicPr>
            <a:picLocks noChangeAspect="1" noChangeArrowheads="1"/>
          </p:cNvPicPr>
          <p:nvPr/>
        </p:nvPicPr>
        <p:blipFill>
          <a:blip r:embed="rId11" cstate="print"/>
          <a:srcRect/>
          <a:stretch>
            <a:fillRect/>
          </a:stretch>
        </p:blipFill>
        <p:spPr bwMode="auto">
          <a:xfrm>
            <a:off x="6292802" y="3289035"/>
            <a:ext cx="1047101" cy="489709"/>
          </a:xfrm>
          <a:prstGeom prst="rect">
            <a:avLst/>
          </a:prstGeom>
          <a:noFill/>
          <a:ln w="9525">
            <a:noFill/>
            <a:miter lim="800000"/>
            <a:headEnd/>
            <a:tailEnd/>
          </a:ln>
          <a:effectLst/>
        </p:spPr>
      </p:pic>
      <p:pic>
        <p:nvPicPr>
          <p:cNvPr id="50" name="Picture 6" descr="http://t0.gstatic.com/images?q=tbn:ANd9GcQbLT_RSqevRKamw_3SqZEUpU22BfLTMPFw__0DCNBHL9ZfWnCo"/>
          <p:cNvPicPr>
            <a:picLocks noChangeAspect="1" noChangeArrowheads="1"/>
          </p:cNvPicPr>
          <p:nvPr/>
        </p:nvPicPr>
        <p:blipFill>
          <a:blip r:embed="rId12" cstate="print"/>
          <a:srcRect/>
          <a:stretch>
            <a:fillRect/>
          </a:stretch>
        </p:blipFill>
        <p:spPr bwMode="auto">
          <a:xfrm>
            <a:off x="7940675" y="4144962"/>
            <a:ext cx="971550" cy="971551"/>
          </a:xfrm>
          <a:prstGeom prst="rect">
            <a:avLst/>
          </a:prstGeom>
          <a:noFill/>
        </p:spPr>
      </p:pic>
      <p:sp>
        <p:nvSpPr>
          <p:cNvPr id="51" name="文字方塊 50"/>
          <p:cNvSpPr txBox="1"/>
          <p:nvPr/>
        </p:nvSpPr>
        <p:spPr bwMode="auto">
          <a:xfrm>
            <a:off x="7962900" y="5182563"/>
            <a:ext cx="1181100" cy="230832"/>
          </a:xfrm>
          <a:prstGeom prst="rect">
            <a:avLst/>
          </a:prstGeom>
          <a:noFill/>
        </p:spPr>
        <p:txBody>
          <a:bodyPr wrap="square">
            <a:spAutoFit/>
          </a:bodyPr>
          <a:lstStyle/>
          <a:p>
            <a:pPr>
              <a:buNone/>
              <a:defRPr/>
            </a:pPr>
            <a:r>
              <a:rPr lang="en-US" altLang="zh-TW" b="1" dirty="0" smtClean="0">
                <a:latin typeface="+mj-lt"/>
                <a:ea typeface="+mn-ea"/>
              </a:rPr>
              <a:t>Internet</a:t>
            </a:r>
          </a:p>
        </p:txBody>
      </p:sp>
      <p:pic>
        <p:nvPicPr>
          <p:cNvPr id="53254" name="Picture 6" descr="http://t3.gstatic.com/images?q=tbn:ANd9GcTKtkV_Fzvdopcz7oV6JYv10ihvIVnLypv4HIwGVp8dlyZaiquxPw"/>
          <p:cNvPicPr>
            <a:picLocks noChangeAspect="1" noChangeArrowheads="1"/>
          </p:cNvPicPr>
          <p:nvPr/>
        </p:nvPicPr>
        <p:blipFill>
          <a:blip r:embed="rId13" cstate="print"/>
          <a:srcRect/>
          <a:stretch>
            <a:fillRect/>
          </a:stretch>
        </p:blipFill>
        <p:spPr bwMode="auto">
          <a:xfrm>
            <a:off x="3368675" y="1852612"/>
            <a:ext cx="365125" cy="365125"/>
          </a:xfrm>
          <a:prstGeom prst="rect">
            <a:avLst/>
          </a:prstGeom>
          <a:noFill/>
        </p:spPr>
      </p:pic>
      <p:pic>
        <p:nvPicPr>
          <p:cNvPr id="53" name="Picture 6" descr="http://t3.gstatic.com/images?q=tbn:ANd9GcTKtkV_Fzvdopcz7oV6JYv10ihvIVnLypv4HIwGVp8dlyZaiquxPw"/>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rot="19331672">
            <a:off x="942976" y="4456112"/>
            <a:ext cx="365125" cy="365125"/>
          </a:xfrm>
          <a:prstGeom prst="rect">
            <a:avLst/>
          </a:prstGeom>
          <a:noFill/>
        </p:spPr>
      </p:pic>
      <p:pic>
        <p:nvPicPr>
          <p:cNvPr id="54" name="Picture 6" descr="http://t3.gstatic.com/images?q=tbn:ANd9GcTKtkV_Fzvdopcz7oV6JYv10ihvIVnLypv4HIwGVp8dlyZaiquxPw"/>
          <p:cNvPicPr>
            <a:picLocks noChangeAspect="1" noChangeArrowheads="1"/>
          </p:cNvPicPr>
          <p:nvPr/>
        </p:nvPicPr>
        <p:blipFill>
          <a:blip r:embed="rId13" cstate="print"/>
          <a:srcRect/>
          <a:stretch>
            <a:fillRect/>
          </a:stretch>
        </p:blipFill>
        <p:spPr bwMode="auto">
          <a:xfrm flipH="1">
            <a:off x="5667375" y="1763712"/>
            <a:ext cx="365125" cy="365125"/>
          </a:xfrm>
          <a:prstGeom prst="rect">
            <a:avLst/>
          </a:prstGeom>
          <a:noFill/>
        </p:spPr>
      </p:pic>
      <p:pic>
        <p:nvPicPr>
          <p:cNvPr id="55" name="Picture 6" descr="http://t3.gstatic.com/images?q=tbn:ANd9GcTKtkV_Fzvdopcz7oV6JYv10ihvIVnLypv4HIwGVp8dlyZaiquxPw"/>
          <p:cNvPicPr>
            <a:picLocks noChangeAspect="1" noChangeArrowheads="1"/>
          </p:cNvPicPr>
          <p:nvPr/>
        </p:nvPicPr>
        <p:blipFill>
          <a:blip r:embed="rId13" cstate="print"/>
          <a:srcRect/>
          <a:stretch>
            <a:fillRect/>
          </a:stretch>
        </p:blipFill>
        <p:spPr bwMode="auto">
          <a:xfrm flipV="1">
            <a:off x="3355975" y="5053012"/>
            <a:ext cx="365125" cy="365125"/>
          </a:xfrm>
          <a:prstGeom prst="rect">
            <a:avLst/>
          </a:prstGeom>
          <a:noFill/>
        </p:spPr>
      </p:pic>
      <p:pic>
        <p:nvPicPr>
          <p:cNvPr id="56" name="Picture 19"/>
          <p:cNvPicPr>
            <a:picLocks noChangeAspect="1" noChangeArrowheads="1"/>
          </p:cNvPicPr>
          <p:nvPr/>
        </p:nvPicPr>
        <p:blipFill>
          <a:blip r:embed="rId11" cstate="print"/>
          <a:srcRect/>
          <a:stretch>
            <a:fillRect/>
          </a:stretch>
        </p:blipFill>
        <p:spPr bwMode="auto">
          <a:xfrm rot="19846229">
            <a:off x="2843081" y="3183484"/>
            <a:ext cx="732463" cy="342559"/>
          </a:xfrm>
          <a:prstGeom prst="rect">
            <a:avLst/>
          </a:prstGeom>
          <a:noFill/>
          <a:ln w="9525">
            <a:noFill/>
            <a:miter lim="800000"/>
            <a:headEnd/>
            <a:tailEnd/>
          </a:ln>
          <a:effectLst/>
        </p:spPr>
      </p:pic>
      <p:cxnSp>
        <p:nvCxnSpPr>
          <p:cNvPr id="57" name="直線接點 56"/>
          <p:cNvCxnSpPr/>
          <p:nvPr/>
        </p:nvCxnSpPr>
        <p:spPr bwMode="auto">
          <a:xfrm flipV="1">
            <a:off x="5334000" y="4864100"/>
            <a:ext cx="1041400" cy="749300"/>
          </a:xfrm>
          <a:prstGeom prst="line">
            <a:avLst/>
          </a:prstGeom>
          <a:noFill/>
          <a:ln w="38100" cap="flat" cmpd="sng" algn="ctr">
            <a:solidFill>
              <a:srgbClr val="B2B2B2"/>
            </a:solidFill>
            <a:prstDash val="solid"/>
            <a:round/>
            <a:headEnd type="none" w="med" len="med"/>
            <a:tailEnd type="none" w="med" len="med"/>
          </a:ln>
          <a:effectLst/>
        </p:spPr>
      </p:cxnSp>
      <p:cxnSp>
        <p:nvCxnSpPr>
          <p:cNvPr id="61" name="直線接點 60"/>
          <p:cNvCxnSpPr>
            <a:stCxn id="44" idx="3"/>
          </p:cNvCxnSpPr>
          <p:nvPr/>
        </p:nvCxnSpPr>
        <p:spPr bwMode="auto">
          <a:xfrm flipV="1">
            <a:off x="3321465" y="4864100"/>
            <a:ext cx="3015835" cy="592687"/>
          </a:xfrm>
          <a:prstGeom prst="line">
            <a:avLst/>
          </a:prstGeom>
          <a:noFill/>
          <a:ln w="38100" cap="flat" cmpd="sng" algn="ctr">
            <a:solidFill>
              <a:srgbClr val="B2B2B2"/>
            </a:solidFill>
            <a:prstDash val="solid"/>
            <a:round/>
            <a:headEnd type="none" w="med" len="med"/>
            <a:tailEnd type="none" w="med" len="med"/>
          </a:ln>
          <a:effectLst/>
        </p:spPr>
      </p:cxnSp>
      <p:cxnSp>
        <p:nvCxnSpPr>
          <p:cNvPr id="64" name="直線接點 63"/>
          <p:cNvCxnSpPr/>
          <p:nvPr/>
        </p:nvCxnSpPr>
        <p:spPr bwMode="auto">
          <a:xfrm flipV="1">
            <a:off x="1264065" y="4851400"/>
            <a:ext cx="5060535" cy="8488"/>
          </a:xfrm>
          <a:prstGeom prst="line">
            <a:avLst/>
          </a:prstGeom>
          <a:noFill/>
          <a:ln w="38100" cap="flat" cmpd="sng" algn="ctr">
            <a:solidFill>
              <a:srgbClr val="B2B2B2"/>
            </a:solidFill>
            <a:prstDash val="solid"/>
            <a:round/>
            <a:headEnd type="none" w="med" len="med"/>
            <a:tailEnd type="none" w="med" len="med"/>
          </a:ln>
          <a:effectLst/>
        </p:spPr>
      </p:cxnSp>
      <p:pic>
        <p:nvPicPr>
          <p:cNvPr id="68" name="Picture 5"/>
          <p:cNvPicPr>
            <a:picLocks noChangeAspect="1" noChangeArrowheads="1"/>
          </p:cNvPicPr>
          <p:nvPr/>
        </p:nvPicPr>
        <p:blipFill>
          <a:blip r:embed="rId14" cstate="print"/>
          <a:srcRect/>
          <a:stretch>
            <a:fillRect/>
          </a:stretch>
        </p:blipFill>
        <p:spPr bwMode="auto">
          <a:xfrm>
            <a:off x="2687863" y="2459255"/>
            <a:ext cx="737817" cy="664946"/>
          </a:xfrm>
          <a:prstGeom prst="rect">
            <a:avLst/>
          </a:prstGeom>
          <a:noFill/>
          <a:ln w="9525">
            <a:noFill/>
            <a:miter lim="800000"/>
            <a:headEnd/>
            <a:tailEnd/>
          </a:ln>
        </p:spPr>
      </p:pic>
      <p:pic>
        <p:nvPicPr>
          <p:cNvPr id="70" name="Picture 8"/>
          <p:cNvPicPr>
            <a:picLocks noChangeAspect="1" noChangeArrowheads="1"/>
          </p:cNvPicPr>
          <p:nvPr/>
        </p:nvPicPr>
        <p:blipFill>
          <a:blip r:embed="rId15" cstate="print"/>
          <a:srcRect/>
          <a:stretch>
            <a:fillRect/>
          </a:stretch>
        </p:blipFill>
        <p:spPr bwMode="auto">
          <a:xfrm>
            <a:off x="6232524" y="2476501"/>
            <a:ext cx="827423" cy="634999"/>
          </a:xfrm>
          <a:prstGeom prst="rect">
            <a:avLst/>
          </a:prstGeom>
          <a:noFill/>
          <a:ln w="9525">
            <a:noFill/>
            <a:miter lim="800000"/>
            <a:headEnd/>
            <a:tailEnd/>
          </a:ln>
        </p:spPr>
      </p:pic>
      <p:grpSp>
        <p:nvGrpSpPr>
          <p:cNvPr id="74" name="群組 42"/>
          <p:cNvGrpSpPr/>
          <p:nvPr/>
        </p:nvGrpSpPr>
        <p:grpSpPr>
          <a:xfrm>
            <a:off x="3009901" y="5613400"/>
            <a:ext cx="1155699" cy="758824"/>
            <a:chOff x="3759200" y="4991099"/>
            <a:chExt cx="1715771" cy="1025525"/>
          </a:xfrm>
        </p:grpSpPr>
        <p:pic>
          <p:nvPicPr>
            <p:cNvPr id="75" name="Picture 13"/>
            <p:cNvPicPr>
              <a:picLocks noChangeAspect="1" noChangeArrowheads="1"/>
            </p:cNvPicPr>
            <p:nvPr/>
          </p:nvPicPr>
          <p:blipFill>
            <a:blip r:embed="rId16" cstate="print"/>
            <a:srcRect/>
            <a:stretch>
              <a:fillRect/>
            </a:stretch>
          </p:blipFill>
          <p:spPr bwMode="auto">
            <a:xfrm>
              <a:off x="3900488" y="4991099"/>
              <a:ext cx="1574483" cy="1025525"/>
            </a:xfrm>
            <a:prstGeom prst="rect">
              <a:avLst/>
            </a:prstGeom>
            <a:noFill/>
            <a:ln w="9525">
              <a:noFill/>
              <a:miter lim="800000"/>
              <a:headEnd/>
              <a:tailEnd/>
            </a:ln>
          </p:spPr>
        </p:pic>
        <p:sp>
          <p:nvSpPr>
            <p:cNvPr id="76" name="矩形 75"/>
            <p:cNvSpPr/>
            <p:nvPr/>
          </p:nvSpPr>
          <p:spPr bwMode="auto">
            <a:xfrm>
              <a:off x="3759200" y="4991100"/>
              <a:ext cx="673100" cy="6223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chemeClr val="folHlink"/>
                </a:buClr>
                <a:buSzTx/>
                <a:buFontTx/>
                <a:buChar char="•"/>
                <a:tabLst/>
              </a:pPr>
              <a:endParaRPr kumimoji="1" lang="zh-TW" altLang="en-US" sz="900" b="0" i="0" u="none" strike="noStrike" cap="none" normalizeH="0" baseline="0" smtClean="0">
                <a:ln>
                  <a:noFill/>
                </a:ln>
                <a:solidFill>
                  <a:schemeClr val="tx1"/>
                </a:solidFill>
                <a:effectLst/>
                <a:latin typeface="Verdana" pitchFamily="34" charset="0"/>
                <a:ea typeface="新細明體" pitchFamily="18" charset="-120"/>
              </a:endParaRPr>
            </a:p>
          </p:txBody>
        </p:sp>
      </p:grpSp>
      <p:pic>
        <p:nvPicPr>
          <p:cNvPr id="82" name="Picture 9"/>
          <p:cNvPicPr>
            <a:picLocks noChangeAspect="1" noChangeArrowheads="1"/>
          </p:cNvPicPr>
          <p:nvPr/>
        </p:nvPicPr>
        <p:blipFill>
          <a:blip r:embed="rId17" cstate="print"/>
          <a:srcRect/>
          <a:stretch>
            <a:fillRect/>
          </a:stretch>
        </p:blipFill>
        <p:spPr bwMode="auto">
          <a:xfrm>
            <a:off x="230188" y="5257800"/>
            <a:ext cx="1099625" cy="8509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par>
                          <p:cTn id="8" fill="hold">
                            <p:stCondLst>
                              <p:cond delay="500"/>
                            </p:stCondLst>
                            <p:childTnLst>
                              <p:par>
                                <p:cTn id="9" presetID="0" presetClass="path" presetSubtype="0" accel="50000" decel="50000" fill="hold" nodeType="afterEffect">
                                  <p:stCondLst>
                                    <p:cond delay="0"/>
                                  </p:stCondLst>
                                  <p:childTnLst>
                                    <p:animMotion origin="layout" path="M 0.00243 0.05185 C 0.01718 0.12546 0.03211 0.19907 0.00382 0.26852 C -0.02448 0.33796 -0.09584 0.40324 -0.16702 0.46852 " pathEditMode="relative" ptsTypes="aaA">
                                      <p:cBhvr>
                                        <p:cTn id="10" dur="1000" fill="hold"/>
                                        <p:tgtEl>
                                          <p:spTgt spid="70"/>
                                        </p:tgtEl>
                                        <p:attrNameLst>
                                          <p:attrName>ppt_x</p:attrName>
                                          <p:attrName>ppt_y</p:attrName>
                                        </p:attrNameLst>
                                      </p:cBhvr>
                                    </p:animMotion>
                                  </p:childTnLst>
                                </p:cTn>
                              </p:par>
                            </p:childTnLst>
                          </p:cTn>
                        </p:par>
                        <p:par>
                          <p:cTn id="11" fill="hold">
                            <p:stCondLst>
                              <p:cond delay="1500"/>
                            </p:stCondLst>
                            <p:childTnLst>
                              <p:par>
                                <p:cTn id="12" presetID="10" presetClass="exit" presetSubtype="0" fill="hold" nodeType="afterEffect">
                                  <p:stCondLst>
                                    <p:cond delay="0"/>
                                  </p:stCondLst>
                                  <p:childTnLst>
                                    <p:animEffect transition="out" filter="fade">
                                      <p:cBhvr>
                                        <p:cTn id="13" dur="1000"/>
                                        <p:tgtEl>
                                          <p:spTgt spid="70"/>
                                        </p:tgtEl>
                                      </p:cBhvr>
                                    </p:animEffect>
                                    <p:set>
                                      <p:cBhvr>
                                        <p:cTn id="14" dur="1" fill="hold">
                                          <p:stCondLst>
                                            <p:cond delay="999"/>
                                          </p:stCondLst>
                                        </p:cTn>
                                        <p:tgtEl>
                                          <p:spTgt spid="70"/>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fade">
                                      <p:cBhvr>
                                        <p:cTn id="17" dur="500"/>
                                        <p:tgtEl>
                                          <p:spTgt spid="68"/>
                                        </p:tgtEl>
                                      </p:cBhvr>
                                    </p:animEffect>
                                  </p:childTnLst>
                                </p:cTn>
                              </p:par>
                            </p:childTnLst>
                          </p:cTn>
                        </p:par>
                        <p:par>
                          <p:cTn id="18" fill="hold">
                            <p:stCondLst>
                              <p:cond delay="2500"/>
                            </p:stCondLst>
                            <p:childTnLst>
                              <p:par>
                                <p:cTn id="19" presetID="0" presetClass="path" presetSubtype="0" accel="50000" decel="50000" fill="hold" nodeType="afterEffect">
                                  <p:stCondLst>
                                    <p:cond delay="0"/>
                                  </p:stCondLst>
                                  <p:childTnLst>
                                    <p:animMotion origin="layout" path="M 0.00191 0.05602 C 0.1809 0.13056 0.36007 0.2051 0.39913 0.27639 C 0.4382 0.34769 0.33733 0.41575 0.23663 0.4838 " pathEditMode="relative" ptsTypes="aaA">
                                      <p:cBhvr>
                                        <p:cTn id="20" dur="1000" fill="hold"/>
                                        <p:tgtEl>
                                          <p:spTgt spid="68"/>
                                        </p:tgtEl>
                                        <p:attrNameLst>
                                          <p:attrName>ppt_x</p:attrName>
                                          <p:attrName>ppt_y</p:attrName>
                                        </p:attrNameLst>
                                      </p:cBhvr>
                                    </p:animMotion>
                                  </p:childTnLst>
                                </p:cTn>
                              </p:par>
                            </p:childTnLst>
                          </p:cTn>
                        </p:par>
                        <p:par>
                          <p:cTn id="21" fill="hold">
                            <p:stCondLst>
                              <p:cond delay="3500"/>
                            </p:stCondLst>
                            <p:childTnLst>
                              <p:par>
                                <p:cTn id="22" presetID="10" presetClass="exit" presetSubtype="0" fill="hold" nodeType="afterEffect">
                                  <p:stCondLst>
                                    <p:cond delay="0"/>
                                  </p:stCondLst>
                                  <p:childTnLst>
                                    <p:animEffect transition="out" filter="fade">
                                      <p:cBhvr>
                                        <p:cTn id="23" dur="1000"/>
                                        <p:tgtEl>
                                          <p:spTgt spid="68"/>
                                        </p:tgtEl>
                                      </p:cBhvr>
                                    </p:animEffect>
                                    <p:set>
                                      <p:cBhvr>
                                        <p:cTn id="24" dur="1" fill="hold">
                                          <p:stCondLst>
                                            <p:cond delay="999"/>
                                          </p:stCondLst>
                                        </p:cTn>
                                        <p:tgtEl>
                                          <p:spTgt spid="68"/>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fade">
                                      <p:cBhvr>
                                        <p:cTn id="27" dur="500"/>
                                        <p:tgtEl>
                                          <p:spTgt spid="74"/>
                                        </p:tgtEl>
                                      </p:cBhvr>
                                    </p:animEffect>
                                  </p:childTnLst>
                                </p:cTn>
                              </p:par>
                            </p:childTnLst>
                          </p:cTn>
                        </p:par>
                        <p:par>
                          <p:cTn id="28" fill="hold">
                            <p:stCondLst>
                              <p:cond delay="4500"/>
                            </p:stCondLst>
                            <p:childTnLst>
                              <p:par>
                                <p:cTn id="29" presetID="0" presetClass="path" presetSubtype="0" accel="50000" decel="50000" fill="hold" nodeType="afterEffect">
                                  <p:stCondLst>
                                    <p:cond delay="0"/>
                                  </p:stCondLst>
                                  <p:childTnLst>
                                    <p:animMotion origin="layout" path="M 0.03403 -0.06458 C 0.17361 -0.13125 0.31337 -0.19791 0.33681 -0.1868 C 0.36024 -0.17569 0.26719 -0.0868 0.17431 0.00209 " pathEditMode="relative" ptsTypes="aaA">
                                      <p:cBhvr>
                                        <p:cTn id="30" dur="1000" fill="hold"/>
                                        <p:tgtEl>
                                          <p:spTgt spid="74"/>
                                        </p:tgtEl>
                                        <p:attrNameLst>
                                          <p:attrName>ppt_x</p:attrName>
                                          <p:attrName>ppt_y</p:attrName>
                                        </p:attrNameLst>
                                      </p:cBhvr>
                                    </p:animMotion>
                                  </p:childTnLst>
                                </p:cTn>
                              </p:par>
                            </p:childTnLst>
                          </p:cTn>
                        </p:par>
                        <p:par>
                          <p:cTn id="31" fill="hold">
                            <p:stCondLst>
                              <p:cond delay="5500"/>
                            </p:stCondLst>
                            <p:childTnLst>
                              <p:par>
                                <p:cTn id="32" presetID="10" presetClass="exit" presetSubtype="0" fill="hold" nodeType="afterEffect">
                                  <p:stCondLst>
                                    <p:cond delay="0"/>
                                  </p:stCondLst>
                                  <p:childTnLst>
                                    <p:animEffect transition="out" filter="fade">
                                      <p:cBhvr>
                                        <p:cTn id="33" dur="1000"/>
                                        <p:tgtEl>
                                          <p:spTgt spid="74"/>
                                        </p:tgtEl>
                                      </p:cBhvr>
                                    </p:animEffect>
                                    <p:set>
                                      <p:cBhvr>
                                        <p:cTn id="34" dur="1" fill="hold">
                                          <p:stCondLst>
                                            <p:cond delay="999"/>
                                          </p:stCondLst>
                                        </p:cTn>
                                        <p:tgtEl>
                                          <p:spTgt spid="74"/>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fade">
                                      <p:cBhvr>
                                        <p:cTn id="37" dur="500"/>
                                        <p:tgtEl>
                                          <p:spTgt spid="82"/>
                                        </p:tgtEl>
                                      </p:cBhvr>
                                    </p:animEffect>
                                  </p:childTnLst>
                                </p:cTn>
                              </p:par>
                            </p:childTnLst>
                          </p:cTn>
                        </p:par>
                        <p:par>
                          <p:cTn id="38" fill="hold">
                            <p:stCondLst>
                              <p:cond delay="6500"/>
                            </p:stCondLst>
                            <p:childTnLst>
                              <p:par>
                                <p:cTn id="39" presetID="0" presetClass="path" presetSubtype="0" accel="50000" decel="50000" fill="hold" nodeType="afterEffect">
                                  <p:stCondLst>
                                    <p:cond delay="0"/>
                                  </p:stCondLst>
                                  <p:childTnLst>
                                    <p:animMotion origin="layout" path="M 0.06615 -0.06389 C 0.32622 -0.11689 0.58629 -0.16967 0.65643 -0.15092 C 0.72657 -0.13217 0.60677 -0.04166 0.48698 0.04908 " pathEditMode="relative" ptsTypes="aaA">
                                      <p:cBhvr>
                                        <p:cTn id="40" dur="1000" fill="hold"/>
                                        <p:tgtEl>
                                          <p:spTgt spid="82"/>
                                        </p:tgtEl>
                                        <p:attrNameLst>
                                          <p:attrName>ppt_x</p:attrName>
                                          <p:attrName>ppt_y</p:attrName>
                                        </p:attrNameLst>
                                      </p:cBhvr>
                                    </p:animMotion>
                                  </p:childTnLst>
                                </p:cTn>
                              </p:par>
                            </p:childTnLst>
                          </p:cTn>
                        </p:par>
                        <p:par>
                          <p:cTn id="41" fill="hold">
                            <p:stCondLst>
                              <p:cond delay="7500"/>
                            </p:stCondLst>
                            <p:childTnLst>
                              <p:par>
                                <p:cTn id="42" presetID="10" presetClass="exit" presetSubtype="0" fill="hold" nodeType="afterEffect">
                                  <p:stCondLst>
                                    <p:cond delay="0"/>
                                  </p:stCondLst>
                                  <p:childTnLst>
                                    <p:animEffect transition="out" filter="fade">
                                      <p:cBhvr>
                                        <p:cTn id="43" dur="1000"/>
                                        <p:tgtEl>
                                          <p:spTgt spid="82"/>
                                        </p:tgtEl>
                                      </p:cBhvr>
                                    </p:animEffect>
                                    <p:set>
                                      <p:cBhvr>
                                        <p:cTn id="44" dur="1" fill="hold">
                                          <p:stCondLst>
                                            <p:cond delay="999"/>
                                          </p:stCondLst>
                                        </p:cTn>
                                        <p:tgtEl>
                                          <p:spTgt spid="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投影片編號版面配置區 5"/>
          <p:cNvSpPr>
            <a:spLocks noGrp="1"/>
          </p:cNvSpPr>
          <p:nvPr>
            <p:ph type="sldNum" sz="quarter" idx="12"/>
          </p:nvPr>
        </p:nvSpPr>
        <p:spPr>
          <a:noFill/>
        </p:spPr>
        <p:txBody>
          <a:bodyPr/>
          <a:lstStyle/>
          <a:p>
            <a:fld id="{DF7D5052-01B8-4CB9-9D1B-62E518669A92}" type="slidenum">
              <a:rPr lang="en-US" altLang="zh-TW" smtClean="0">
                <a:ea typeface="新細明體" charset="-120"/>
              </a:rPr>
              <a:pPr/>
              <a:t>23</a:t>
            </a:fld>
            <a:endParaRPr lang="en-US" altLang="zh-TW" smtClean="0">
              <a:ea typeface="新細明體" charset="-120"/>
            </a:endParaRPr>
          </a:p>
        </p:txBody>
      </p:sp>
      <p:sp>
        <p:nvSpPr>
          <p:cNvPr id="13315" name="Rectangle 2"/>
          <p:cNvSpPr>
            <a:spLocks noGrp="1" noChangeArrowheads="1"/>
          </p:cNvSpPr>
          <p:nvPr>
            <p:ph type="body" idx="1"/>
          </p:nvPr>
        </p:nvSpPr>
        <p:spPr>
          <a:xfrm>
            <a:off x="471488" y="1720850"/>
            <a:ext cx="8051800" cy="4884738"/>
          </a:xfrm>
          <a:noFill/>
        </p:spPr>
        <p:txBody>
          <a:bodyPr/>
          <a:lstStyle/>
          <a:p>
            <a:pPr eaLnBrk="1" hangingPunct="1">
              <a:lnSpc>
                <a:spcPct val="110000"/>
              </a:lnSpc>
              <a:spcBef>
                <a:spcPct val="50000"/>
              </a:spcBef>
              <a:buClr>
                <a:schemeClr val="folHlink"/>
              </a:buClr>
              <a:buSzPct val="90000"/>
              <a:buFont typeface="Wingdings" pitchFamily="2" charset="2"/>
              <a:buChar char="n"/>
            </a:pPr>
            <a:r>
              <a:rPr lang="en-US" altLang="zh-TW" sz="2400" b="1" dirty="0" smtClean="0"/>
              <a:t>Full Function Recording</a:t>
            </a:r>
          </a:p>
          <a:p>
            <a:pPr lvl="1" eaLnBrk="1" hangingPunct="1">
              <a:lnSpc>
                <a:spcPct val="110000"/>
              </a:lnSpc>
              <a:spcBef>
                <a:spcPct val="50000"/>
              </a:spcBef>
              <a:buClr>
                <a:srgbClr val="FF9900"/>
              </a:buClr>
              <a:buFont typeface="Wingdings" pitchFamily="2" charset="2"/>
              <a:buChar char="ü"/>
            </a:pPr>
            <a:r>
              <a:rPr lang="en-US" altLang="zh-TW" sz="1600" b="1" dirty="0" smtClean="0"/>
              <a:t>Various recording schedule:</a:t>
            </a:r>
            <a:r>
              <a:rPr lang="en-US" altLang="zh-TW" sz="1600" dirty="0" smtClean="0"/>
              <a:t> There are many recording options for different applications, the flexible drag and drop interface is very easy to understand and yet very comprehensive. There are “always recording” and “event recording” for daily scheduling. </a:t>
            </a:r>
          </a:p>
          <a:p>
            <a:pPr lvl="1" eaLnBrk="1" hangingPunct="1">
              <a:lnSpc>
                <a:spcPct val="110000"/>
              </a:lnSpc>
              <a:spcBef>
                <a:spcPct val="50000"/>
              </a:spcBef>
              <a:buClr>
                <a:srgbClr val="FF9900"/>
              </a:buClr>
              <a:buFont typeface="Wingdings" pitchFamily="2" charset="2"/>
              <a:buChar char="ü"/>
            </a:pPr>
            <a:r>
              <a:rPr lang="en-US" altLang="zh-TW" sz="1600" b="1" dirty="0" smtClean="0"/>
              <a:t>Recording auto overwrite:</a:t>
            </a:r>
            <a:r>
              <a:rPr lang="en-US" altLang="zh-TW" sz="1600" dirty="0" smtClean="0"/>
              <a:t> NVR has an option to overwrite the oldest data automatically when the </a:t>
            </a:r>
            <a:r>
              <a:rPr lang="en-US" altLang="zh-TW" sz="1600" dirty="0" err="1" smtClean="0"/>
              <a:t>HDD</a:t>
            </a:r>
            <a:r>
              <a:rPr lang="en-US" altLang="zh-TW" sz="1600" dirty="0" smtClean="0"/>
              <a:t> space runs out. This allows uninterrupted non-stop security recording. </a:t>
            </a:r>
          </a:p>
          <a:p>
            <a:pPr lvl="1" eaLnBrk="1" hangingPunct="1">
              <a:lnSpc>
                <a:spcPct val="110000"/>
              </a:lnSpc>
              <a:spcBef>
                <a:spcPct val="50000"/>
              </a:spcBef>
              <a:buClr>
                <a:srgbClr val="FF9900"/>
              </a:buClr>
              <a:buFont typeface="Wingdings" pitchFamily="2" charset="2"/>
              <a:buChar char="ü"/>
            </a:pPr>
            <a:r>
              <a:rPr lang="en-US" altLang="zh-TW" sz="1600" b="1" dirty="0" smtClean="0"/>
              <a:t>Remaining recording:</a:t>
            </a:r>
            <a:r>
              <a:rPr lang="en-US" altLang="zh-TW" sz="1600" dirty="0" smtClean="0"/>
              <a:t> There is another useful function to manage recorded data. User is able to decide how many days of the recording should be kept within the </a:t>
            </a:r>
            <a:r>
              <a:rPr lang="en-US" altLang="zh-TW" sz="1600" dirty="0" err="1" smtClean="0"/>
              <a:t>HDD</a:t>
            </a:r>
            <a:r>
              <a:rPr lang="en-US" altLang="zh-TW" sz="1600" dirty="0" smtClean="0"/>
              <a:t> capacity limit. For example, if the NVR has the capacity to store 7 days of recording, if the overwrite option is on, the NVR will keep recording the 8th day and delete the 1st day when it cross to next day.</a:t>
            </a:r>
          </a:p>
        </p:txBody>
      </p:sp>
      <p:pic>
        <p:nvPicPr>
          <p:cNvPr id="13321" name="Picture 9" descr="schedule_icon">
            <a:hlinkClick r:id="rId2"/>
          </p:cNvPr>
          <p:cNvPicPr>
            <a:picLocks noChangeAspect="1" noChangeArrowheads="1"/>
          </p:cNvPicPr>
          <p:nvPr/>
        </p:nvPicPr>
        <p:blipFill>
          <a:blip r:embed="rId3" cstate="print"/>
          <a:srcRect/>
          <a:stretch>
            <a:fillRect/>
          </a:stretch>
        </p:blipFill>
        <p:spPr bwMode="auto">
          <a:xfrm>
            <a:off x="7991475" y="1509713"/>
            <a:ext cx="1152525" cy="793750"/>
          </a:xfrm>
          <a:prstGeom prst="rect">
            <a:avLst/>
          </a:prstGeom>
          <a:noFill/>
        </p:spPr>
      </p:pic>
      <p:sp>
        <p:nvSpPr>
          <p:cNvPr id="8" name="Rectangle 4"/>
          <p:cNvSpPr>
            <a:spLocks noChangeArrowheads="1"/>
          </p:cNvSpPr>
          <p:nvPr/>
        </p:nvSpPr>
        <p:spPr bwMode="auto">
          <a:xfrm>
            <a:off x="2781300" y="327025"/>
            <a:ext cx="5981700" cy="609600"/>
          </a:xfrm>
          <a:prstGeom prst="rect">
            <a:avLst/>
          </a:prstGeom>
          <a:noFill/>
          <a:ln w="9525">
            <a:noFill/>
            <a:miter lim="800000"/>
            <a:headEnd/>
            <a:tailEnd/>
          </a:ln>
        </p:spPr>
        <p:txBody>
          <a:bodyPr lIns="0" t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ClrTx/>
              <a:buFontTx/>
              <a:buNone/>
              <a:defRPr/>
            </a:pPr>
            <a:r>
              <a:rPr lang="en-GB" altLang="zh-TW"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Technology Brief</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descr="2011-07-11_175401.png"/>
          <p:cNvPicPr>
            <a:picLocks noChangeAspect="1"/>
          </p:cNvPicPr>
          <p:nvPr/>
        </p:nvPicPr>
        <p:blipFill>
          <a:blip r:embed="rId3" cstate="print"/>
          <a:srcRect l="16798" t="9956" r="27811" b="12711"/>
          <a:stretch>
            <a:fillRect/>
          </a:stretch>
        </p:blipFill>
        <p:spPr>
          <a:xfrm>
            <a:off x="402336" y="1432560"/>
            <a:ext cx="4107359" cy="5224272"/>
          </a:xfrm>
          <a:prstGeom prst="rect">
            <a:avLst/>
          </a:prstGeom>
        </p:spPr>
      </p:pic>
      <p:sp>
        <p:nvSpPr>
          <p:cNvPr id="14338" name="投影片編號版面配置區 5"/>
          <p:cNvSpPr txBox="1">
            <a:spLocks noGrp="1"/>
          </p:cNvSpPr>
          <p:nvPr/>
        </p:nvSpPr>
        <p:spPr bwMode="auto">
          <a:xfrm>
            <a:off x="7747000" y="6381750"/>
            <a:ext cx="1041400" cy="476250"/>
          </a:xfrm>
          <a:prstGeom prst="rect">
            <a:avLst/>
          </a:prstGeom>
          <a:noFill/>
          <a:ln w="9525">
            <a:noFill/>
            <a:miter lim="800000"/>
            <a:headEnd/>
            <a:tailEnd/>
          </a:ln>
        </p:spPr>
        <p:txBody>
          <a:bodyPr/>
          <a:lstStyle/>
          <a:p>
            <a:pPr algn="r">
              <a:spcBef>
                <a:spcPct val="0"/>
              </a:spcBef>
              <a:buClrTx/>
              <a:buFontTx/>
              <a:buNone/>
            </a:pPr>
            <a:fld id="{930A9B45-BE9D-4AF5-903C-83C64E932BAA}" type="slidenum">
              <a:rPr lang="en-US" altLang="zh-TW" sz="1400">
                <a:latin typeface="Arial" charset="0"/>
              </a:rPr>
              <a:pPr algn="r">
                <a:spcBef>
                  <a:spcPct val="0"/>
                </a:spcBef>
                <a:buClrTx/>
                <a:buFontTx/>
                <a:buNone/>
              </a:pPr>
              <a:t>24</a:t>
            </a:fld>
            <a:endParaRPr lang="en-US" altLang="zh-TW" sz="1400">
              <a:latin typeface="Arial" charset="0"/>
            </a:endParaRPr>
          </a:p>
        </p:txBody>
      </p:sp>
      <p:sp>
        <p:nvSpPr>
          <p:cNvPr id="14340" name="Rectangle 2"/>
          <p:cNvSpPr>
            <a:spLocks noChangeArrowheads="1"/>
          </p:cNvSpPr>
          <p:nvPr/>
        </p:nvSpPr>
        <p:spPr bwMode="auto">
          <a:xfrm>
            <a:off x="2425700" y="363538"/>
            <a:ext cx="6997700" cy="533400"/>
          </a:xfrm>
          <a:prstGeom prst="rect">
            <a:avLst/>
          </a:prstGeom>
          <a:noFill/>
          <a:ln w="9525">
            <a:noFill/>
            <a:miter lim="800000"/>
            <a:headEnd/>
            <a:tailEnd/>
          </a:ln>
        </p:spPr>
        <p:txBody>
          <a:bodyPr lIns="0" tIns="0" anchor="ctr"/>
          <a:lstStyle/>
          <a:p>
            <a:pPr>
              <a:spcBef>
                <a:spcPct val="0"/>
              </a:spcBef>
              <a:buClrTx/>
              <a:buNone/>
              <a:defRPr/>
            </a:pPr>
            <a:r>
              <a:rPr lang="en-GB"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Multiple recording schedule</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61466" name="Rectangle 26"/>
          <p:cNvSpPr>
            <a:spLocks noChangeArrowheads="1"/>
          </p:cNvSpPr>
          <p:nvPr/>
        </p:nvSpPr>
        <p:spPr bwMode="auto">
          <a:xfrm>
            <a:off x="1215962" y="2673033"/>
            <a:ext cx="850900" cy="212725"/>
          </a:xfrm>
          <a:prstGeom prst="rect">
            <a:avLst/>
          </a:prstGeom>
          <a:noFill/>
          <a:ln w="19050" algn="ctr">
            <a:solidFill>
              <a:srgbClr val="FF0000"/>
            </a:solidFill>
            <a:miter lim="800000"/>
            <a:headEnd/>
            <a:tailEnd/>
          </a:ln>
        </p:spPr>
        <p:txBody>
          <a:bodyPr anchor="ctr">
            <a:spAutoFit/>
          </a:bodyPr>
          <a:lstStyle/>
          <a:p>
            <a:endParaRPr lang="zh-TW" altLang="en-US"/>
          </a:p>
        </p:txBody>
      </p:sp>
      <p:sp>
        <p:nvSpPr>
          <p:cNvPr id="61467" name="Rectangle 27"/>
          <p:cNvSpPr>
            <a:spLocks noChangeArrowheads="1"/>
          </p:cNvSpPr>
          <p:nvPr/>
        </p:nvSpPr>
        <p:spPr bwMode="auto">
          <a:xfrm>
            <a:off x="1216470" y="2886774"/>
            <a:ext cx="1077912" cy="212725"/>
          </a:xfrm>
          <a:prstGeom prst="rect">
            <a:avLst/>
          </a:prstGeom>
          <a:noFill/>
          <a:ln w="19050" algn="ctr">
            <a:solidFill>
              <a:srgbClr val="FF0000"/>
            </a:solidFill>
            <a:miter lim="800000"/>
            <a:headEnd/>
            <a:tailEnd/>
          </a:ln>
        </p:spPr>
        <p:txBody>
          <a:bodyPr anchor="ctr">
            <a:spAutoFit/>
          </a:bodyPr>
          <a:lstStyle/>
          <a:p>
            <a:endParaRPr lang="zh-TW" altLang="en-US"/>
          </a:p>
        </p:txBody>
      </p:sp>
      <p:sp>
        <p:nvSpPr>
          <p:cNvPr id="61470" name="Rectangle 30"/>
          <p:cNvSpPr>
            <a:spLocks noChangeArrowheads="1"/>
          </p:cNvSpPr>
          <p:nvPr/>
        </p:nvSpPr>
        <p:spPr bwMode="auto">
          <a:xfrm>
            <a:off x="1316482" y="3998976"/>
            <a:ext cx="609854" cy="1009177"/>
          </a:xfrm>
          <a:prstGeom prst="rect">
            <a:avLst/>
          </a:prstGeom>
          <a:noFill/>
          <a:ln w="19050" algn="ctr">
            <a:solidFill>
              <a:srgbClr val="FF0000"/>
            </a:solidFill>
            <a:miter lim="800000"/>
            <a:headEnd/>
            <a:tailEnd/>
          </a:ln>
        </p:spPr>
        <p:txBody>
          <a:bodyPr wrap="square" anchor="ctr">
            <a:noAutofit/>
          </a:bodyPr>
          <a:lstStyle/>
          <a:p>
            <a:endParaRPr lang="zh-TW" altLang="en-US"/>
          </a:p>
        </p:txBody>
      </p:sp>
      <p:sp>
        <p:nvSpPr>
          <p:cNvPr id="61471" name="Rectangle 31"/>
          <p:cNvSpPr>
            <a:spLocks noChangeArrowheads="1"/>
          </p:cNvSpPr>
          <p:nvPr/>
        </p:nvSpPr>
        <p:spPr bwMode="auto">
          <a:xfrm>
            <a:off x="1932813" y="3998976"/>
            <a:ext cx="2407539" cy="2048256"/>
          </a:xfrm>
          <a:prstGeom prst="rect">
            <a:avLst/>
          </a:prstGeom>
          <a:noFill/>
          <a:ln w="19050" algn="ctr">
            <a:solidFill>
              <a:srgbClr val="FF0000"/>
            </a:solidFill>
            <a:miter lim="800000"/>
            <a:headEnd/>
            <a:tailEnd/>
          </a:ln>
        </p:spPr>
        <p:txBody>
          <a:bodyPr wrap="square" anchor="ctr">
            <a:noAutofit/>
          </a:bodyPr>
          <a:lstStyle/>
          <a:p>
            <a:endParaRPr lang="zh-TW" altLang="en-US"/>
          </a:p>
        </p:txBody>
      </p:sp>
      <p:sp>
        <p:nvSpPr>
          <p:cNvPr id="61473" name="Rectangle 33"/>
          <p:cNvSpPr>
            <a:spLocks noChangeArrowheads="1"/>
          </p:cNvSpPr>
          <p:nvPr/>
        </p:nvSpPr>
        <p:spPr bwMode="auto">
          <a:xfrm>
            <a:off x="1982089" y="6047486"/>
            <a:ext cx="252413" cy="163513"/>
          </a:xfrm>
          <a:prstGeom prst="rect">
            <a:avLst/>
          </a:prstGeom>
          <a:noFill/>
          <a:ln w="19050" algn="ctr">
            <a:solidFill>
              <a:srgbClr val="FF0000"/>
            </a:solidFill>
            <a:miter lim="800000"/>
            <a:headEnd/>
            <a:tailEnd/>
          </a:ln>
        </p:spPr>
        <p:txBody>
          <a:bodyPr anchor="ctr">
            <a:spAutoFit/>
          </a:bodyPr>
          <a:lstStyle/>
          <a:p>
            <a:endParaRPr lang="zh-TW" altLang="en-US"/>
          </a:p>
        </p:txBody>
      </p:sp>
      <p:pic>
        <p:nvPicPr>
          <p:cNvPr id="14355" name="Picture 19" descr="record-128x128">
            <a:hlinkClick r:id="rId4"/>
          </p:cNvPr>
          <p:cNvPicPr>
            <a:picLocks noChangeAspect="1" noChangeArrowheads="1"/>
          </p:cNvPicPr>
          <p:nvPr/>
        </p:nvPicPr>
        <p:blipFill>
          <a:blip r:embed="rId5" cstate="print"/>
          <a:srcRect/>
          <a:stretch>
            <a:fillRect/>
          </a:stretch>
        </p:blipFill>
        <p:spPr bwMode="auto">
          <a:xfrm>
            <a:off x="5693474" y="3097213"/>
            <a:ext cx="866775" cy="866775"/>
          </a:xfrm>
          <a:prstGeom prst="rect">
            <a:avLst/>
          </a:prstGeom>
          <a:noFill/>
        </p:spPr>
      </p:pic>
      <p:pic>
        <p:nvPicPr>
          <p:cNvPr id="14357" name="Picture 21" descr="icon_schedule">
            <a:hlinkClick r:id="rId6"/>
          </p:cNvPr>
          <p:cNvPicPr>
            <a:picLocks noChangeAspect="1" noChangeArrowheads="1"/>
          </p:cNvPicPr>
          <p:nvPr/>
        </p:nvPicPr>
        <p:blipFill>
          <a:blip r:embed="rId7" cstate="print"/>
          <a:srcRect/>
          <a:stretch>
            <a:fillRect/>
          </a:stretch>
        </p:blipFill>
        <p:spPr bwMode="auto">
          <a:xfrm>
            <a:off x="7350824" y="3106738"/>
            <a:ext cx="923925" cy="895350"/>
          </a:xfrm>
          <a:prstGeom prst="rect">
            <a:avLst/>
          </a:prstGeom>
          <a:noFill/>
        </p:spPr>
      </p:pic>
      <p:sp>
        <p:nvSpPr>
          <p:cNvPr id="13" name="Rectangle 16"/>
          <p:cNvSpPr>
            <a:spLocks noChangeArrowheads="1"/>
          </p:cNvSpPr>
          <p:nvPr/>
        </p:nvSpPr>
        <p:spPr bwMode="auto">
          <a:xfrm>
            <a:off x="5409185" y="4110038"/>
            <a:ext cx="1460500" cy="371475"/>
          </a:xfrm>
          <a:prstGeom prst="rect">
            <a:avLst/>
          </a:prstGeom>
          <a:noFill/>
          <a:ln w="9525">
            <a:noFill/>
            <a:miter lim="800000"/>
            <a:headEnd/>
            <a:tailEnd/>
          </a:ln>
        </p:spPr>
        <p:txBody>
          <a:bodyPr/>
          <a:lstStyle/>
          <a:p>
            <a:pPr algn="ctr" defTabSz="449263">
              <a:spcBef>
                <a:spcPct val="0"/>
              </a:spcBef>
              <a:buClr>
                <a:srgbClr val="000000"/>
              </a:buClr>
              <a:buSzPct val="100000"/>
              <a:buFont typeface="Arial" charset="0"/>
              <a:buNone/>
            </a:pPr>
            <a:r>
              <a:rPr kumimoji="0" lang="en-US" altLang="zh-TW" sz="1000" b="1" dirty="0" smtClean="0">
                <a:solidFill>
                  <a:srgbClr val="000000"/>
                </a:solidFill>
              </a:rPr>
              <a:t>Manual recording</a:t>
            </a:r>
            <a:endParaRPr kumimoji="0" lang="en-US" altLang="zh-TW" sz="1000" b="1" dirty="0">
              <a:solidFill>
                <a:srgbClr val="000000"/>
              </a:solidFill>
            </a:endParaRPr>
          </a:p>
        </p:txBody>
      </p:sp>
      <p:sp>
        <p:nvSpPr>
          <p:cNvPr id="14" name="Rectangle 16"/>
          <p:cNvSpPr>
            <a:spLocks noChangeArrowheads="1"/>
          </p:cNvSpPr>
          <p:nvPr/>
        </p:nvSpPr>
        <p:spPr bwMode="auto">
          <a:xfrm>
            <a:off x="7177024" y="4097846"/>
            <a:ext cx="1576831" cy="371475"/>
          </a:xfrm>
          <a:prstGeom prst="rect">
            <a:avLst/>
          </a:prstGeom>
          <a:noFill/>
          <a:ln w="9525">
            <a:noFill/>
            <a:miter lim="800000"/>
            <a:headEnd/>
            <a:tailEnd/>
          </a:ln>
        </p:spPr>
        <p:txBody>
          <a:bodyPr/>
          <a:lstStyle/>
          <a:p>
            <a:pPr algn="ctr" defTabSz="449263">
              <a:spcBef>
                <a:spcPct val="0"/>
              </a:spcBef>
              <a:buClr>
                <a:srgbClr val="000000"/>
              </a:buClr>
              <a:buSzPct val="100000"/>
              <a:buFont typeface="Arial" charset="0"/>
              <a:buNone/>
            </a:pPr>
            <a:r>
              <a:rPr kumimoji="0" lang="en-US" altLang="zh-TW" sz="1000" b="1" dirty="0" smtClean="0">
                <a:solidFill>
                  <a:srgbClr val="000000"/>
                </a:solidFill>
              </a:rPr>
              <a:t>Schedule recording</a:t>
            </a:r>
            <a:endParaRPr kumimoji="0" lang="en-US" altLang="zh-TW" sz="1000" b="1" dirty="0">
              <a:solidFill>
                <a:srgbClr val="000000"/>
              </a:solidFill>
            </a:endParaRPr>
          </a:p>
        </p:txBody>
      </p:sp>
      <p:sp>
        <p:nvSpPr>
          <p:cNvPr id="17" name="文字方塊 5"/>
          <p:cNvSpPr txBox="1">
            <a:spLocks noChangeArrowheads="1"/>
          </p:cNvSpPr>
          <p:nvPr/>
        </p:nvSpPr>
        <p:spPr bwMode="auto">
          <a:xfrm>
            <a:off x="4542746" y="5284911"/>
            <a:ext cx="4393990" cy="738664"/>
          </a:xfrm>
          <a:prstGeom prst="rect">
            <a:avLst/>
          </a:prstGeom>
          <a:noFill/>
          <a:ln w="9525">
            <a:noFill/>
            <a:miter lim="800000"/>
            <a:headEnd/>
            <a:tailEnd/>
          </a:ln>
        </p:spPr>
        <p:txBody>
          <a:bodyPr wrap="square">
            <a:spAutoFit/>
          </a:bodyPr>
          <a:lstStyle/>
          <a:p>
            <a:pPr marL="342900" indent="-342900" eaLnBrk="0" hangingPunct="0">
              <a:spcBef>
                <a:spcPts val="0"/>
              </a:spcBef>
              <a:spcAft>
                <a:spcPts val="600"/>
              </a:spcAft>
              <a:buClr>
                <a:srgbClr val="92D050"/>
              </a:buClr>
              <a:buFont typeface="Wingdings" pitchFamily="2" charset="2"/>
              <a:buChar char="Ø"/>
              <a:defRPr/>
            </a:pPr>
            <a:r>
              <a:rPr lang="en-US" altLang="zh-TW" sz="1400" dirty="0" smtClean="0"/>
              <a:t>Recording schedule is very flexible with two different type: by continuous(Red bar) and by event (Blue bar).</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圖片 37" descr="2011-07-11_175401.png"/>
          <p:cNvPicPr>
            <a:picLocks noChangeAspect="1"/>
          </p:cNvPicPr>
          <p:nvPr/>
        </p:nvPicPr>
        <p:blipFill>
          <a:blip r:embed="rId3" cstate="print"/>
          <a:srcRect l="16798" t="9956" r="27811" b="12711"/>
          <a:stretch>
            <a:fillRect/>
          </a:stretch>
        </p:blipFill>
        <p:spPr>
          <a:xfrm>
            <a:off x="390144" y="1444752"/>
            <a:ext cx="4107359" cy="5224272"/>
          </a:xfrm>
          <a:prstGeom prst="rect">
            <a:avLst/>
          </a:prstGeom>
        </p:spPr>
      </p:pic>
      <p:sp>
        <p:nvSpPr>
          <p:cNvPr id="15362" name="Rectangle 26"/>
          <p:cNvSpPr>
            <a:spLocks noChangeArrowheads="1"/>
          </p:cNvSpPr>
          <p:nvPr/>
        </p:nvSpPr>
        <p:spPr bwMode="auto">
          <a:xfrm>
            <a:off x="4822825" y="1906588"/>
            <a:ext cx="1303338" cy="3019425"/>
          </a:xfrm>
          <a:prstGeom prst="rect">
            <a:avLst/>
          </a:prstGeom>
          <a:solidFill>
            <a:srgbClr val="C0C0C0"/>
          </a:solidFill>
          <a:ln w="9525" algn="ctr">
            <a:solidFill>
              <a:srgbClr val="0000FF"/>
            </a:solidFill>
            <a:miter lim="800000"/>
            <a:headEnd/>
            <a:tailEnd/>
          </a:ln>
        </p:spPr>
        <p:txBody>
          <a:bodyPr anchor="ctr">
            <a:spAutoFit/>
          </a:bodyPr>
          <a:lstStyle/>
          <a:p>
            <a:endParaRPr lang="zh-TW" altLang="en-US"/>
          </a:p>
        </p:txBody>
      </p:sp>
      <p:sp>
        <p:nvSpPr>
          <p:cNvPr id="15363" name="投影片編號版面配置區 5"/>
          <p:cNvSpPr txBox="1">
            <a:spLocks noGrp="1"/>
          </p:cNvSpPr>
          <p:nvPr/>
        </p:nvSpPr>
        <p:spPr bwMode="auto">
          <a:xfrm>
            <a:off x="7747000" y="6381750"/>
            <a:ext cx="1041400" cy="476250"/>
          </a:xfrm>
          <a:prstGeom prst="rect">
            <a:avLst/>
          </a:prstGeom>
          <a:noFill/>
          <a:ln w="9525">
            <a:noFill/>
            <a:miter lim="800000"/>
            <a:headEnd/>
            <a:tailEnd/>
          </a:ln>
        </p:spPr>
        <p:txBody>
          <a:bodyPr/>
          <a:lstStyle/>
          <a:p>
            <a:pPr algn="r">
              <a:spcBef>
                <a:spcPct val="0"/>
              </a:spcBef>
              <a:buClrTx/>
              <a:buFontTx/>
              <a:buNone/>
            </a:pPr>
            <a:fld id="{06BC70CE-A85F-43B6-BB85-E5C1A42BEF81}" type="slidenum">
              <a:rPr lang="en-US" altLang="zh-TW" sz="1400">
                <a:latin typeface="Arial" charset="0"/>
              </a:rPr>
              <a:pPr algn="r">
                <a:spcBef>
                  <a:spcPct val="0"/>
                </a:spcBef>
                <a:buClrTx/>
                <a:buFontTx/>
                <a:buNone/>
              </a:pPr>
              <a:t>25</a:t>
            </a:fld>
            <a:endParaRPr lang="en-US" altLang="zh-TW" sz="1400">
              <a:latin typeface="Arial" charset="0"/>
            </a:endParaRPr>
          </a:p>
        </p:txBody>
      </p:sp>
      <p:sp>
        <p:nvSpPr>
          <p:cNvPr id="15365" name="Rectangle 2"/>
          <p:cNvSpPr>
            <a:spLocks noChangeArrowheads="1"/>
          </p:cNvSpPr>
          <p:nvPr/>
        </p:nvSpPr>
        <p:spPr bwMode="auto">
          <a:xfrm>
            <a:off x="2794000" y="363538"/>
            <a:ext cx="5549900" cy="533400"/>
          </a:xfrm>
          <a:prstGeom prst="rect">
            <a:avLst/>
          </a:prstGeom>
          <a:noFill/>
          <a:ln w="9525">
            <a:noFill/>
            <a:miter lim="800000"/>
            <a:headEnd/>
            <a:tailEnd/>
          </a:ln>
        </p:spPr>
        <p:txBody>
          <a:bodyPr lIns="0" tIns="0" anchor="ctr"/>
          <a:lstStyle/>
          <a:p>
            <a:pPr>
              <a:spcBef>
                <a:spcPct val="0"/>
              </a:spcBef>
              <a:buClrTx/>
              <a:buNone/>
              <a:defRPr/>
            </a:pPr>
            <a:r>
              <a:rPr lang="en-GB"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Overwrite </a:t>
            </a:r>
            <a:r>
              <a:rPr lang="en-GB" altLang="zh-TW"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recording</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367" name="Rectangle 18"/>
          <p:cNvSpPr>
            <a:spLocks noChangeArrowheads="1"/>
          </p:cNvSpPr>
          <p:nvPr/>
        </p:nvSpPr>
        <p:spPr bwMode="auto">
          <a:xfrm>
            <a:off x="1361821" y="3467291"/>
            <a:ext cx="2779713" cy="338137"/>
          </a:xfrm>
          <a:prstGeom prst="rect">
            <a:avLst/>
          </a:prstGeom>
          <a:noFill/>
          <a:ln w="19050" algn="ctr">
            <a:solidFill>
              <a:srgbClr val="FF0000"/>
            </a:solidFill>
            <a:miter lim="800000"/>
            <a:headEnd/>
            <a:tailEnd/>
          </a:ln>
        </p:spPr>
        <p:txBody>
          <a:bodyPr anchor="ctr">
            <a:spAutoFit/>
          </a:bodyPr>
          <a:lstStyle/>
          <a:p>
            <a:endParaRPr lang="zh-TW" altLang="en-US"/>
          </a:p>
        </p:txBody>
      </p:sp>
      <p:sp>
        <p:nvSpPr>
          <p:cNvPr id="63510" name="Text Box 22"/>
          <p:cNvSpPr txBox="1">
            <a:spLocks noChangeArrowheads="1"/>
          </p:cNvSpPr>
          <p:nvPr/>
        </p:nvSpPr>
        <p:spPr bwMode="auto">
          <a:xfrm>
            <a:off x="4970463" y="2044700"/>
            <a:ext cx="1052512" cy="711200"/>
          </a:xfrm>
          <a:prstGeom prst="rect">
            <a:avLst/>
          </a:prstGeom>
          <a:solidFill>
            <a:srgbClr val="00CCFF"/>
          </a:solidFill>
          <a:ln w="9525" algn="ctr">
            <a:solidFill>
              <a:schemeClr val="tx1"/>
            </a:solidFill>
            <a:miter lim="800000"/>
            <a:headEnd/>
            <a:tailEnd/>
          </a:ln>
        </p:spPr>
        <p:txBody>
          <a:bodyPr>
            <a:spAutoFit/>
          </a:bodyPr>
          <a:lstStyle/>
          <a:p>
            <a:endParaRPr lang="en-US" altLang="zh-TW" sz="1000"/>
          </a:p>
          <a:p>
            <a:r>
              <a:rPr lang="en-US" altLang="zh-TW" sz="1000"/>
              <a:t>Day 4</a:t>
            </a:r>
          </a:p>
          <a:p>
            <a:endParaRPr lang="en-US" altLang="zh-TW" sz="1000"/>
          </a:p>
        </p:txBody>
      </p:sp>
      <p:pic>
        <p:nvPicPr>
          <p:cNvPr id="15369" name="Picture 25" descr="hdd-laptop"/>
          <p:cNvPicPr>
            <a:picLocks noChangeAspect="1" noChangeArrowheads="1"/>
          </p:cNvPicPr>
          <p:nvPr/>
        </p:nvPicPr>
        <p:blipFill>
          <a:blip r:embed="rId4" cstate="print"/>
          <a:srcRect/>
          <a:stretch>
            <a:fillRect/>
          </a:stretch>
        </p:blipFill>
        <p:spPr bwMode="auto">
          <a:xfrm>
            <a:off x="4924425" y="5021263"/>
            <a:ext cx="1104900" cy="904875"/>
          </a:xfrm>
          <a:prstGeom prst="rect">
            <a:avLst/>
          </a:prstGeom>
          <a:noFill/>
          <a:ln w="9525">
            <a:noFill/>
            <a:miter lim="800000"/>
            <a:headEnd/>
            <a:tailEnd/>
          </a:ln>
        </p:spPr>
      </p:pic>
      <p:sp>
        <p:nvSpPr>
          <p:cNvPr id="63516" name="Text Box 28"/>
          <p:cNvSpPr txBox="1">
            <a:spLocks noChangeArrowheads="1"/>
          </p:cNvSpPr>
          <p:nvPr/>
        </p:nvSpPr>
        <p:spPr bwMode="auto">
          <a:xfrm>
            <a:off x="4970463" y="2749550"/>
            <a:ext cx="1052512" cy="711200"/>
          </a:xfrm>
          <a:prstGeom prst="rect">
            <a:avLst/>
          </a:prstGeom>
          <a:solidFill>
            <a:srgbClr val="00CCFF"/>
          </a:solidFill>
          <a:ln w="9525" algn="ctr">
            <a:solidFill>
              <a:schemeClr val="tx1"/>
            </a:solidFill>
            <a:miter lim="800000"/>
            <a:headEnd/>
            <a:tailEnd/>
          </a:ln>
        </p:spPr>
        <p:txBody>
          <a:bodyPr>
            <a:spAutoFit/>
          </a:bodyPr>
          <a:lstStyle/>
          <a:p>
            <a:endParaRPr lang="en-US" altLang="zh-TW" sz="1000"/>
          </a:p>
          <a:p>
            <a:r>
              <a:rPr lang="en-US" altLang="zh-TW" sz="1000"/>
              <a:t>Day 3</a:t>
            </a:r>
          </a:p>
          <a:p>
            <a:endParaRPr lang="en-US" altLang="zh-TW" sz="1000"/>
          </a:p>
        </p:txBody>
      </p:sp>
      <p:sp>
        <p:nvSpPr>
          <p:cNvPr id="63517" name="Text Box 29"/>
          <p:cNvSpPr txBox="1">
            <a:spLocks noChangeArrowheads="1"/>
          </p:cNvSpPr>
          <p:nvPr/>
        </p:nvSpPr>
        <p:spPr bwMode="auto">
          <a:xfrm>
            <a:off x="4970463" y="3454400"/>
            <a:ext cx="1052512" cy="711200"/>
          </a:xfrm>
          <a:prstGeom prst="rect">
            <a:avLst/>
          </a:prstGeom>
          <a:solidFill>
            <a:srgbClr val="00CCFF"/>
          </a:solidFill>
          <a:ln w="9525" algn="ctr">
            <a:solidFill>
              <a:schemeClr val="tx1"/>
            </a:solidFill>
            <a:miter lim="800000"/>
            <a:headEnd/>
            <a:tailEnd/>
          </a:ln>
        </p:spPr>
        <p:txBody>
          <a:bodyPr>
            <a:spAutoFit/>
          </a:bodyPr>
          <a:lstStyle/>
          <a:p>
            <a:endParaRPr lang="en-US" altLang="zh-TW" sz="1000"/>
          </a:p>
          <a:p>
            <a:r>
              <a:rPr lang="en-US" altLang="zh-TW" sz="1000"/>
              <a:t>Day 2</a:t>
            </a:r>
          </a:p>
          <a:p>
            <a:endParaRPr lang="en-US" altLang="zh-TW" sz="1000"/>
          </a:p>
        </p:txBody>
      </p:sp>
      <p:sp>
        <p:nvSpPr>
          <p:cNvPr id="63518" name="Text Box 30"/>
          <p:cNvSpPr txBox="1">
            <a:spLocks noChangeArrowheads="1"/>
          </p:cNvSpPr>
          <p:nvPr/>
        </p:nvSpPr>
        <p:spPr bwMode="auto">
          <a:xfrm>
            <a:off x="4970463" y="4160838"/>
            <a:ext cx="1052512" cy="711200"/>
          </a:xfrm>
          <a:prstGeom prst="rect">
            <a:avLst/>
          </a:prstGeom>
          <a:solidFill>
            <a:srgbClr val="00CCFF"/>
          </a:solidFill>
          <a:ln w="9525" algn="ctr">
            <a:solidFill>
              <a:schemeClr val="tx1"/>
            </a:solidFill>
            <a:miter lim="800000"/>
            <a:headEnd/>
            <a:tailEnd/>
          </a:ln>
        </p:spPr>
        <p:txBody>
          <a:bodyPr>
            <a:spAutoFit/>
          </a:bodyPr>
          <a:lstStyle/>
          <a:p>
            <a:endParaRPr lang="en-US" altLang="zh-TW" sz="1000"/>
          </a:p>
          <a:p>
            <a:r>
              <a:rPr lang="en-US" altLang="zh-TW" sz="1000"/>
              <a:t>Day 1</a:t>
            </a:r>
          </a:p>
          <a:p>
            <a:endParaRPr lang="en-US" altLang="zh-TW" sz="1000"/>
          </a:p>
        </p:txBody>
      </p:sp>
      <p:sp>
        <p:nvSpPr>
          <p:cNvPr id="63519" name="Text Box 31"/>
          <p:cNvSpPr txBox="1">
            <a:spLocks noChangeArrowheads="1"/>
          </p:cNvSpPr>
          <p:nvPr/>
        </p:nvSpPr>
        <p:spPr bwMode="auto">
          <a:xfrm>
            <a:off x="4972050" y="4167187"/>
            <a:ext cx="1052513" cy="711200"/>
          </a:xfrm>
          <a:prstGeom prst="rect">
            <a:avLst/>
          </a:prstGeom>
          <a:solidFill>
            <a:srgbClr val="FFFF00"/>
          </a:solidFill>
          <a:ln w="9525" algn="ctr">
            <a:solidFill>
              <a:schemeClr val="tx1"/>
            </a:solidFill>
            <a:miter lim="800000"/>
            <a:headEnd/>
            <a:tailEnd/>
          </a:ln>
        </p:spPr>
        <p:txBody>
          <a:bodyPr>
            <a:spAutoFit/>
          </a:bodyPr>
          <a:lstStyle/>
          <a:p>
            <a:endParaRPr lang="en-US" altLang="zh-TW" sz="1000" dirty="0"/>
          </a:p>
          <a:p>
            <a:r>
              <a:rPr lang="en-US" altLang="zh-TW" sz="1000" dirty="0"/>
              <a:t>Day 5</a:t>
            </a:r>
          </a:p>
          <a:p>
            <a:endParaRPr lang="en-US" altLang="zh-TW" sz="1000" dirty="0"/>
          </a:p>
        </p:txBody>
      </p:sp>
      <p:sp>
        <p:nvSpPr>
          <p:cNvPr id="15374" name="Rectangle 32"/>
          <p:cNvSpPr>
            <a:spLocks noChangeArrowheads="1"/>
          </p:cNvSpPr>
          <p:nvPr/>
        </p:nvSpPr>
        <p:spPr bwMode="auto">
          <a:xfrm>
            <a:off x="6175375" y="1893888"/>
            <a:ext cx="1303338" cy="3019425"/>
          </a:xfrm>
          <a:prstGeom prst="rect">
            <a:avLst/>
          </a:prstGeom>
          <a:solidFill>
            <a:srgbClr val="C0C0C0"/>
          </a:solidFill>
          <a:ln w="9525" algn="ctr">
            <a:solidFill>
              <a:srgbClr val="0000FF"/>
            </a:solidFill>
            <a:miter lim="800000"/>
            <a:headEnd/>
            <a:tailEnd/>
          </a:ln>
        </p:spPr>
        <p:txBody>
          <a:bodyPr anchor="ctr">
            <a:spAutoFit/>
          </a:bodyPr>
          <a:lstStyle/>
          <a:p>
            <a:endParaRPr lang="zh-TW" altLang="en-US"/>
          </a:p>
        </p:txBody>
      </p:sp>
      <p:pic>
        <p:nvPicPr>
          <p:cNvPr id="15375" name="Picture 34" descr="hdd-laptop"/>
          <p:cNvPicPr>
            <a:picLocks noChangeAspect="1" noChangeArrowheads="1"/>
          </p:cNvPicPr>
          <p:nvPr/>
        </p:nvPicPr>
        <p:blipFill>
          <a:blip r:embed="rId4" cstate="print"/>
          <a:srcRect/>
          <a:stretch>
            <a:fillRect/>
          </a:stretch>
        </p:blipFill>
        <p:spPr bwMode="auto">
          <a:xfrm>
            <a:off x="6276975" y="5008563"/>
            <a:ext cx="1104900" cy="904875"/>
          </a:xfrm>
          <a:prstGeom prst="rect">
            <a:avLst/>
          </a:prstGeom>
          <a:noFill/>
          <a:ln w="9525">
            <a:noFill/>
            <a:miter lim="800000"/>
            <a:headEnd/>
            <a:tailEnd/>
          </a:ln>
        </p:spPr>
      </p:pic>
      <p:sp>
        <p:nvSpPr>
          <p:cNvPr id="15376" name="Rectangle 39"/>
          <p:cNvSpPr>
            <a:spLocks noChangeArrowheads="1"/>
          </p:cNvSpPr>
          <p:nvPr/>
        </p:nvSpPr>
        <p:spPr bwMode="auto">
          <a:xfrm>
            <a:off x="7566025" y="1870075"/>
            <a:ext cx="1303338" cy="3019425"/>
          </a:xfrm>
          <a:prstGeom prst="rect">
            <a:avLst/>
          </a:prstGeom>
          <a:solidFill>
            <a:srgbClr val="C0C0C0"/>
          </a:solidFill>
          <a:ln w="9525" algn="ctr">
            <a:solidFill>
              <a:srgbClr val="0000FF"/>
            </a:solidFill>
            <a:miter lim="800000"/>
            <a:headEnd/>
            <a:tailEnd/>
          </a:ln>
        </p:spPr>
        <p:txBody>
          <a:bodyPr anchor="ctr">
            <a:spAutoFit/>
          </a:bodyPr>
          <a:lstStyle/>
          <a:p>
            <a:endParaRPr lang="zh-TW" altLang="en-US"/>
          </a:p>
        </p:txBody>
      </p:sp>
      <p:pic>
        <p:nvPicPr>
          <p:cNvPr id="15377" name="Picture 40" descr="hdd-laptop"/>
          <p:cNvPicPr>
            <a:picLocks noChangeAspect="1" noChangeArrowheads="1"/>
          </p:cNvPicPr>
          <p:nvPr/>
        </p:nvPicPr>
        <p:blipFill>
          <a:blip r:embed="rId4" cstate="print"/>
          <a:srcRect/>
          <a:stretch>
            <a:fillRect/>
          </a:stretch>
        </p:blipFill>
        <p:spPr bwMode="auto">
          <a:xfrm>
            <a:off x="7667625" y="4984750"/>
            <a:ext cx="1104900" cy="904875"/>
          </a:xfrm>
          <a:prstGeom prst="rect">
            <a:avLst/>
          </a:prstGeom>
          <a:noFill/>
          <a:ln w="9525">
            <a:noFill/>
            <a:miter lim="800000"/>
            <a:headEnd/>
            <a:tailEnd/>
          </a:ln>
        </p:spPr>
      </p:pic>
      <p:sp>
        <p:nvSpPr>
          <p:cNvPr id="15378" name="Rectangle 16"/>
          <p:cNvSpPr>
            <a:spLocks noChangeArrowheads="1"/>
          </p:cNvSpPr>
          <p:nvPr/>
        </p:nvSpPr>
        <p:spPr bwMode="auto">
          <a:xfrm>
            <a:off x="4689475" y="5962650"/>
            <a:ext cx="1363663" cy="246063"/>
          </a:xfrm>
          <a:prstGeom prst="rect">
            <a:avLst/>
          </a:prstGeom>
          <a:noFill/>
          <a:ln w="9525">
            <a:noFill/>
            <a:miter lim="800000"/>
            <a:headEnd/>
            <a:tailEnd/>
          </a:ln>
        </p:spPr>
        <p:txBody>
          <a:bodyPr/>
          <a:lstStyle/>
          <a:p>
            <a:pPr algn="ctr" defTabSz="449263">
              <a:spcBef>
                <a:spcPct val="0"/>
              </a:spcBef>
              <a:buClr>
                <a:srgbClr val="000000"/>
              </a:buClr>
              <a:buSzPct val="100000"/>
              <a:buFont typeface="Arial" charset="0"/>
              <a:buNone/>
            </a:pPr>
            <a:r>
              <a:rPr kumimoji="0" lang="en-US" altLang="zh-TW" sz="1000" b="1" dirty="0" smtClean="0">
                <a:solidFill>
                  <a:srgbClr val="000000"/>
                </a:solidFill>
              </a:rPr>
              <a:t>Overwrite when </a:t>
            </a:r>
            <a:r>
              <a:rPr kumimoji="0" lang="en-US" altLang="zh-TW" sz="1000" b="1" dirty="0" err="1" smtClean="0">
                <a:solidFill>
                  <a:srgbClr val="000000"/>
                </a:solidFill>
              </a:rPr>
              <a:t>HDD</a:t>
            </a:r>
            <a:r>
              <a:rPr kumimoji="0" lang="en-US" altLang="zh-TW" sz="1000" b="1" dirty="0" smtClean="0">
                <a:solidFill>
                  <a:srgbClr val="000000"/>
                </a:solidFill>
              </a:rPr>
              <a:t> full</a:t>
            </a:r>
            <a:endParaRPr kumimoji="0" lang="en-US" altLang="zh-TW" sz="1000" b="1" dirty="0">
              <a:solidFill>
                <a:srgbClr val="000000"/>
              </a:solidFill>
            </a:endParaRPr>
          </a:p>
        </p:txBody>
      </p:sp>
      <p:sp>
        <p:nvSpPr>
          <p:cNvPr id="15379" name="Rectangle 16"/>
          <p:cNvSpPr>
            <a:spLocks noChangeArrowheads="1"/>
          </p:cNvSpPr>
          <p:nvPr/>
        </p:nvSpPr>
        <p:spPr bwMode="auto">
          <a:xfrm>
            <a:off x="6178550" y="5949950"/>
            <a:ext cx="1363663" cy="584962"/>
          </a:xfrm>
          <a:prstGeom prst="rect">
            <a:avLst/>
          </a:prstGeom>
          <a:noFill/>
          <a:ln w="9525">
            <a:noFill/>
            <a:miter lim="800000"/>
            <a:headEnd/>
            <a:tailEnd/>
          </a:ln>
        </p:spPr>
        <p:txBody>
          <a:bodyPr/>
          <a:lstStyle/>
          <a:p>
            <a:pPr algn="ctr" defTabSz="449263">
              <a:spcBef>
                <a:spcPct val="0"/>
              </a:spcBef>
              <a:buClr>
                <a:srgbClr val="000000"/>
              </a:buClr>
              <a:buSzPct val="100000"/>
              <a:buFont typeface="Arial" charset="0"/>
              <a:buNone/>
            </a:pPr>
            <a:r>
              <a:rPr kumimoji="0" lang="en-US" altLang="zh-TW" sz="1000" b="1" dirty="0">
                <a:solidFill>
                  <a:srgbClr val="000000"/>
                </a:solidFill>
              </a:rPr>
              <a:t>Store 3 </a:t>
            </a:r>
            <a:r>
              <a:rPr kumimoji="0" lang="en-US" altLang="zh-TW" sz="1000" b="1" dirty="0" smtClean="0">
                <a:solidFill>
                  <a:srgbClr val="000000"/>
                </a:solidFill>
              </a:rPr>
              <a:t>days</a:t>
            </a:r>
          </a:p>
          <a:p>
            <a:pPr algn="ctr" defTabSz="449263">
              <a:spcBef>
                <a:spcPct val="0"/>
              </a:spcBef>
              <a:buClr>
                <a:srgbClr val="000000"/>
              </a:buClr>
              <a:buSzPct val="100000"/>
              <a:buFont typeface="Arial" charset="0"/>
              <a:buNone/>
            </a:pPr>
            <a:r>
              <a:rPr kumimoji="0" lang="en-US" altLang="zh-TW" sz="1000" b="1" dirty="0" smtClean="0">
                <a:solidFill>
                  <a:srgbClr val="000000"/>
                </a:solidFill>
              </a:rPr>
              <a:t>and stop recording</a:t>
            </a:r>
            <a:endParaRPr kumimoji="0" lang="en-US" altLang="zh-TW" sz="1000" b="1" dirty="0">
              <a:solidFill>
                <a:srgbClr val="000000"/>
              </a:solidFill>
            </a:endParaRPr>
          </a:p>
        </p:txBody>
      </p:sp>
      <p:sp>
        <p:nvSpPr>
          <p:cNvPr id="15380" name="Rectangle 16"/>
          <p:cNvSpPr>
            <a:spLocks noChangeArrowheads="1"/>
          </p:cNvSpPr>
          <p:nvPr/>
        </p:nvSpPr>
        <p:spPr bwMode="auto">
          <a:xfrm>
            <a:off x="7494588" y="5900738"/>
            <a:ext cx="1363662" cy="451294"/>
          </a:xfrm>
          <a:prstGeom prst="rect">
            <a:avLst/>
          </a:prstGeom>
          <a:noFill/>
          <a:ln w="9525">
            <a:noFill/>
            <a:miter lim="800000"/>
            <a:headEnd/>
            <a:tailEnd/>
          </a:ln>
        </p:spPr>
        <p:txBody>
          <a:bodyPr/>
          <a:lstStyle/>
          <a:p>
            <a:pPr algn="ctr" defTabSz="449263">
              <a:spcBef>
                <a:spcPct val="0"/>
              </a:spcBef>
              <a:buClr>
                <a:srgbClr val="000000"/>
              </a:buClr>
              <a:buSzPct val="100000"/>
              <a:buFont typeface="Arial" charset="0"/>
              <a:buNone/>
            </a:pPr>
            <a:r>
              <a:rPr kumimoji="0" lang="en-US" altLang="zh-TW" sz="1000" b="1" dirty="0">
                <a:solidFill>
                  <a:srgbClr val="000000"/>
                </a:solidFill>
              </a:rPr>
              <a:t>Store 3 days  &amp; Overwrite</a:t>
            </a:r>
          </a:p>
        </p:txBody>
      </p:sp>
      <p:sp>
        <p:nvSpPr>
          <p:cNvPr id="29" name="Text Box 28"/>
          <p:cNvSpPr txBox="1">
            <a:spLocks noChangeArrowheads="1"/>
          </p:cNvSpPr>
          <p:nvPr/>
        </p:nvSpPr>
        <p:spPr bwMode="auto">
          <a:xfrm>
            <a:off x="6318250" y="2736850"/>
            <a:ext cx="1052513" cy="711200"/>
          </a:xfrm>
          <a:prstGeom prst="rect">
            <a:avLst/>
          </a:prstGeom>
          <a:solidFill>
            <a:srgbClr val="00CCFF"/>
          </a:solidFill>
          <a:ln w="9525" algn="ctr">
            <a:solidFill>
              <a:schemeClr val="tx1"/>
            </a:solidFill>
            <a:miter lim="800000"/>
            <a:headEnd/>
            <a:tailEnd/>
          </a:ln>
        </p:spPr>
        <p:txBody>
          <a:bodyPr>
            <a:spAutoFit/>
          </a:bodyPr>
          <a:lstStyle/>
          <a:p>
            <a:endParaRPr lang="en-US" altLang="zh-TW" sz="1000"/>
          </a:p>
          <a:p>
            <a:r>
              <a:rPr lang="en-US" altLang="zh-TW" sz="1000"/>
              <a:t>Day 3</a:t>
            </a:r>
          </a:p>
          <a:p>
            <a:endParaRPr lang="en-US" altLang="zh-TW" sz="1000"/>
          </a:p>
        </p:txBody>
      </p:sp>
      <p:sp>
        <p:nvSpPr>
          <p:cNvPr id="30" name="Text Box 29"/>
          <p:cNvSpPr txBox="1">
            <a:spLocks noChangeArrowheads="1"/>
          </p:cNvSpPr>
          <p:nvPr/>
        </p:nvSpPr>
        <p:spPr bwMode="auto">
          <a:xfrm>
            <a:off x="6318250" y="3441700"/>
            <a:ext cx="1052513" cy="711200"/>
          </a:xfrm>
          <a:prstGeom prst="rect">
            <a:avLst/>
          </a:prstGeom>
          <a:solidFill>
            <a:srgbClr val="00CCFF"/>
          </a:solidFill>
          <a:ln w="9525" algn="ctr">
            <a:solidFill>
              <a:schemeClr val="tx1"/>
            </a:solidFill>
            <a:miter lim="800000"/>
            <a:headEnd/>
            <a:tailEnd/>
          </a:ln>
        </p:spPr>
        <p:txBody>
          <a:bodyPr>
            <a:spAutoFit/>
          </a:bodyPr>
          <a:lstStyle/>
          <a:p>
            <a:endParaRPr lang="en-US" altLang="zh-TW" sz="1000"/>
          </a:p>
          <a:p>
            <a:r>
              <a:rPr lang="en-US" altLang="zh-TW" sz="1000"/>
              <a:t>Day 2</a:t>
            </a:r>
          </a:p>
          <a:p>
            <a:endParaRPr lang="en-US" altLang="zh-TW" sz="1000"/>
          </a:p>
        </p:txBody>
      </p:sp>
      <p:sp>
        <p:nvSpPr>
          <p:cNvPr id="32" name="Text Box 30"/>
          <p:cNvSpPr txBox="1">
            <a:spLocks noChangeArrowheads="1"/>
          </p:cNvSpPr>
          <p:nvPr/>
        </p:nvSpPr>
        <p:spPr bwMode="auto">
          <a:xfrm>
            <a:off x="6318250" y="4148138"/>
            <a:ext cx="1052513" cy="711200"/>
          </a:xfrm>
          <a:prstGeom prst="rect">
            <a:avLst/>
          </a:prstGeom>
          <a:solidFill>
            <a:srgbClr val="00CCFF"/>
          </a:solidFill>
          <a:ln w="9525" algn="ctr">
            <a:solidFill>
              <a:schemeClr val="tx1"/>
            </a:solidFill>
            <a:miter lim="800000"/>
            <a:headEnd/>
            <a:tailEnd/>
          </a:ln>
        </p:spPr>
        <p:txBody>
          <a:bodyPr>
            <a:spAutoFit/>
          </a:bodyPr>
          <a:lstStyle/>
          <a:p>
            <a:endParaRPr lang="en-US" altLang="zh-TW" sz="1000"/>
          </a:p>
          <a:p>
            <a:r>
              <a:rPr lang="en-US" altLang="zh-TW" sz="1000"/>
              <a:t>Day 1</a:t>
            </a:r>
          </a:p>
          <a:p>
            <a:endParaRPr lang="en-US" altLang="zh-TW" sz="1000"/>
          </a:p>
        </p:txBody>
      </p:sp>
      <p:sp>
        <p:nvSpPr>
          <p:cNvPr id="33" name="Text Box 28"/>
          <p:cNvSpPr txBox="1">
            <a:spLocks noChangeArrowheads="1"/>
          </p:cNvSpPr>
          <p:nvPr/>
        </p:nvSpPr>
        <p:spPr bwMode="auto">
          <a:xfrm>
            <a:off x="7689850" y="2700338"/>
            <a:ext cx="1052513" cy="711200"/>
          </a:xfrm>
          <a:prstGeom prst="rect">
            <a:avLst/>
          </a:prstGeom>
          <a:solidFill>
            <a:srgbClr val="00CCFF"/>
          </a:solidFill>
          <a:ln w="9525" algn="ctr">
            <a:solidFill>
              <a:schemeClr val="tx1"/>
            </a:solidFill>
            <a:miter lim="800000"/>
            <a:headEnd/>
            <a:tailEnd/>
          </a:ln>
        </p:spPr>
        <p:txBody>
          <a:bodyPr>
            <a:spAutoFit/>
          </a:bodyPr>
          <a:lstStyle/>
          <a:p>
            <a:endParaRPr lang="en-US" altLang="zh-TW" sz="1000"/>
          </a:p>
          <a:p>
            <a:r>
              <a:rPr lang="en-US" altLang="zh-TW" sz="1000"/>
              <a:t>Day 3</a:t>
            </a:r>
          </a:p>
          <a:p>
            <a:endParaRPr lang="en-US" altLang="zh-TW" sz="1000"/>
          </a:p>
        </p:txBody>
      </p:sp>
      <p:sp>
        <p:nvSpPr>
          <p:cNvPr id="34" name="Text Box 29"/>
          <p:cNvSpPr txBox="1">
            <a:spLocks noChangeArrowheads="1"/>
          </p:cNvSpPr>
          <p:nvPr/>
        </p:nvSpPr>
        <p:spPr bwMode="auto">
          <a:xfrm>
            <a:off x="7689850" y="3405188"/>
            <a:ext cx="1052513" cy="711200"/>
          </a:xfrm>
          <a:prstGeom prst="rect">
            <a:avLst/>
          </a:prstGeom>
          <a:solidFill>
            <a:srgbClr val="00CCFF"/>
          </a:solidFill>
          <a:ln w="9525" algn="ctr">
            <a:solidFill>
              <a:schemeClr val="tx1"/>
            </a:solidFill>
            <a:miter lim="800000"/>
            <a:headEnd/>
            <a:tailEnd/>
          </a:ln>
        </p:spPr>
        <p:txBody>
          <a:bodyPr>
            <a:spAutoFit/>
          </a:bodyPr>
          <a:lstStyle/>
          <a:p>
            <a:endParaRPr lang="en-US" altLang="zh-TW" sz="1000"/>
          </a:p>
          <a:p>
            <a:r>
              <a:rPr lang="en-US" altLang="zh-TW" sz="1000"/>
              <a:t>Day 2</a:t>
            </a:r>
          </a:p>
          <a:p>
            <a:endParaRPr lang="en-US" altLang="zh-TW" sz="1000"/>
          </a:p>
        </p:txBody>
      </p:sp>
      <p:sp>
        <p:nvSpPr>
          <p:cNvPr id="35" name="Text Box 30"/>
          <p:cNvSpPr txBox="1">
            <a:spLocks noChangeArrowheads="1"/>
          </p:cNvSpPr>
          <p:nvPr/>
        </p:nvSpPr>
        <p:spPr bwMode="auto">
          <a:xfrm>
            <a:off x="7689850" y="4110038"/>
            <a:ext cx="1052513" cy="711200"/>
          </a:xfrm>
          <a:prstGeom prst="rect">
            <a:avLst/>
          </a:prstGeom>
          <a:solidFill>
            <a:srgbClr val="00CCFF"/>
          </a:solidFill>
          <a:ln w="9525" algn="ctr">
            <a:solidFill>
              <a:schemeClr val="tx1"/>
            </a:solidFill>
            <a:miter lim="800000"/>
            <a:headEnd/>
            <a:tailEnd/>
          </a:ln>
        </p:spPr>
        <p:txBody>
          <a:bodyPr>
            <a:spAutoFit/>
          </a:bodyPr>
          <a:lstStyle/>
          <a:p>
            <a:endParaRPr lang="en-US" altLang="zh-TW" sz="1000"/>
          </a:p>
          <a:p>
            <a:r>
              <a:rPr lang="en-US" altLang="zh-TW" sz="1000"/>
              <a:t>Day 1</a:t>
            </a:r>
          </a:p>
          <a:p>
            <a:endParaRPr lang="en-US" altLang="zh-TW" sz="1000"/>
          </a:p>
        </p:txBody>
      </p:sp>
      <p:sp>
        <p:nvSpPr>
          <p:cNvPr id="31" name="Text Box 31"/>
          <p:cNvSpPr txBox="1">
            <a:spLocks noChangeArrowheads="1"/>
          </p:cNvSpPr>
          <p:nvPr/>
        </p:nvSpPr>
        <p:spPr bwMode="auto">
          <a:xfrm>
            <a:off x="7689850" y="4113212"/>
            <a:ext cx="1052513" cy="711200"/>
          </a:xfrm>
          <a:prstGeom prst="rect">
            <a:avLst/>
          </a:prstGeom>
          <a:solidFill>
            <a:srgbClr val="FFFF00"/>
          </a:solidFill>
          <a:ln w="9525" algn="ctr">
            <a:solidFill>
              <a:schemeClr val="tx1"/>
            </a:solidFill>
            <a:miter lim="800000"/>
            <a:headEnd/>
            <a:tailEnd/>
          </a:ln>
        </p:spPr>
        <p:txBody>
          <a:bodyPr>
            <a:spAutoFit/>
          </a:bodyPr>
          <a:lstStyle/>
          <a:p>
            <a:endParaRPr lang="en-US" altLang="zh-TW" sz="1000"/>
          </a:p>
          <a:p>
            <a:r>
              <a:rPr lang="en-US" altLang="zh-TW" sz="1000"/>
              <a:t>Day 4</a:t>
            </a:r>
          </a:p>
          <a:p>
            <a:endParaRPr lang="en-US" altLang="zh-TW" sz="1000"/>
          </a:p>
        </p:txBody>
      </p:sp>
      <p:sp>
        <p:nvSpPr>
          <p:cNvPr id="36" name="Text Box 31"/>
          <p:cNvSpPr txBox="1">
            <a:spLocks noChangeArrowheads="1"/>
          </p:cNvSpPr>
          <p:nvPr/>
        </p:nvSpPr>
        <p:spPr bwMode="auto">
          <a:xfrm>
            <a:off x="4972050" y="3454399"/>
            <a:ext cx="1052513" cy="711200"/>
          </a:xfrm>
          <a:prstGeom prst="rect">
            <a:avLst/>
          </a:prstGeom>
          <a:solidFill>
            <a:srgbClr val="FFFF00"/>
          </a:solidFill>
          <a:ln w="9525" algn="ctr">
            <a:solidFill>
              <a:schemeClr val="tx1"/>
            </a:solidFill>
            <a:miter lim="800000"/>
            <a:headEnd/>
            <a:tailEnd/>
          </a:ln>
        </p:spPr>
        <p:txBody>
          <a:bodyPr>
            <a:spAutoFit/>
          </a:bodyPr>
          <a:lstStyle/>
          <a:p>
            <a:endParaRPr lang="en-US" altLang="zh-TW" sz="1000"/>
          </a:p>
          <a:p>
            <a:r>
              <a:rPr lang="en-US" altLang="zh-TW" sz="1000"/>
              <a:t>Day 6</a:t>
            </a:r>
          </a:p>
          <a:p>
            <a:endParaRPr lang="en-US" altLang="zh-TW" sz="1000"/>
          </a:p>
        </p:txBody>
      </p:sp>
      <p:sp>
        <p:nvSpPr>
          <p:cNvPr id="37" name="Text Box 31"/>
          <p:cNvSpPr txBox="1">
            <a:spLocks noChangeArrowheads="1"/>
          </p:cNvSpPr>
          <p:nvPr/>
        </p:nvSpPr>
        <p:spPr bwMode="auto">
          <a:xfrm>
            <a:off x="7689850" y="3405186"/>
            <a:ext cx="1052513" cy="711200"/>
          </a:xfrm>
          <a:prstGeom prst="rect">
            <a:avLst/>
          </a:prstGeom>
          <a:solidFill>
            <a:srgbClr val="FFFF00"/>
          </a:solidFill>
          <a:ln w="9525" algn="ctr">
            <a:solidFill>
              <a:schemeClr val="tx1"/>
            </a:solidFill>
            <a:miter lim="800000"/>
            <a:headEnd/>
            <a:tailEnd/>
          </a:ln>
        </p:spPr>
        <p:txBody>
          <a:bodyPr>
            <a:spAutoFit/>
          </a:bodyPr>
          <a:lstStyle/>
          <a:p>
            <a:endParaRPr lang="en-US" altLang="zh-TW" sz="1000"/>
          </a:p>
          <a:p>
            <a:r>
              <a:rPr lang="en-US" altLang="zh-TW" sz="1000"/>
              <a:t>Day 5</a:t>
            </a:r>
          </a:p>
          <a:p>
            <a:endParaRPr lang="en-US" altLang="zh-TW" sz="10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3518"/>
                                        </p:tgtEl>
                                        <p:attrNameLst>
                                          <p:attrName>style.visibility</p:attrName>
                                        </p:attrNameLst>
                                      </p:cBhvr>
                                      <p:to>
                                        <p:strVal val="visible"/>
                                      </p:to>
                                    </p:set>
                                    <p:animEffect transition="in" filter="slide(fromBottom)">
                                      <p:cBhvr>
                                        <p:cTn id="7" dur="500"/>
                                        <p:tgtEl>
                                          <p:spTgt spid="63518"/>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63517"/>
                                        </p:tgtEl>
                                        <p:attrNameLst>
                                          <p:attrName>style.visibility</p:attrName>
                                        </p:attrNameLst>
                                      </p:cBhvr>
                                      <p:to>
                                        <p:strVal val="visible"/>
                                      </p:to>
                                    </p:set>
                                    <p:animEffect transition="in" filter="slide(fromBottom)">
                                      <p:cBhvr>
                                        <p:cTn id="11" dur="500"/>
                                        <p:tgtEl>
                                          <p:spTgt spid="63517"/>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63516"/>
                                        </p:tgtEl>
                                        <p:attrNameLst>
                                          <p:attrName>style.visibility</p:attrName>
                                        </p:attrNameLst>
                                      </p:cBhvr>
                                      <p:to>
                                        <p:strVal val="visible"/>
                                      </p:to>
                                    </p:set>
                                    <p:animEffect transition="in" filter="slide(fromBottom)">
                                      <p:cBhvr>
                                        <p:cTn id="15" dur="500"/>
                                        <p:tgtEl>
                                          <p:spTgt spid="63516"/>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63510"/>
                                        </p:tgtEl>
                                        <p:attrNameLst>
                                          <p:attrName>style.visibility</p:attrName>
                                        </p:attrNameLst>
                                      </p:cBhvr>
                                      <p:to>
                                        <p:strVal val="visible"/>
                                      </p:to>
                                    </p:set>
                                    <p:animEffect transition="in" filter="slide(fromBottom)">
                                      <p:cBhvr>
                                        <p:cTn id="19" dur="500"/>
                                        <p:tgtEl>
                                          <p:spTgt spid="63510"/>
                                        </p:tgtEl>
                                      </p:cBhvr>
                                    </p:animEffect>
                                  </p:childTnLst>
                                </p:cTn>
                              </p:par>
                            </p:childTnLst>
                          </p:cTn>
                        </p:par>
                        <p:par>
                          <p:cTn id="20" fill="hold">
                            <p:stCondLst>
                              <p:cond delay="2000"/>
                            </p:stCondLst>
                            <p:childTnLst>
                              <p:par>
                                <p:cTn id="21" presetID="12" presetClass="entr" presetSubtype="4" fill="hold" grpId="0" nodeType="afterEffect">
                                  <p:stCondLst>
                                    <p:cond delay="0"/>
                                  </p:stCondLst>
                                  <p:childTnLst>
                                    <p:set>
                                      <p:cBhvr>
                                        <p:cTn id="22" dur="1" fill="hold">
                                          <p:stCondLst>
                                            <p:cond delay="0"/>
                                          </p:stCondLst>
                                        </p:cTn>
                                        <p:tgtEl>
                                          <p:spTgt spid="63519"/>
                                        </p:tgtEl>
                                        <p:attrNameLst>
                                          <p:attrName>style.visibility</p:attrName>
                                        </p:attrNameLst>
                                      </p:cBhvr>
                                      <p:to>
                                        <p:strVal val="visible"/>
                                      </p:to>
                                    </p:set>
                                    <p:animEffect transition="in" filter="slide(fromBottom)">
                                      <p:cBhvr>
                                        <p:cTn id="23" dur="500"/>
                                        <p:tgtEl>
                                          <p:spTgt spid="63519"/>
                                        </p:tgtEl>
                                      </p:cBhvr>
                                    </p:animEffect>
                                  </p:childTnLst>
                                </p:cTn>
                              </p:par>
                            </p:childTnLst>
                          </p:cTn>
                        </p:par>
                        <p:par>
                          <p:cTn id="24" fill="hold">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slide(fromBottom)">
                                      <p:cBhvr>
                                        <p:cTn id="27" dur="500"/>
                                        <p:tgtEl>
                                          <p:spTgt spid="36"/>
                                        </p:tgtEl>
                                      </p:cBhvr>
                                    </p:animEffect>
                                  </p:childTnLst>
                                </p:cTn>
                              </p:par>
                            </p:childTnLst>
                          </p:cTn>
                        </p:par>
                        <p:par>
                          <p:cTn id="28" fill="hold">
                            <p:stCondLst>
                              <p:cond delay="3000"/>
                            </p:stCondLst>
                            <p:childTnLst>
                              <p:par>
                                <p:cTn id="29" presetID="12" presetClass="entr" presetSubtype="4"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lide(fromBottom)">
                                      <p:cBhvr>
                                        <p:cTn id="31" dur="500"/>
                                        <p:tgtEl>
                                          <p:spTgt spid="32"/>
                                        </p:tgtEl>
                                      </p:cBhvr>
                                    </p:animEffect>
                                  </p:childTnLst>
                                </p:cTn>
                              </p:par>
                            </p:childTnLst>
                          </p:cTn>
                        </p:par>
                        <p:par>
                          <p:cTn id="32" fill="hold">
                            <p:stCondLst>
                              <p:cond delay="3500"/>
                            </p:stCondLst>
                            <p:childTnLst>
                              <p:par>
                                <p:cTn id="33" presetID="1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slide(fromBottom)">
                                      <p:cBhvr>
                                        <p:cTn id="35" dur="500"/>
                                        <p:tgtEl>
                                          <p:spTgt spid="30"/>
                                        </p:tgtEl>
                                      </p:cBhvr>
                                    </p:animEffect>
                                  </p:childTnLst>
                                </p:cTn>
                              </p:par>
                            </p:childTnLst>
                          </p:cTn>
                        </p:par>
                        <p:par>
                          <p:cTn id="36" fill="hold">
                            <p:stCondLst>
                              <p:cond delay="4000"/>
                            </p:stCondLst>
                            <p:childTnLst>
                              <p:par>
                                <p:cTn id="37" presetID="12" presetClass="entr" presetSubtype="4"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slide(fromBottom)">
                                      <p:cBhvr>
                                        <p:cTn id="39" dur="500"/>
                                        <p:tgtEl>
                                          <p:spTgt spid="29"/>
                                        </p:tgtEl>
                                      </p:cBhvr>
                                    </p:animEffect>
                                  </p:childTnLst>
                                </p:cTn>
                              </p:par>
                            </p:childTnLst>
                          </p:cTn>
                        </p:par>
                        <p:par>
                          <p:cTn id="40" fill="hold">
                            <p:stCondLst>
                              <p:cond delay="4500"/>
                            </p:stCondLst>
                            <p:childTnLst>
                              <p:par>
                                <p:cTn id="41" presetID="12" presetClass="entr" presetSubtype="4"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slide(fromBottom)">
                                      <p:cBhvr>
                                        <p:cTn id="43" dur="500"/>
                                        <p:tgtEl>
                                          <p:spTgt spid="35"/>
                                        </p:tgtEl>
                                      </p:cBhvr>
                                    </p:animEffect>
                                  </p:childTnLst>
                                </p:cTn>
                              </p:par>
                            </p:childTnLst>
                          </p:cTn>
                        </p:par>
                        <p:par>
                          <p:cTn id="44" fill="hold">
                            <p:stCondLst>
                              <p:cond delay="5000"/>
                            </p:stCondLst>
                            <p:childTnLst>
                              <p:par>
                                <p:cTn id="45" presetID="12" presetClass="entr" presetSubtype="4"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slide(fromBottom)">
                                      <p:cBhvr>
                                        <p:cTn id="47" dur="500"/>
                                        <p:tgtEl>
                                          <p:spTgt spid="34"/>
                                        </p:tgtEl>
                                      </p:cBhvr>
                                    </p:animEffect>
                                  </p:childTnLst>
                                </p:cTn>
                              </p:par>
                            </p:childTnLst>
                          </p:cTn>
                        </p:par>
                        <p:par>
                          <p:cTn id="48" fill="hold">
                            <p:stCondLst>
                              <p:cond delay="5500"/>
                            </p:stCondLst>
                            <p:childTnLst>
                              <p:par>
                                <p:cTn id="49" presetID="12" presetClass="entr" presetSubtype="4" fill="hold" grpId="0"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slide(fromBottom)">
                                      <p:cBhvr>
                                        <p:cTn id="51" dur="500"/>
                                        <p:tgtEl>
                                          <p:spTgt spid="33"/>
                                        </p:tgtEl>
                                      </p:cBhvr>
                                    </p:animEffect>
                                  </p:childTnLst>
                                </p:cTn>
                              </p:par>
                            </p:childTnLst>
                          </p:cTn>
                        </p:par>
                        <p:par>
                          <p:cTn id="52" fill="hold">
                            <p:stCondLst>
                              <p:cond delay="6000"/>
                            </p:stCondLst>
                            <p:childTnLst>
                              <p:par>
                                <p:cTn id="53" presetID="12" presetClass="entr" presetSubtype="4"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slide(fromBottom)">
                                      <p:cBhvr>
                                        <p:cTn id="55" dur="500"/>
                                        <p:tgtEl>
                                          <p:spTgt spid="31"/>
                                        </p:tgtEl>
                                      </p:cBhvr>
                                    </p:animEffect>
                                  </p:childTnLst>
                                </p:cTn>
                              </p:par>
                            </p:childTnLst>
                          </p:cTn>
                        </p:par>
                        <p:par>
                          <p:cTn id="56" fill="hold">
                            <p:stCondLst>
                              <p:cond delay="6500"/>
                            </p:stCondLst>
                            <p:childTnLst>
                              <p:par>
                                <p:cTn id="57" presetID="12" presetClass="entr" presetSubtype="4"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slide(fromBottom)">
                                      <p:cBhvr>
                                        <p:cTn id="5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10" grpId="0" animBg="1"/>
      <p:bldP spid="63516" grpId="0" animBg="1"/>
      <p:bldP spid="63517" grpId="0" animBg="1"/>
      <p:bldP spid="63518" grpId="0" animBg="1"/>
      <p:bldP spid="63519" grpId="0" animBg="1"/>
      <p:bldP spid="29" grpId="0" animBg="1"/>
      <p:bldP spid="30" grpId="0" animBg="1"/>
      <p:bldP spid="32" grpId="0" animBg="1"/>
      <p:bldP spid="33" grpId="0" animBg="1"/>
      <p:bldP spid="34" grpId="0" animBg="1"/>
      <p:bldP spid="35" grpId="0" animBg="1"/>
      <p:bldP spid="31" grpId="0" animBg="1"/>
      <p:bldP spid="36" grpId="0" animBg="1"/>
      <p:bldP spid="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9" descr="hamachi-intro">
            <a:hlinkClick r:id="rId2"/>
          </p:cNvPr>
          <p:cNvPicPr>
            <a:picLocks noChangeAspect="1" noChangeArrowheads="1"/>
          </p:cNvPicPr>
          <p:nvPr/>
        </p:nvPicPr>
        <p:blipFill>
          <a:blip r:embed="rId3" cstate="print"/>
          <a:srcRect/>
          <a:stretch>
            <a:fillRect/>
          </a:stretch>
        </p:blipFill>
        <p:spPr bwMode="auto">
          <a:xfrm>
            <a:off x="7943850" y="5364607"/>
            <a:ext cx="1200150" cy="828675"/>
          </a:xfrm>
          <a:prstGeom prst="rect">
            <a:avLst/>
          </a:prstGeom>
          <a:noFill/>
          <a:ln w="9525">
            <a:noFill/>
            <a:miter lim="800000"/>
            <a:headEnd/>
            <a:tailEnd/>
          </a:ln>
        </p:spPr>
      </p:pic>
      <p:sp>
        <p:nvSpPr>
          <p:cNvPr id="16387" name="投影片編號版面配置區 5"/>
          <p:cNvSpPr>
            <a:spLocks noGrp="1"/>
          </p:cNvSpPr>
          <p:nvPr>
            <p:ph type="sldNum" sz="quarter" idx="12"/>
          </p:nvPr>
        </p:nvSpPr>
        <p:spPr>
          <a:noFill/>
        </p:spPr>
        <p:txBody>
          <a:bodyPr/>
          <a:lstStyle/>
          <a:p>
            <a:fld id="{B0DA7997-A473-40D4-AA13-3AC981977184}" type="slidenum">
              <a:rPr lang="en-US" altLang="zh-TW" smtClean="0">
                <a:ea typeface="新細明體" charset="-120"/>
              </a:rPr>
              <a:pPr/>
              <a:t>26</a:t>
            </a:fld>
            <a:endParaRPr lang="en-US" altLang="zh-TW" smtClean="0">
              <a:ea typeface="新細明體" charset="-120"/>
            </a:endParaRPr>
          </a:p>
        </p:txBody>
      </p:sp>
      <p:sp>
        <p:nvSpPr>
          <p:cNvPr id="16388" name="Rectangle 2"/>
          <p:cNvSpPr>
            <a:spLocks noGrp="1" noChangeArrowheads="1"/>
          </p:cNvSpPr>
          <p:nvPr>
            <p:ph type="body" idx="1"/>
          </p:nvPr>
        </p:nvSpPr>
        <p:spPr>
          <a:xfrm>
            <a:off x="527558" y="1746758"/>
            <a:ext cx="8042275" cy="3008122"/>
          </a:xfrm>
          <a:noFill/>
        </p:spPr>
        <p:txBody>
          <a:bodyPr/>
          <a:lstStyle/>
          <a:p>
            <a:pPr eaLnBrk="1" hangingPunct="1">
              <a:lnSpc>
                <a:spcPct val="110000"/>
              </a:lnSpc>
              <a:spcBef>
                <a:spcPct val="50000"/>
              </a:spcBef>
              <a:buClr>
                <a:schemeClr val="folHlink"/>
              </a:buClr>
              <a:buSzPct val="90000"/>
              <a:buFont typeface="Wingdings" pitchFamily="2" charset="2"/>
              <a:buChar char="n"/>
            </a:pPr>
            <a:r>
              <a:rPr lang="en-US" altLang="zh-TW" sz="2400" b="1" dirty="0" smtClean="0"/>
              <a:t>Highly Security</a:t>
            </a:r>
          </a:p>
          <a:p>
            <a:pPr marL="990600" lvl="1" indent="-533400" eaLnBrk="1" hangingPunct="1">
              <a:lnSpc>
                <a:spcPct val="110000"/>
              </a:lnSpc>
              <a:spcBef>
                <a:spcPct val="50000"/>
              </a:spcBef>
              <a:buClr>
                <a:srgbClr val="FF9900"/>
              </a:buClr>
              <a:buFont typeface="Wingdings" pitchFamily="2" charset="2"/>
              <a:buChar char="ü"/>
            </a:pPr>
            <a:r>
              <a:rPr lang="en-US" altLang="zh-TW" sz="1600" b="1" dirty="0" smtClean="0"/>
              <a:t>Secure data:</a:t>
            </a:r>
            <a:r>
              <a:rPr lang="en-US" altLang="zh-TW" sz="1600" dirty="0" smtClean="0"/>
              <a:t> Support RAID 1 by mirroring two </a:t>
            </a:r>
            <a:r>
              <a:rPr lang="en-US" altLang="zh-TW" sz="1600" dirty="0" err="1" smtClean="0"/>
              <a:t>SATA</a:t>
            </a:r>
            <a:r>
              <a:rPr lang="en-US" altLang="zh-TW" sz="1600" dirty="0" smtClean="0"/>
              <a:t> drives, duplicating the data in two separate drives.</a:t>
            </a:r>
          </a:p>
          <a:p>
            <a:pPr marL="990600" lvl="1" indent="-533400" eaLnBrk="1" hangingPunct="1">
              <a:lnSpc>
                <a:spcPct val="110000"/>
              </a:lnSpc>
              <a:spcBef>
                <a:spcPct val="50000"/>
              </a:spcBef>
              <a:buClr>
                <a:srgbClr val="FF9900"/>
              </a:buClr>
              <a:buFont typeface="Wingdings" pitchFamily="2" charset="2"/>
              <a:buChar char="ü"/>
            </a:pPr>
            <a:r>
              <a:rPr lang="en-US" altLang="zh-TW" sz="1600" b="1" dirty="0" smtClean="0"/>
              <a:t>Auto boot after power recovered:</a:t>
            </a:r>
            <a:r>
              <a:rPr lang="en-US" altLang="zh-TW" sz="1600" dirty="0" smtClean="0"/>
              <a:t> The NVR will boot up automatically once the power recovered after a power outage. </a:t>
            </a:r>
          </a:p>
          <a:p>
            <a:pPr marL="990600" lvl="1" indent="-533400" eaLnBrk="1" hangingPunct="1">
              <a:lnSpc>
                <a:spcPct val="110000"/>
              </a:lnSpc>
              <a:spcBef>
                <a:spcPct val="50000"/>
              </a:spcBef>
              <a:buClr>
                <a:srgbClr val="FF9900"/>
              </a:buClr>
              <a:buFont typeface="Wingdings" pitchFamily="2" charset="2"/>
              <a:buChar char="ü"/>
            </a:pPr>
            <a:r>
              <a:rPr lang="en-US" altLang="zh-TW" sz="1600" b="1" dirty="0" smtClean="0"/>
              <a:t>Multiple user privilege control:</a:t>
            </a:r>
            <a:r>
              <a:rPr lang="en-US" altLang="zh-TW" sz="1600" dirty="0" smtClean="0"/>
              <a:t> Every user can have different privileges to the live view and playback of individual cameras.</a:t>
            </a:r>
          </a:p>
        </p:txBody>
      </p:sp>
      <p:sp>
        <p:nvSpPr>
          <p:cNvPr id="8" name="Rectangle 4"/>
          <p:cNvSpPr>
            <a:spLocks noChangeArrowheads="1"/>
          </p:cNvSpPr>
          <p:nvPr/>
        </p:nvSpPr>
        <p:spPr bwMode="auto">
          <a:xfrm>
            <a:off x="2781300" y="327025"/>
            <a:ext cx="5981700" cy="609600"/>
          </a:xfrm>
          <a:prstGeom prst="rect">
            <a:avLst/>
          </a:prstGeom>
          <a:noFill/>
          <a:ln w="9525">
            <a:noFill/>
            <a:miter lim="800000"/>
            <a:headEnd/>
            <a:tailEnd/>
          </a:ln>
        </p:spPr>
        <p:txBody>
          <a:bodyPr lIns="0" t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ClrTx/>
              <a:buFontTx/>
              <a:buNone/>
              <a:defRPr/>
            </a:pPr>
            <a:r>
              <a:rPr lang="en-GB" altLang="zh-TW"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Technology Brief</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圖片 18" descr="2011-07-11_180421.png"/>
          <p:cNvPicPr>
            <a:picLocks noChangeAspect="1"/>
          </p:cNvPicPr>
          <p:nvPr/>
        </p:nvPicPr>
        <p:blipFill>
          <a:blip r:embed="rId3" cstate="print"/>
          <a:stretch>
            <a:fillRect/>
          </a:stretch>
        </p:blipFill>
        <p:spPr>
          <a:xfrm>
            <a:off x="341376" y="1524000"/>
            <a:ext cx="5898777" cy="5013960"/>
          </a:xfrm>
          <a:prstGeom prst="rect">
            <a:avLst/>
          </a:prstGeom>
        </p:spPr>
      </p:pic>
      <p:sp>
        <p:nvSpPr>
          <p:cNvPr id="18435" name="投影片編號版面配置區 5"/>
          <p:cNvSpPr txBox="1">
            <a:spLocks noGrp="1"/>
          </p:cNvSpPr>
          <p:nvPr/>
        </p:nvSpPr>
        <p:spPr bwMode="auto">
          <a:xfrm>
            <a:off x="7747000" y="6381750"/>
            <a:ext cx="1041400" cy="476250"/>
          </a:xfrm>
          <a:prstGeom prst="rect">
            <a:avLst/>
          </a:prstGeom>
          <a:noFill/>
          <a:ln w="9525">
            <a:noFill/>
            <a:miter lim="800000"/>
            <a:headEnd/>
            <a:tailEnd/>
          </a:ln>
        </p:spPr>
        <p:txBody>
          <a:bodyPr/>
          <a:lstStyle/>
          <a:p>
            <a:pPr algn="r">
              <a:spcBef>
                <a:spcPct val="0"/>
              </a:spcBef>
              <a:buClrTx/>
              <a:buFontTx/>
              <a:buNone/>
            </a:pPr>
            <a:fld id="{6DA8209D-8EE9-4DB7-B170-368FB7C1D0D1}" type="slidenum">
              <a:rPr lang="en-US" altLang="zh-TW" sz="1400">
                <a:latin typeface="Arial" charset="0"/>
              </a:rPr>
              <a:pPr algn="r">
                <a:spcBef>
                  <a:spcPct val="0"/>
                </a:spcBef>
                <a:buClrTx/>
                <a:buFontTx/>
                <a:buNone/>
              </a:pPr>
              <a:t>27</a:t>
            </a:fld>
            <a:endParaRPr lang="en-US" altLang="zh-TW" sz="1400">
              <a:latin typeface="Arial" charset="0"/>
            </a:endParaRPr>
          </a:p>
        </p:txBody>
      </p:sp>
      <p:sp>
        <p:nvSpPr>
          <p:cNvPr id="18437" name="Rectangle 2"/>
          <p:cNvSpPr>
            <a:spLocks noChangeArrowheads="1"/>
          </p:cNvSpPr>
          <p:nvPr/>
        </p:nvSpPr>
        <p:spPr bwMode="auto">
          <a:xfrm>
            <a:off x="2794000" y="363538"/>
            <a:ext cx="5549900" cy="533400"/>
          </a:xfrm>
          <a:prstGeom prst="rect">
            <a:avLst/>
          </a:prstGeom>
          <a:noFill/>
          <a:ln w="9525">
            <a:noFill/>
            <a:miter lim="800000"/>
            <a:headEnd/>
            <a:tailEnd/>
          </a:ln>
        </p:spPr>
        <p:txBody>
          <a:bodyPr lIns="0" tIns="0" anchor="ctr"/>
          <a:lstStyle/>
          <a:p>
            <a:pPr>
              <a:spcBef>
                <a:spcPct val="0"/>
              </a:spcBef>
              <a:buClrTx/>
              <a:buNone/>
              <a:defRPr/>
            </a:pPr>
            <a:r>
              <a:rPr lang="en-GB"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Security </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7600" name="Picture 16" descr="User-256x256">
            <a:hlinkClick r:id="rId4"/>
          </p:cNvPr>
          <p:cNvPicPr>
            <a:picLocks noChangeAspect="1" noChangeArrowheads="1"/>
          </p:cNvPicPr>
          <p:nvPr/>
        </p:nvPicPr>
        <p:blipFill>
          <a:blip r:embed="rId5" cstate="print"/>
          <a:srcRect/>
          <a:stretch>
            <a:fillRect/>
          </a:stretch>
        </p:blipFill>
        <p:spPr bwMode="auto">
          <a:xfrm>
            <a:off x="7192455" y="1560132"/>
            <a:ext cx="1057275" cy="1057275"/>
          </a:xfrm>
          <a:prstGeom prst="rect">
            <a:avLst/>
          </a:prstGeom>
          <a:noFill/>
          <a:ln w="9525">
            <a:noFill/>
            <a:miter lim="800000"/>
            <a:headEnd/>
            <a:tailEnd/>
          </a:ln>
        </p:spPr>
      </p:pic>
      <p:pic>
        <p:nvPicPr>
          <p:cNvPr id="69634" name="Picture 2"/>
          <p:cNvPicPr>
            <a:picLocks noChangeAspect="1" noChangeArrowheads="1"/>
          </p:cNvPicPr>
          <p:nvPr/>
        </p:nvPicPr>
        <p:blipFill>
          <a:blip r:embed="rId6" cstate="print"/>
          <a:srcRect/>
          <a:stretch>
            <a:fillRect/>
          </a:stretch>
        </p:blipFill>
        <p:spPr bwMode="auto">
          <a:xfrm>
            <a:off x="7278624" y="2859406"/>
            <a:ext cx="924243" cy="1036984"/>
          </a:xfrm>
          <a:prstGeom prst="rect">
            <a:avLst/>
          </a:prstGeom>
          <a:noFill/>
          <a:ln w="9525" algn="ctr">
            <a:noFill/>
            <a:miter lim="800000"/>
            <a:headEnd/>
            <a:tailEnd/>
          </a:ln>
        </p:spPr>
      </p:pic>
      <p:pic>
        <p:nvPicPr>
          <p:cNvPr id="69639" name="Picture 7"/>
          <p:cNvPicPr>
            <a:picLocks noChangeAspect="1" noChangeArrowheads="1"/>
          </p:cNvPicPr>
          <p:nvPr/>
        </p:nvPicPr>
        <p:blipFill>
          <a:blip r:embed="rId7" cstate="print"/>
          <a:srcRect/>
          <a:stretch>
            <a:fillRect/>
          </a:stretch>
        </p:blipFill>
        <p:spPr bwMode="auto">
          <a:xfrm>
            <a:off x="8057706" y="4494213"/>
            <a:ext cx="638175" cy="809625"/>
          </a:xfrm>
          <a:prstGeom prst="rect">
            <a:avLst/>
          </a:prstGeom>
          <a:noFill/>
          <a:ln w="9525" algn="ctr">
            <a:noFill/>
            <a:miter lim="800000"/>
            <a:headEnd/>
            <a:tailEnd/>
          </a:ln>
        </p:spPr>
      </p:pic>
      <p:pic>
        <p:nvPicPr>
          <p:cNvPr id="69640" name="Picture 8"/>
          <p:cNvPicPr>
            <a:picLocks noChangeAspect="1" noChangeArrowheads="1"/>
          </p:cNvPicPr>
          <p:nvPr/>
        </p:nvPicPr>
        <p:blipFill>
          <a:blip r:embed="rId8" cstate="print"/>
          <a:srcRect/>
          <a:stretch>
            <a:fillRect/>
          </a:stretch>
        </p:blipFill>
        <p:spPr bwMode="auto">
          <a:xfrm>
            <a:off x="7035356" y="4441825"/>
            <a:ext cx="938212" cy="898525"/>
          </a:xfrm>
          <a:prstGeom prst="rect">
            <a:avLst/>
          </a:prstGeom>
          <a:noFill/>
          <a:ln w="9525" algn="ctr">
            <a:noFill/>
            <a:miter lim="800000"/>
            <a:headEnd/>
            <a:tailEnd/>
          </a:ln>
        </p:spPr>
      </p:pic>
      <p:sp>
        <p:nvSpPr>
          <p:cNvPr id="18447" name="Rectangle 15"/>
          <p:cNvSpPr>
            <a:spLocks noChangeArrowheads="1"/>
          </p:cNvSpPr>
          <p:nvPr/>
        </p:nvSpPr>
        <p:spPr bwMode="auto">
          <a:xfrm>
            <a:off x="1877568" y="3279648"/>
            <a:ext cx="2060448" cy="1706880"/>
          </a:xfrm>
          <a:prstGeom prst="rect">
            <a:avLst/>
          </a:prstGeom>
          <a:noFill/>
          <a:ln w="38100" algn="ctr">
            <a:solidFill>
              <a:srgbClr val="FF0000"/>
            </a:solidFill>
            <a:miter lim="800000"/>
            <a:headEnd/>
            <a:tailEnd/>
          </a:ln>
          <a:effectLst/>
        </p:spPr>
        <p:txBody>
          <a:bodyPr wrap="square" anchor="ctr">
            <a:noAutofit/>
          </a:bodyPr>
          <a:lstStyle/>
          <a:p>
            <a:endParaRPr lang="zh-TW" altLang="en-US"/>
          </a:p>
        </p:txBody>
      </p:sp>
      <p:sp>
        <p:nvSpPr>
          <p:cNvPr id="16" name="Rectangle 16"/>
          <p:cNvSpPr>
            <a:spLocks noChangeArrowheads="1"/>
          </p:cNvSpPr>
          <p:nvPr/>
        </p:nvSpPr>
        <p:spPr bwMode="auto">
          <a:xfrm>
            <a:off x="7859777" y="1683830"/>
            <a:ext cx="1015999" cy="371475"/>
          </a:xfrm>
          <a:prstGeom prst="rect">
            <a:avLst/>
          </a:prstGeom>
          <a:noFill/>
          <a:ln w="9525">
            <a:noFill/>
            <a:miter lim="800000"/>
            <a:headEnd/>
            <a:tailEnd/>
          </a:ln>
        </p:spPr>
        <p:txBody>
          <a:bodyPr/>
          <a:lstStyle/>
          <a:p>
            <a:pPr algn="ctr" defTabSz="449263">
              <a:spcBef>
                <a:spcPct val="0"/>
              </a:spcBef>
              <a:buClr>
                <a:srgbClr val="000000"/>
              </a:buClr>
              <a:buSzPct val="100000"/>
              <a:buFont typeface="Arial" charset="0"/>
              <a:buNone/>
            </a:pPr>
            <a:r>
              <a:rPr kumimoji="0" lang="en-US" altLang="zh-TW" sz="1000" b="1" dirty="0" smtClean="0">
                <a:solidFill>
                  <a:srgbClr val="000000"/>
                </a:solidFill>
              </a:rPr>
              <a:t>Top</a:t>
            </a:r>
          </a:p>
          <a:p>
            <a:pPr algn="ctr" defTabSz="449263">
              <a:spcBef>
                <a:spcPct val="0"/>
              </a:spcBef>
              <a:buClr>
                <a:srgbClr val="000000"/>
              </a:buClr>
              <a:buSzPct val="100000"/>
              <a:buFont typeface="Arial" charset="0"/>
              <a:buNone/>
            </a:pPr>
            <a:r>
              <a:rPr kumimoji="0" lang="en-US" altLang="zh-TW" sz="1000" b="1" dirty="0" smtClean="0">
                <a:solidFill>
                  <a:srgbClr val="000000"/>
                </a:solidFill>
              </a:rPr>
              <a:t>Manager</a:t>
            </a:r>
            <a:endParaRPr kumimoji="0" lang="en-US" altLang="zh-TW" sz="1000" b="1" dirty="0">
              <a:solidFill>
                <a:srgbClr val="000000"/>
              </a:solidFill>
            </a:endParaRPr>
          </a:p>
        </p:txBody>
      </p:sp>
      <p:sp>
        <p:nvSpPr>
          <p:cNvPr id="17" name="Rectangle 16"/>
          <p:cNvSpPr>
            <a:spLocks noChangeArrowheads="1"/>
          </p:cNvSpPr>
          <p:nvPr/>
        </p:nvSpPr>
        <p:spPr bwMode="auto">
          <a:xfrm>
            <a:off x="7908545" y="3122486"/>
            <a:ext cx="1015999" cy="371475"/>
          </a:xfrm>
          <a:prstGeom prst="rect">
            <a:avLst/>
          </a:prstGeom>
          <a:noFill/>
          <a:ln w="9525">
            <a:noFill/>
            <a:miter lim="800000"/>
            <a:headEnd/>
            <a:tailEnd/>
          </a:ln>
        </p:spPr>
        <p:txBody>
          <a:bodyPr/>
          <a:lstStyle/>
          <a:p>
            <a:pPr algn="ctr" defTabSz="449263">
              <a:spcBef>
                <a:spcPct val="0"/>
              </a:spcBef>
              <a:buClr>
                <a:srgbClr val="000000"/>
              </a:buClr>
              <a:buSzPct val="100000"/>
              <a:buFont typeface="Arial" charset="0"/>
              <a:buNone/>
            </a:pPr>
            <a:r>
              <a:rPr kumimoji="0" lang="en-US" altLang="zh-TW" sz="1000" b="1" dirty="0" smtClean="0">
                <a:solidFill>
                  <a:srgbClr val="000000"/>
                </a:solidFill>
              </a:rPr>
              <a:t>Security Guard</a:t>
            </a:r>
            <a:endParaRPr kumimoji="0" lang="en-US" altLang="zh-TW" sz="1000" b="1" dirty="0">
              <a:solidFill>
                <a:srgbClr val="000000"/>
              </a:solidFill>
            </a:endParaRPr>
          </a:p>
        </p:txBody>
      </p:sp>
      <p:sp>
        <p:nvSpPr>
          <p:cNvPr id="18" name="Rectangle 16"/>
          <p:cNvSpPr>
            <a:spLocks noChangeArrowheads="1"/>
          </p:cNvSpPr>
          <p:nvPr/>
        </p:nvSpPr>
        <p:spPr bwMode="auto">
          <a:xfrm>
            <a:off x="7871969" y="4061270"/>
            <a:ext cx="1015999" cy="371475"/>
          </a:xfrm>
          <a:prstGeom prst="rect">
            <a:avLst/>
          </a:prstGeom>
          <a:noFill/>
          <a:ln w="9525">
            <a:noFill/>
            <a:miter lim="800000"/>
            <a:headEnd/>
            <a:tailEnd/>
          </a:ln>
        </p:spPr>
        <p:txBody>
          <a:bodyPr/>
          <a:lstStyle/>
          <a:p>
            <a:pPr algn="ctr" defTabSz="449263">
              <a:spcBef>
                <a:spcPct val="0"/>
              </a:spcBef>
              <a:buClr>
                <a:srgbClr val="000000"/>
              </a:buClr>
              <a:buSzPct val="100000"/>
              <a:buFont typeface="Arial" charset="0"/>
              <a:buNone/>
            </a:pPr>
            <a:r>
              <a:rPr kumimoji="0" lang="en-US" altLang="zh-TW" sz="1000" b="1" dirty="0" smtClean="0">
                <a:solidFill>
                  <a:srgbClr val="000000"/>
                </a:solidFill>
              </a:rPr>
              <a:t>Normal User</a:t>
            </a:r>
            <a:endParaRPr kumimoji="0" lang="en-US" altLang="zh-TW" sz="1000" b="1" dirty="0">
              <a:solidFill>
                <a:srgbClr val="000000"/>
              </a:solidFill>
            </a:endParaRPr>
          </a:p>
        </p:txBody>
      </p:sp>
      <p:sp>
        <p:nvSpPr>
          <p:cNvPr id="20" name="文字方塊 5"/>
          <p:cNvSpPr txBox="1">
            <a:spLocks noChangeArrowheads="1"/>
          </p:cNvSpPr>
          <p:nvPr/>
        </p:nvSpPr>
        <p:spPr bwMode="auto">
          <a:xfrm>
            <a:off x="6266688" y="5553135"/>
            <a:ext cx="2877312" cy="738664"/>
          </a:xfrm>
          <a:prstGeom prst="rect">
            <a:avLst/>
          </a:prstGeom>
          <a:noFill/>
          <a:ln w="9525">
            <a:noFill/>
            <a:miter lim="800000"/>
            <a:headEnd/>
            <a:tailEnd/>
          </a:ln>
        </p:spPr>
        <p:txBody>
          <a:bodyPr wrap="square">
            <a:spAutoFit/>
          </a:bodyPr>
          <a:lstStyle/>
          <a:p>
            <a:pPr marL="342900" indent="-342900" eaLnBrk="0" hangingPunct="0">
              <a:spcBef>
                <a:spcPts val="0"/>
              </a:spcBef>
              <a:spcAft>
                <a:spcPts val="600"/>
              </a:spcAft>
              <a:buClr>
                <a:srgbClr val="92D050"/>
              </a:buClr>
              <a:buFont typeface="Wingdings" pitchFamily="2" charset="2"/>
              <a:buChar char="Ø"/>
              <a:defRPr/>
            </a:pPr>
            <a:r>
              <a:rPr lang="en-US" altLang="zh-TW" sz="1400" dirty="0" smtClean="0"/>
              <a:t>Administrator is able to grant different privileges for different users.</a:t>
            </a:r>
          </a:p>
        </p:txBody>
      </p:sp>
      <p:grpSp>
        <p:nvGrpSpPr>
          <p:cNvPr id="23" name="群組 22"/>
          <p:cNvGrpSpPr/>
          <p:nvPr/>
        </p:nvGrpSpPr>
        <p:grpSpPr>
          <a:xfrm>
            <a:off x="4652963" y="3094672"/>
            <a:ext cx="2371280" cy="1944052"/>
            <a:chOff x="4652963" y="3094672"/>
            <a:chExt cx="2371280" cy="1944052"/>
          </a:xfrm>
        </p:grpSpPr>
        <p:pic>
          <p:nvPicPr>
            <p:cNvPr id="20482" name="Picture 2" descr="http://t3.gstatic.com/images?q=tbn:ANd9GcT67SJv4d5HNuDyYH_BTfsYxKgaFuakf8w87rzdttOcH4vEgZjWMw"/>
            <p:cNvPicPr>
              <a:picLocks noChangeAspect="1" noChangeArrowheads="1"/>
            </p:cNvPicPr>
            <p:nvPr/>
          </p:nvPicPr>
          <p:blipFill>
            <a:blip r:embed="rId9" cstate="print"/>
            <a:srcRect/>
            <a:stretch>
              <a:fillRect/>
            </a:stretch>
          </p:blipFill>
          <p:spPr bwMode="auto">
            <a:xfrm>
              <a:off x="5081143" y="3094672"/>
              <a:ext cx="1943100" cy="1943101"/>
            </a:xfrm>
            <a:prstGeom prst="rect">
              <a:avLst/>
            </a:prstGeom>
            <a:noFill/>
          </p:spPr>
        </p:pic>
        <p:sp>
          <p:nvSpPr>
            <p:cNvPr id="21" name="矩形 20"/>
            <p:cNvSpPr/>
            <p:nvPr/>
          </p:nvSpPr>
          <p:spPr bwMode="auto">
            <a:xfrm>
              <a:off x="4652963" y="3096767"/>
              <a:ext cx="455484" cy="194195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chemeClr val="folHlink"/>
                </a:buClr>
                <a:buSzTx/>
                <a:buFontTx/>
                <a:buChar char="•"/>
                <a:tabLst/>
              </a:pPr>
              <a:endParaRPr kumimoji="1" lang="zh-TW" altLang="en-US" sz="900" b="0" i="0" u="none" strike="noStrike" cap="none" normalizeH="0" baseline="0" smtClean="0">
                <a:ln>
                  <a:noFill/>
                </a:ln>
                <a:solidFill>
                  <a:schemeClr val="tx1"/>
                </a:solidFill>
                <a:effectLst/>
                <a:latin typeface="Verdana" pitchFamily="34" charset="0"/>
                <a:ea typeface="新細明體" pitchFamily="18" charset="-120"/>
              </a:endParaRPr>
            </a:p>
          </p:txBody>
        </p:sp>
      </p:grpSp>
      <p:pic>
        <p:nvPicPr>
          <p:cNvPr id="67603" name="Picture 19"/>
          <p:cNvPicPr>
            <a:picLocks noChangeAspect="1" noChangeArrowheads="1"/>
          </p:cNvPicPr>
          <p:nvPr/>
        </p:nvPicPr>
        <p:blipFill>
          <a:blip r:embed="rId10" cstate="print"/>
          <a:stretch>
            <a:fillRect/>
          </a:stretch>
        </p:blipFill>
        <p:spPr bwMode="auto">
          <a:xfrm>
            <a:off x="4034663" y="3350578"/>
            <a:ext cx="1047896" cy="1038370"/>
          </a:xfrm>
          <a:prstGeom prst="rect">
            <a:avLst/>
          </a:prstGeom>
          <a:noFill/>
          <a:ln>
            <a:noFill/>
          </a:ln>
        </p:spPr>
      </p:pic>
      <p:sp>
        <p:nvSpPr>
          <p:cNvPr id="15" name="Rectangle 16"/>
          <p:cNvSpPr>
            <a:spLocks noChangeArrowheads="1"/>
          </p:cNvSpPr>
          <p:nvPr/>
        </p:nvSpPr>
        <p:spPr bwMode="auto">
          <a:xfrm>
            <a:off x="3951289" y="4463606"/>
            <a:ext cx="1015999" cy="371475"/>
          </a:xfrm>
          <a:prstGeom prst="rect">
            <a:avLst/>
          </a:prstGeom>
          <a:noFill/>
          <a:ln w="9525">
            <a:noFill/>
            <a:miter lim="800000"/>
            <a:headEnd/>
            <a:tailEnd/>
          </a:ln>
        </p:spPr>
        <p:txBody>
          <a:bodyPr/>
          <a:lstStyle/>
          <a:p>
            <a:pPr algn="ctr" defTabSz="449263">
              <a:spcBef>
                <a:spcPct val="0"/>
              </a:spcBef>
              <a:buClr>
                <a:srgbClr val="000000"/>
              </a:buClr>
              <a:buSzPct val="100000"/>
              <a:buFont typeface="Arial" charset="0"/>
              <a:buNone/>
            </a:pPr>
            <a:r>
              <a:rPr kumimoji="0" lang="en-US" altLang="zh-TW" sz="1000" b="1" dirty="0" smtClean="0">
                <a:solidFill>
                  <a:srgbClr val="000000"/>
                </a:solidFill>
              </a:rPr>
              <a:t>Admin</a:t>
            </a:r>
            <a:endParaRPr kumimoji="0" lang="en-US" altLang="zh-TW" sz="1000" b="1" dirty="0">
              <a:solidFill>
                <a:srgbClr val="000000"/>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編號版面配置區 5"/>
          <p:cNvSpPr>
            <a:spLocks noGrp="1"/>
          </p:cNvSpPr>
          <p:nvPr>
            <p:ph type="sldNum" sz="quarter" idx="12"/>
          </p:nvPr>
        </p:nvSpPr>
        <p:spPr>
          <a:noFill/>
        </p:spPr>
        <p:txBody>
          <a:bodyPr/>
          <a:lstStyle/>
          <a:p>
            <a:fld id="{8AF12182-C6EA-45D9-B67C-6DFD17BF0297}" type="slidenum">
              <a:rPr lang="en-US" altLang="zh-TW" smtClean="0">
                <a:ea typeface="新細明體" charset="-120"/>
              </a:rPr>
              <a:pPr/>
              <a:t>28</a:t>
            </a:fld>
            <a:endParaRPr lang="en-US" altLang="zh-TW" smtClean="0">
              <a:ea typeface="新細明體" charset="-120"/>
            </a:endParaRPr>
          </a:p>
        </p:txBody>
      </p:sp>
      <p:sp>
        <p:nvSpPr>
          <p:cNvPr id="20483" name="Rectangle 2"/>
          <p:cNvSpPr>
            <a:spLocks noGrp="1" noChangeArrowheads="1"/>
          </p:cNvSpPr>
          <p:nvPr>
            <p:ph type="body" idx="1"/>
          </p:nvPr>
        </p:nvSpPr>
        <p:spPr>
          <a:xfrm>
            <a:off x="558800" y="1785621"/>
            <a:ext cx="8051800" cy="4273804"/>
          </a:xfrm>
          <a:noFill/>
        </p:spPr>
        <p:txBody>
          <a:bodyPr/>
          <a:lstStyle/>
          <a:p>
            <a:pPr eaLnBrk="1" hangingPunct="1">
              <a:lnSpc>
                <a:spcPct val="110000"/>
              </a:lnSpc>
              <a:spcBef>
                <a:spcPct val="50000"/>
              </a:spcBef>
              <a:buClr>
                <a:schemeClr val="folHlink"/>
              </a:buClr>
              <a:buSzPct val="90000"/>
              <a:buFont typeface="Wingdings" pitchFamily="2" charset="2"/>
              <a:buChar char="n"/>
            </a:pPr>
            <a:r>
              <a:rPr lang="en-US" altLang="zh-TW" sz="2400" b="1" dirty="0" smtClean="0"/>
              <a:t>Powerful Event management</a:t>
            </a:r>
          </a:p>
          <a:p>
            <a:pPr lvl="1" eaLnBrk="1" hangingPunct="1">
              <a:lnSpc>
                <a:spcPct val="110000"/>
              </a:lnSpc>
              <a:spcBef>
                <a:spcPct val="50000"/>
              </a:spcBef>
              <a:buClr>
                <a:srgbClr val="FF9900"/>
              </a:buClr>
              <a:buFont typeface="Wingdings" pitchFamily="2" charset="2"/>
              <a:buChar char="ü"/>
            </a:pPr>
            <a:r>
              <a:rPr lang="en-US" altLang="zh-TW" sz="1500" b="1" dirty="0" smtClean="0"/>
              <a:t>Camera status:</a:t>
            </a:r>
            <a:r>
              <a:rPr lang="en-US" altLang="zh-TW" sz="1500" dirty="0" smtClean="0"/>
              <a:t> The camera status page will show connection, recording, frame rate and bit rate information of each camera. Meanwhile, the estimated available recording time is also displayed for quick reference.</a:t>
            </a:r>
          </a:p>
          <a:p>
            <a:pPr lvl="1" eaLnBrk="1" hangingPunct="1">
              <a:lnSpc>
                <a:spcPct val="110000"/>
              </a:lnSpc>
              <a:spcBef>
                <a:spcPct val="50000"/>
              </a:spcBef>
              <a:buClr>
                <a:srgbClr val="FF9900"/>
              </a:buClr>
              <a:buFont typeface="Wingdings" pitchFamily="2" charset="2"/>
              <a:buChar char="ü"/>
            </a:pPr>
            <a:r>
              <a:rPr lang="en-US" altLang="zh-TW" sz="1500" b="1" dirty="0" smtClean="0"/>
              <a:t>Flexible Event management: </a:t>
            </a:r>
            <a:r>
              <a:rPr lang="en-US" altLang="zh-TW" sz="1400" dirty="0" smtClean="0"/>
              <a:t>Event setup is another key configuration of the NVR. The NVR can monitor all of the camera triggers from motion detection. The NVR controls email and recording of all the connected cameras. For example, camera 1 detects motion, the NVR can trigger camera 1 and 2 to record at the same time.</a:t>
            </a:r>
            <a:endParaRPr lang="en-US" altLang="zh-TW" sz="1500" dirty="0" smtClean="0"/>
          </a:p>
          <a:p>
            <a:pPr lvl="1" eaLnBrk="1" hangingPunct="1">
              <a:lnSpc>
                <a:spcPct val="110000"/>
              </a:lnSpc>
              <a:spcBef>
                <a:spcPct val="50000"/>
              </a:spcBef>
              <a:buClr>
                <a:srgbClr val="FF9900"/>
              </a:buClr>
              <a:buFont typeface="Wingdings" pitchFamily="2" charset="2"/>
              <a:buChar char="ü"/>
            </a:pPr>
            <a:r>
              <a:rPr lang="en-US" altLang="zh-TW" sz="1500" b="1" dirty="0" smtClean="0"/>
              <a:t>Event log:</a:t>
            </a:r>
            <a:r>
              <a:rPr lang="en-US" altLang="zh-TW" sz="1500" dirty="0" smtClean="0"/>
              <a:t> </a:t>
            </a:r>
            <a:r>
              <a:rPr lang="en-US" altLang="zh-TW" sz="1400" dirty="0" smtClean="0"/>
              <a:t>With the simple event log,</a:t>
            </a:r>
            <a:r>
              <a:rPr lang="en-US" altLang="zh-TW" sz="1400" b="1" dirty="0" smtClean="0"/>
              <a:t> </a:t>
            </a:r>
            <a:r>
              <a:rPr lang="en-US" altLang="zh-TW" sz="1400" dirty="0" smtClean="0"/>
              <a:t>the log pages are organized by date for easy look up. </a:t>
            </a:r>
          </a:p>
        </p:txBody>
      </p:sp>
      <p:sp>
        <p:nvSpPr>
          <p:cNvPr id="7" name="Rectangle 4"/>
          <p:cNvSpPr>
            <a:spLocks noChangeArrowheads="1"/>
          </p:cNvSpPr>
          <p:nvPr/>
        </p:nvSpPr>
        <p:spPr bwMode="auto">
          <a:xfrm>
            <a:off x="2781300" y="327025"/>
            <a:ext cx="5981700" cy="609600"/>
          </a:xfrm>
          <a:prstGeom prst="rect">
            <a:avLst/>
          </a:prstGeom>
          <a:noFill/>
          <a:ln w="9525">
            <a:noFill/>
            <a:miter lim="800000"/>
            <a:headEnd/>
            <a:tailEnd/>
          </a:ln>
        </p:spPr>
        <p:txBody>
          <a:bodyPr lIns="0" t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ClrTx/>
              <a:buFontTx/>
              <a:buNone/>
              <a:defRPr/>
            </a:pPr>
            <a:r>
              <a:rPr lang="en-GB" altLang="zh-TW"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Technology Brief</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編號版面配置區 5"/>
          <p:cNvSpPr txBox="1">
            <a:spLocks noGrp="1"/>
          </p:cNvSpPr>
          <p:nvPr/>
        </p:nvSpPr>
        <p:spPr bwMode="auto">
          <a:xfrm>
            <a:off x="7747000" y="6381750"/>
            <a:ext cx="1041400" cy="476250"/>
          </a:xfrm>
          <a:prstGeom prst="rect">
            <a:avLst/>
          </a:prstGeom>
          <a:noFill/>
          <a:ln w="9525">
            <a:noFill/>
            <a:miter lim="800000"/>
            <a:headEnd/>
            <a:tailEnd/>
          </a:ln>
        </p:spPr>
        <p:txBody>
          <a:bodyPr/>
          <a:lstStyle/>
          <a:p>
            <a:pPr algn="r">
              <a:spcBef>
                <a:spcPct val="0"/>
              </a:spcBef>
              <a:buClrTx/>
              <a:buFontTx/>
              <a:buNone/>
            </a:pPr>
            <a:fld id="{8CD2682A-0BE5-4673-951C-47642BA215E4}" type="slidenum">
              <a:rPr lang="en-US" altLang="zh-TW" sz="1400">
                <a:latin typeface="Arial" charset="0"/>
              </a:rPr>
              <a:pPr algn="r">
                <a:spcBef>
                  <a:spcPct val="0"/>
                </a:spcBef>
                <a:buClrTx/>
                <a:buFontTx/>
                <a:buNone/>
              </a:pPr>
              <a:t>29</a:t>
            </a:fld>
            <a:endParaRPr lang="en-US" altLang="zh-TW" sz="1400">
              <a:latin typeface="Arial" charset="0"/>
            </a:endParaRPr>
          </a:p>
        </p:txBody>
      </p:sp>
      <p:sp>
        <p:nvSpPr>
          <p:cNvPr id="21507" name="Rectangle 5"/>
          <p:cNvSpPr>
            <a:spLocks noChangeArrowheads="1"/>
          </p:cNvSpPr>
          <p:nvPr/>
        </p:nvSpPr>
        <p:spPr bwMode="auto">
          <a:xfrm>
            <a:off x="546100" y="1054100"/>
            <a:ext cx="8329613" cy="387798"/>
          </a:xfrm>
          <a:prstGeom prst="rect">
            <a:avLst/>
          </a:prstGeom>
          <a:noFill/>
          <a:ln w="9525">
            <a:noFill/>
            <a:miter lim="800000"/>
            <a:headEnd/>
            <a:tailEnd/>
          </a:ln>
        </p:spPr>
        <p:txBody>
          <a:bodyPr>
            <a:spAutoFit/>
          </a:bodyPr>
          <a:lstStyle/>
          <a:p>
            <a:pPr>
              <a:lnSpc>
                <a:spcPct val="80000"/>
              </a:lnSpc>
              <a:spcBef>
                <a:spcPct val="20000"/>
              </a:spcBef>
              <a:buClr>
                <a:srgbClr val="FF9900"/>
              </a:buClr>
              <a:buSzPct val="120000"/>
              <a:buNone/>
            </a:pPr>
            <a:r>
              <a:rPr kumimoji="0" lang="en-US" altLang="zh-TW" sz="2400" b="1" dirty="0" smtClean="0">
                <a:solidFill>
                  <a:schemeClr val="bg1"/>
                </a:solidFill>
                <a:effectLst>
                  <a:outerShdw blurRad="38100" dist="38100" dir="2700000" algn="tl">
                    <a:srgbClr val="000000">
                      <a:alpha val="43137"/>
                    </a:srgbClr>
                  </a:outerShdw>
                </a:effectLst>
                <a:ea typeface="標楷體" pitchFamily="65" charset="-120"/>
              </a:rPr>
              <a:t>Alarm trigger from </a:t>
            </a:r>
            <a:r>
              <a:rPr kumimoji="0" lang="en-US" altLang="zh-TW" sz="2400" b="1" dirty="0">
                <a:solidFill>
                  <a:schemeClr val="bg1"/>
                </a:solidFill>
                <a:effectLst>
                  <a:outerShdw blurRad="38100" dist="38100" dir="2700000" algn="tl">
                    <a:srgbClr val="000000">
                      <a:alpha val="43137"/>
                    </a:srgbClr>
                  </a:outerShdw>
                </a:effectLst>
                <a:ea typeface="標楷體" pitchFamily="65" charset="-120"/>
              </a:rPr>
              <a:t>motion </a:t>
            </a:r>
            <a:r>
              <a:rPr kumimoji="0" lang="en-US" altLang="zh-TW" sz="2400" b="1" dirty="0" smtClean="0">
                <a:solidFill>
                  <a:schemeClr val="bg1"/>
                </a:solidFill>
                <a:effectLst>
                  <a:outerShdw blurRad="38100" dist="38100" dir="2700000" algn="tl">
                    <a:srgbClr val="000000">
                      <a:alpha val="43137"/>
                    </a:srgbClr>
                  </a:outerShdw>
                </a:effectLst>
                <a:ea typeface="標楷體" pitchFamily="65" charset="-120"/>
              </a:rPr>
              <a:t>detection, </a:t>
            </a:r>
            <a:r>
              <a:rPr kumimoji="0" lang="en-US" altLang="zh-TW" sz="2400" b="1" dirty="0" err="1" smtClean="0">
                <a:solidFill>
                  <a:schemeClr val="bg1"/>
                </a:solidFill>
                <a:effectLst>
                  <a:outerShdw blurRad="38100" dist="38100" dir="2700000" algn="tl">
                    <a:srgbClr val="000000">
                      <a:alpha val="43137"/>
                    </a:srgbClr>
                  </a:outerShdw>
                </a:effectLst>
                <a:ea typeface="標楷體" pitchFamily="65" charset="-120"/>
              </a:rPr>
              <a:t>HDD</a:t>
            </a:r>
            <a:r>
              <a:rPr kumimoji="0" lang="en-US" altLang="zh-TW" sz="2400" b="1" dirty="0" smtClean="0">
                <a:solidFill>
                  <a:schemeClr val="bg1"/>
                </a:solidFill>
                <a:effectLst>
                  <a:outerShdw blurRad="38100" dist="38100" dir="2700000" algn="tl">
                    <a:srgbClr val="000000">
                      <a:alpha val="43137"/>
                    </a:srgbClr>
                  </a:outerShdw>
                </a:effectLst>
                <a:ea typeface="標楷體" pitchFamily="65" charset="-120"/>
              </a:rPr>
              <a:t> full</a:t>
            </a:r>
            <a:endParaRPr kumimoji="0" lang="en-US" altLang="zh-TW" sz="2400" b="1" dirty="0">
              <a:solidFill>
                <a:schemeClr val="bg1"/>
              </a:solidFill>
              <a:effectLst>
                <a:outerShdw blurRad="38100" dist="38100" dir="2700000" algn="tl">
                  <a:srgbClr val="000000">
                    <a:alpha val="43137"/>
                  </a:srgbClr>
                </a:outerShdw>
              </a:effectLst>
              <a:ea typeface="標楷體" pitchFamily="65" charset="-120"/>
            </a:endParaRPr>
          </a:p>
        </p:txBody>
      </p:sp>
      <p:sp>
        <p:nvSpPr>
          <p:cNvPr id="21508" name="Rectangle 2"/>
          <p:cNvSpPr>
            <a:spLocks noChangeArrowheads="1"/>
          </p:cNvSpPr>
          <p:nvPr/>
        </p:nvSpPr>
        <p:spPr bwMode="auto">
          <a:xfrm>
            <a:off x="2794000" y="363538"/>
            <a:ext cx="5549900" cy="533400"/>
          </a:xfrm>
          <a:prstGeom prst="rect">
            <a:avLst/>
          </a:prstGeom>
          <a:noFill/>
          <a:ln w="9525">
            <a:noFill/>
            <a:miter lim="800000"/>
            <a:headEnd/>
            <a:tailEnd/>
          </a:ln>
        </p:spPr>
        <p:txBody>
          <a:bodyPr lIns="0" tIns="0" anchor="ctr"/>
          <a:lstStyle/>
          <a:p>
            <a:pPr>
              <a:spcBef>
                <a:spcPct val="0"/>
              </a:spcBef>
              <a:buClrTx/>
              <a:buNone/>
              <a:defRPr/>
            </a:pPr>
            <a:r>
              <a:rPr lang="en-GB"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Powerful event alarm</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4" name="Group 21"/>
          <p:cNvGrpSpPr>
            <a:grpSpLocks/>
          </p:cNvGrpSpPr>
          <p:nvPr/>
        </p:nvGrpSpPr>
        <p:grpSpPr bwMode="auto">
          <a:xfrm>
            <a:off x="6205096" y="1693482"/>
            <a:ext cx="1693863" cy="4692650"/>
            <a:chOff x="4454" y="1013"/>
            <a:chExt cx="1067" cy="2956"/>
          </a:xfrm>
        </p:grpSpPr>
        <p:sp>
          <p:nvSpPr>
            <p:cNvPr id="21524" name="Rectangle 20"/>
            <p:cNvSpPr>
              <a:spLocks noChangeArrowheads="1"/>
            </p:cNvSpPr>
            <p:nvPr/>
          </p:nvSpPr>
          <p:spPr bwMode="auto">
            <a:xfrm>
              <a:off x="4537" y="1349"/>
              <a:ext cx="892" cy="1925"/>
            </a:xfrm>
            <a:prstGeom prst="rect">
              <a:avLst/>
            </a:prstGeom>
            <a:solidFill>
              <a:srgbClr val="C0C0C0"/>
            </a:solidFill>
            <a:ln w="28575" algn="ctr">
              <a:solidFill>
                <a:srgbClr val="FF0000"/>
              </a:solidFill>
              <a:miter lim="800000"/>
              <a:headEnd/>
              <a:tailEnd/>
            </a:ln>
            <a:effectLst/>
          </p:spPr>
          <p:txBody>
            <a:bodyPr anchor="ctr">
              <a:spAutoFit/>
            </a:bodyPr>
            <a:lstStyle/>
            <a:p>
              <a:endParaRPr lang="zh-TW" altLang="en-US"/>
            </a:p>
          </p:txBody>
        </p:sp>
        <p:pic>
          <p:nvPicPr>
            <p:cNvPr id="21514" name="Picture 15" descr="hdd-laptop"/>
            <p:cNvPicPr>
              <a:picLocks noChangeAspect="1" noChangeArrowheads="1"/>
            </p:cNvPicPr>
            <p:nvPr/>
          </p:nvPicPr>
          <p:blipFill>
            <a:blip r:embed="rId3" cstate="print"/>
            <a:srcRect/>
            <a:stretch>
              <a:fillRect/>
            </a:stretch>
          </p:blipFill>
          <p:spPr bwMode="auto">
            <a:xfrm>
              <a:off x="4694" y="3399"/>
              <a:ext cx="696" cy="570"/>
            </a:xfrm>
            <a:prstGeom prst="rect">
              <a:avLst/>
            </a:prstGeom>
            <a:noFill/>
            <a:ln w="9525">
              <a:noFill/>
              <a:miter lim="800000"/>
              <a:headEnd/>
              <a:tailEnd/>
            </a:ln>
          </p:spPr>
        </p:pic>
        <p:sp>
          <p:nvSpPr>
            <p:cNvPr id="21516" name="Text Box 22"/>
            <p:cNvSpPr txBox="1">
              <a:spLocks noChangeArrowheads="1"/>
            </p:cNvSpPr>
            <p:nvPr/>
          </p:nvSpPr>
          <p:spPr bwMode="auto">
            <a:xfrm>
              <a:off x="4650" y="1433"/>
              <a:ext cx="663" cy="448"/>
            </a:xfrm>
            <a:prstGeom prst="rect">
              <a:avLst/>
            </a:prstGeom>
            <a:solidFill>
              <a:srgbClr val="00CCFF"/>
            </a:solidFill>
            <a:ln w="9525" algn="ctr">
              <a:solidFill>
                <a:schemeClr val="tx1"/>
              </a:solidFill>
              <a:miter lim="800000"/>
              <a:headEnd/>
              <a:tailEnd/>
            </a:ln>
          </p:spPr>
          <p:txBody>
            <a:bodyPr>
              <a:spAutoFit/>
            </a:bodyPr>
            <a:lstStyle/>
            <a:p>
              <a:endParaRPr lang="en-US" altLang="zh-TW" sz="1000"/>
            </a:p>
            <a:p>
              <a:r>
                <a:rPr lang="en-US" altLang="zh-TW" sz="1000"/>
                <a:t>Day 4</a:t>
              </a:r>
            </a:p>
            <a:p>
              <a:endParaRPr lang="en-US" altLang="zh-TW" sz="1000"/>
            </a:p>
          </p:txBody>
        </p:sp>
        <p:sp>
          <p:nvSpPr>
            <p:cNvPr id="21517" name="Text Box 28"/>
            <p:cNvSpPr txBox="1">
              <a:spLocks noChangeArrowheads="1"/>
            </p:cNvSpPr>
            <p:nvPr/>
          </p:nvSpPr>
          <p:spPr bwMode="auto">
            <a:xfrm>
              <a:off x="4650" y="1877"/>
              <a:ext cx="663" cy="448"/>
            </a:xfrm>
            <a:prstGeom prst="rect">
              <a:avLst/>
            </a:prstGeom>
            <a:solidFill>
              <a:srgbClr val="00CCFF"/>
            </a:solidFill>
            <a:ln w="9525" algn="ctr">
              <a:solidFill>
                <a:schemeClr val="tx1"/>
              </a:solidFill>
              <a:miter lim="800000"/>
              <a:headEnd/>
              <a:tailEnd/>
            </a:ln>
          </p:spPr>
          <p:txBody>
            <a:bodyPr>
              <a:spAutoFit/>
            </a:bodyPr>
            <a:lstStyle/>
            <a:p>
              <a:endParaRPr lang="en-US" altLang="zh-TW" sz="1000" dirty="0"/>
            </a:p>
            <a:p>
              <a:r>
                <a:rPr lang="en-US" altLang="zh-TW" sz="1000" dirty="0"/>
                <a:t>Day 3</a:t>
              </a:r>
            </a:p>
            <a:p>
              <a:endParaRPr lang="en-US" altLang="zh-TW" sz="1000" dirty="0"/>
            </a:p>
          </p:txBody>
        </p:sp>
        <p:sp>
          <p:nvSpPr>
            <p:cNvPr id="21518" name="Text Box 29"/>
            <p:cNvSpPr txBox="1">
              <a:spLocks noChangeArrowheads="1"/>
            </p:cNvSpPr>
            <p:nvPr/>
          </p:nvSpPr>
          <p:spPr bwMode="auto">
            <a:xfrm>
              <a:off x="4650" y="2322"/>
              <a:ext cx="663" cy="448"/>
            </a:xfrm>
            <a:prstGeom prst="rect">
              <a:avLst/>
            </a:prstGeom>
            <a:solidFill>
              <a:srgbClr val="00CCFF"/>
            </a:solidFill>
            <a:ln w="9525" algn="ctr">
              <a:solidFill>
                <a:schemeClr val="tx1"/>
              </a:solidFill>
              <a:miter lim="800000"/>
              <a:headEnd/>
              <a:tailEnd/>
            </a:ln>
          </p:spPr>
          <p:txBody>
            <a:bodyPr>
              <a:spAutoFit/>
            </a:bodyPr>
            <a:lstStyle/>
            <a:p>
              <a:endParaRPr lang="en-US" altLang="zh-TW" sz="1000" dirty="0"/>
            </a:p>
            <a:p>
              <a:r>
                <a:rPr lang="en-US" altLang="zh-TW" sz="1000" dirty="0"/>
                <a:t>Day 2</a:t>
              </a:r>
            </a:p>
            <a:p>
              <a:endParaRPr lang="en-US" altLang="zh-TW" sz="1000" dirty="0"/>
            </a:p>
          </p:txBody>
        </p:sp>
        <p:sp>
          <p:nvSpPr>
            <p:cNvPr id="21519" name="Text Box 30"/>
            <p:cNvSpPr txBox="1">
              <a:spLocks noChangeArrowheads="1"/>
            </p:cNvSpPr>
            <p:nvPr/>
          </p:nvSpPr>
          <p:spPr bwMode="auto">
            <a:xfrm>
              <a:off x="4650" y="2766"/>
              <a:ext cx="663" cy="448"/>
            </a:xfrm>
            <a:prstGeom prst="rect">
              <a:avLst/>
            </a:prstGeom>
            <a:solidFill>
              <a:srgbClr val="00CCFF"/>
            </a:solidFill>
            <a:ln w="9525" algn="ctr">
              <a:solidFill>
                <a:schemeClr val="tx1"/>
              </a:solidFill>
              <a:miter lim="800000"/>
              <a:headEnd/>
              <a:tailEnd/>
            </a:ln>
          </p:spPr>
          <p:txBody>
            <a:bodyPr>
              <a:spAutoFit/>
            </a:bodyPr>
            <a:lstStyle/>
            <a:p>
              <a:endParaRPr lang="en-US" altLang="zh-TW" sz="1000"/>
            </a:p>
            <a:p>
              <a:r>
                <a:rPr lang="en-US" altLang="zh-TW" sz="1000"/>
                <a:t>Day 1</a:t>
              </a:r>
            </a:p>
            <a:p>
              <a:endParaRPr lang="en-US" altLang="zh-TW" sz="1000"/>
            </a:p>
          </p:txBody>
        </p:sp>
        <p:sp>
          <p:nvSpPr>
            <p:cNvPr id="22" name="Rectangle 16"/>
            <p:cNvSpPr>
              <a:spLocks noChangeArrowheads="1"/>
            </p:cNvSpPr>
            <p:nvPr/>
          </p:nvSpPr>
          <p:spPr bwMode="auto">
            <a:xfrm>
              <a:off x="4454" y="1013"/>
              <a:ext cx="1067" cy="240"/>
            </a:xfrm>
            <a:prstGeom prst="rect">
              <a:avLst/>
            </a:prstGeom>
            <a:noFill/>
            <a:ln w="9525">
              <a:noFill/>
              <a:miter lim="800000"/>
              <a:headEnd/>
              <a:tailEnd/>
            </a:ln>
          </p:spPr>
          <p:txBody>
            <a:bodyPr/>
            <a:lstStyle/>
            <a:p>
              <a:pPr algn="ctr" defTabSz="449263">
                <a:spcBef>
                  <a:spcPct val="0"/>
                </a:spcBef>
                <a:buClr>
                  <a:srgbClr val="000000"/>
                </a:buClr>
                <a:buSzPct val="100000"/>
                <a:buFont typeface="Arial" charset="0"/>
                <a:buNone/>
                <a:defRPr/>
              </a:pPr>
              <a:r>
                <a:rPr kumimoji="0" lang="en-US" altLang="zh-TW" sz="1400" b="1" dirty="0">
                  <a:solidFill>
                    <a:srgbClr val="FF0000"/>
                  </a:solidFill>
                  <a:effectLst>
                    <a:outerShdw blurRad="38100" dist="38100" dir="2700000" algn="tl">
                      <a:srgbClr val="000000">
                        <a:alpha val="43137"/>
                      </a:srgbClr>
                    </a:outerShdw>
                  </a:effectLst>
                  <a:ea typeface="新細明體" pitchFamily="18" charset="-120"/>
                </a:rPr>
                <a:t>HDD full</a:t>
              </a:r>
            </a:p>
          </p:txBody>
        </p:sp>
      </p:grpSp>
      <p:grpSp>
        <p:nvGrpSpPr>
          <p:cNvPr id="18" name="群組 17"/>
          <p:cNvGrpSpPr/>
          <p:nvPr/>
        </p:nvGrpSpPr>
        <p:grpSpPr>
          <a:xfrm>
            <a:off x="1260793" y="1706055"/>
            <a:ext cx="3798887" cy="4356100"/>
            <a:chOff x="1260793" y="1706055"/>
            <a:chExt cx="3798887" cy="4356100"/>
          </a:xfrm>
        </p:grpSpPr>
        <p:pic>
          <p:nvPicPr>
            <p:cNvPr id="21509" name="Picture 2" descr="Motion Detection Camera"/>
            <p:cNvPicPr>
              <a:picLocks noChangeAspect="1" noChangeArrowheads="1"/>
            </p:cNvPicPr>
            <p:nvPr/>
          </p:nvPicPr>
          <p:blipFill>
            <a:blip r:embed="rId4" cstate="print"/>
            <a:srcRect/>
            <a:stretch>
              <a:fillRect/>
            </a:stretch>
          </p:blipFill>
          <p:spPr bwMode="auto">
            <a:xfrm>
              <a:off x="1440180" y="3757105"/>
              <a:ext cx="3619500" cy="2305050"/>
            </a:xfrm>
            <a:prstGeom prst="rect">
              <a:avLst/>
            </a:prstGeom>
            <a:noFill/>
            <a:ln w="9525">
              <a:noFill/>
              <a:miter lim="800000"/>
              <a:headEnd/>
              <a:tailEnd/>
            </a:ln>
          </p:spPr>
        </p:pic>
        <p:sp>
          <p:nvSpPr>
            <p:cNvPr id="9" name="Rectangle 16"/>
            <p:cNvSpPr>
              <a:spLocks noChangeArrowheads="1"/>
            </p:cNvSpPr>
            <p:nvPr/>
          </p:nvSpPr>
          <p:spPr bwMode="auto">
            <a:xfrm>
              <a:off x="1260793" y="1706055"/>
              <a:ext cx="3121025" cy="381000"/>
            </a:xfrm>
            <a:prstGeom prst="rect">
              <a:avLst/>
            </a:prstGeom>
            <a:noFill/>
            <a:ln w="9525">
              <a:noFill/>
              <a:miter lim="800000"/>
              <a:headEnd/>
              <a:tailEnd/>
            </a:ln>
          </p:spPr>
          <p:txBody>
            <a:bodyPr/>
            <a:lstStyle/>
            <a:p>
              <a:pPr algn="ctr" defTabSz="449263">
                <a:spcBef>
                  <a:spcPct val="0"/>
                </a:spcBef>
                <a:buClr>
                  <a:srgbClr val="000000"/>
                </a:buClr>
                <a:buSzPct val="100000"/>
                <a:buFont typeface="Arial" charset="0"/>
                <a:buNone/>
                <a:defRPr/>
              </a:pPr>
              <a:r>
                <a:rPr kumimoji="0" lang="en-US" altLang="zh-TW" sz="1400" b="1" dirty="0">
                  <a:solidFill>
                    <a:srgbClr val="FF0000"/>
                  </a:solidFill>
                  <a:effectLst>
                    <a:outerShdw blurRad="38100" dist="38100" dir="2700000" algn="tl">
                      <a:srgbClr val="000000">
                        <a:alpha val="43137"/>
                      </a:srgbClr>
                    </a:outerShdw>
                  </a:effectLst>
                  <a:ea typeface="新細明體" pitchFamily="18" charset="-120"/>
                </a:rPr>
                <a:t>Camera motion detection</a:t>
              </a:r>
            </a:p>
          </p:txBody>
        </p:sp>
        <p:pic>
          <p:nvPicPr>
            <p:cNvPr id="17" name="圖片 16" descr="DCS-3715_A1_Image L(Side_Right).jpg"/>
            <p:cNvPicPr>
              <a:picLocks noChangeAspect="1"/>
            </p:cNvPicPr>
            <p:nvPr/>
          </p:nvPicPr>
          <p:blipFill>
            <a:blip r:embed="rId5" cstate="print"/>
            <a:stretch>
              <a:fillRect/>
            </a:stretch>
          </p:blipFill>
          <p:spPr>
            <a:xfrm>
              <a:off x="2026740" y="2205271"/>
              <a:ext cx="1862508" cy="1519385"/>
            </a:xfrm>
            <a:prstGeom prst="rect">
              <a:avLst/>
            </a:prstGeom>
          </p:spPr>
        </p:pic>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標題 1"/>
          <p:cNvSpPr txBox="1">
            <a:spLocks/>
          </p:cNvSpPr>
          <p:nvPr/>
        </p:nvSpPr>
        <p:spPr>
          <a:xfrm>
            <a:off x="635000" y="969838"/>
            <a:ext cx="7772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lnSpc>
                <a:spcPct val="80000"/>
              </a:lnSpc>
              <a:spcBef>
                <a:spcPct val="20000"/>
              </a:spcBef>
              <a:buClr>
                <a:srgbClr val="FF9900"/>
              </a:buClr>
              <a:buSzPct val="120000"/>
              <a:defRPr kumimoji="0" sz="2400" b="1">
                <a:solidFill>
                  <a:schemeClr val="bg1"/>
                </a:solidFill>
                <a:effectLst>
                  <a:outerShdw blurRad="38100" dist="38100" dir="2700000" algn="tl">
                    <a:srgbClr val="000000">
                      <a:alpha val="43137"/>
                    </a:srgbClr>
                  </a:outerShdw>
                </a:effectLst>
                <a:latin typeface="+mj-lt"/>
                <a:ea typeface="標楷體" pitchFamily="65" charset="-120"/>
              </a:defRPr>
            </a:lvl1pPr>
            <a:lvl2pPr eaLnBrk="0" hangingPunct="0">
              <a:spcBef>
                <a:spcPct val="0"/>
              </a:spcBef>
              <a:defRPr sz="2400" b="1">
                <a:solidFill>
                  <a:schemeClr val="bg1"/>
                </a:solidFill>
              </a:defRPr>
            </a:lvl2pPr>
            <a:lvl3pPr eaLnBrk="0" hangingPunct="0">
              <a:spcBef>
                <a:spcPct val="0"/>
              </a:spcBef>
              <a:defRPr sz="2400" b="1">
                <a:solidFill>
                  <a:schemeClr val="bg1"/>
                </a:solidFill>
              </a:defRPr>
            </a:lvl3pPr>
            <a:lvl4pPr eaLnBrk="0" hangingPunct="0">
              <a:spcBef>
                <a:spcPct val="0"/>
              </a:spcBef>
              <a:defRPr sz="2400" b="1">
                <a:solidFill>
                  <a:schemeClr val="bg1"/>
                </a:solidFill>
              </a:defRPr>
            </a:lvl4pPr>
            <a:lvl5pPr eaLnBrk="0" hangingPunct="0">
              <a:spcBef>
                <a:spcPct val="0"/>
              </a:spcBef>
              <a:defRPr sz="2400" b="1">
                <a:solidFill>
                  <a:schemeClr val="bg1"/>
                </a:solidFill>
              </a:defRPr>
            </a:lvl5pPr>
            <a:lvl6pPr marL="457200" fontAlgn="base">
              <a:spcBef>
                <a:spcPct val="0"/>
              </a:spcBef>
              <a:spcAft>
                <a:spcPct val="0"/>
              </a:spcAft>
              <a:defRPr sz="2400" b="1">
                <a:solidFill>
                  <a:schemeClr val="bg1"/>
                </a:solidFill>
              </a:defRPr>
            </a:lvl6pPr>
            <a:lvl7pPr marL="914400" fontAlgn="base">
              <a:spcBef>
                <a:spcPct val="0"/>
              </a:spcBef>
              <a:spcAft>
                <a:spcPct val="0"/>
              </a:spcAft>
              <a:defRPr sz="2400" b="1">
                <a:solidFill>
                  <a:schemeClr val="bg1"/>
                </a:solidFill>
              </a:defRPr>
            </a:lvl7pPr>
            <a:lvl8pPr marL="1371600" fontAlgn="base">
              <a:spcBef>
                <a:spcPct val="0"/>
              </a:spcBef>
              <a:spcAft>
                <a:spcPct val="0"/>
              </a:spcAft>
              <a:defRPr sz="2400" b="1">
                <a:solidFill>
                  <a:schemeClr val="bg1"/>
                </a:solidFill>
              </a:defRPr>
            </a:lvl8pPr>
            <a:lvl9pPr marL="1828800" fontAlgn="base">
              <a:spcBef>
                <a:spcPct val="0"/>
              </a:spcBef>
              <a:spcAft>
                <a:spcPct val="0"/>
              </a:spcAft>
              <a:defRPr sz="2400" b="1">
                <a:solidFill>
                  <a:schemeClr val="bg1"/>
                </a:solidFill>
              </a:defRPr>
            </a:lvl9pPr>
          </a:lstStyle>
          <a:p>
            <a:pPr>
              <a:buNone/>
            </a:pPr>
            <a:r>
              <a:rPr lang="en-GB" altLang="zh-TW" dirty="0" smtClean="0"/>
              <a:t>Table of Content</a:t>
            </a:r>
            <a:endParaRPr lang="zh-TW" altLang="en-US" dirty="0"/>
          </a:p>
        </p:txBody>
      </p:sp>
      <p:sp>
        <p:nvSpPr>
          <p:cNvPr id="28" name="AutoShape 2"/>
          <p:cNvSpPr>
            <a:spLocks noChangeArrowheads="1"/>
          </p:cNvSpPr>
          <p:nvPr/>
        </p:nvSpPr>
        <p:spPr bwMode="auto">
          <a:xfrm>
            <a:off x="415833" y="1542508"/>
            <a:ext cx="4451961" cy="360362"/>
          </a:xfrm>
          <a:prstGeom prst="roundRect">
            <a:avLst>
              <a:gd name="adj" fmla="val 16667"/>
            </a:avLst>
          </a:prstGeom>
          <a:noFill/>
          <a:ln w="28575">
            <a:solidFill>
              <a:srgbClr val="EF8231"/>
            </a:solidFill>
            <a:round/>
            <a:headEnd/>
            <a:tailEnd/>
          </a:ln>
        </p:spPr>
        <p:txBody>
          <a:bodyPr wrap="none" anchor="ctr"/>
          <a:lstStyle/>
          <a:p>
            <a:endParaRPr kumimoji="0" lang="zh-TW" altLang="en-US" sz="1800" b="1">
              <a:latin typeface="Arial" charset="0"/>
            </a:endParaRPr>
          </a:p>
        </p:txBody>
      </p:sp>
      <p:pic>
        <p:nvPicPr>
          <p:cNvPr id="8" name="Picture 2"/>
          <p:cNvPicPr>
            <a:picLocks noChangeAspect="1" noChangeArrowheads="1"/>
          </p:cNvPicPr>
          <p:nvPr/>
        </p:nvPicPr>
        <p:blipFill>
          <a:blip r:embed="rId3" cstate="print"/>
          <a:srcRect/>
          <a:stretch>
            <a:fillRect/>
          </a:stretch>
        </p:blipFill>
        <p:spPr bwMode="auto">
          <a:xfrm>
            <a:off x="7381875" y="0"/>
            <a:ext cx="1762125" cy="504825"/>
          </a:xfrm>
          <a:prstGeom prst="rect">
            <a:avLst/>
          </a:prstGeom>
          <a:noFill/>
          <a:ln w="9525">
            <a:noFill/>
            <a:miter lim="800000"/>
            <a:headEnd/>
            <a:tailEnd/>
          </a:ln>
        </p:spPr>
      </p:pic>
      <p:pic>
        <p:nvPicPr>
          <p:cNvPr id="9" name="圖片 8" descr="SlideShow_256.png"/>
          <p:cNvPicPr>
            <a:picLocks noChangeAspect="1"/>
          </p:cNvPicPr>
          <p:nvPr/>
        </p:nvPicPr>
        <p:blipFill>
          <a:blip r:embed="rId4" cstate="print"/>
          <a:srcRect/>
          <a:stretch>
            <a:fillRect/>
          </a:stretch>
        </p:blipFill>
        <p:spPr bwMode="auto">
          <a:xfrm>
            <a:off x="6215074" y="3500438"/>
            <a:ext cx="2714612" cy="2714612"/>
          </a:xfrm>
          <a:prstGeom prst="rect">
            <a:avLst/>
          </a:prstGeom>
          <a:noFill/>
          <a:ln w="9525">
            <a:noFill/>
            <a:miter lim="800000"/>
            <a:headEnd/>
            <a:tailEnd/>
          </a:ln>
        </p:spPr>
      </p:pic>
      <p:sp>
        <p:nvSpPr>
          <p:cNvPr id="7" name="文字方塊 5"/>
          <p:cNvSpPr txBox="1">
            <a:spLocks noChangeArrowheads="1"/>
          </p:cNvSpPr>
          <p:nvPr/>
        </p:nvSpPr>
        <p:spPr bwMode="auto">
          <a:xfrm>
            <a:off x="386862" y="1523259"/>
            <a:ext cx="4011103" cy="4231928"/>
          </a:xfrm>
          <a:prstGeom prst="rect">
            <a:avLst/>
          </a:prstGeom>
          <a:noFill/>
          <a:ln w="9525">
            <a:noFill/>
            <a:miter lim="800000"/>
            <a:headEnd/>
            <a:tailEnd/>
          </a:ln>
        </p:spPr>
        <p:txBody>
          <a:bodyPr wrap="square">
            <a:spAutoFit/>
          </a:bodyPr>
          <a:lstStyle/>
          <a:p>
            <a:pPr marL="268288" indent="-268288">
              <a:spcBef>
                <a:spcPts val="0"/>
              </a:spcBef>
              <a:spcAft>
                <a:spcPts val="600"/>
              </a:spcAft>
              <a:buClr>
                <a:srgbClr val="99CC00"/>
              </a:buClr>
              <a:buFont typeface="Wingdings" pitchFamily="2" charset="2"/>
              <a:buChar char="l"/>
              <a:defRPr/>
            </a:pPr>
            <a:r>
              <a:rPr lang="en-GB" altLang="zh-TW" sz="2000" b="1" dirty="0">
                <a:latin typeface="Arial" pitchFamily="34" charset="0"/>
                <a:ea typeface="新細明體" charset="-120"/>
                <a:cs typeface="Times New Roman" pitchFamily="18" charset="0"/>
              </a:rPr>
              <a:t>Product Highlight</a:t>
            </a:r>
          </a:p>
          <a:p>
            <a:pPr marL="550863" lvl="1" indent="-303213">
              <a:spcBef>
                <a:spcPts val="0"/>
              </a:spcBef>
              <a:spcAft>
                <a:spcPts val="600"/>
              </a:spcAft>
              <a:buClr>
                <a:srgbClr val="99CC00"/>
              </a:buClr>
              <a:buFont typeface="Wingdings" pitchFamily="2" charset="2"/>
              <a:buChar char="Ø"/>
              <a:defRPr/>
            </a:pPr>
            <a:r>
              <a:rPr lang="en-GB" altLang="zh-TW" sz="1600" dirty="0">
                <a:latin typeface="Arial" pitchFamily="34" charset="0"/>
                <a:ea typeface="新細明體" charset="-120"/>
                <a:cs typeface="Times New Roman" pitchFamily="18" charset="0"/>
              </a:rPr>
              <a:t>Positioning </a:t>
            </a:r>
            <a:r>
              <a:rPr lang="en-GB" altLang="zh-TW" sz="1600" dirty="0" smtClean="0">
                <a:latin typeface="Arial" pitchFamily="34" charset="0"/>
                <a:ea typeface="新細明體" charset="-120"/>
                <a:cs typeface="Times New Roman" pitchFamily="18" charset="0"/>
              </a:rPr>
              <a:t>Overview</a:t>
            </a:r>
            <a:endParaRPr lang="en-GB" altLang="zh-TW" sz="1600" dirty="0">
              <a:latin typeface="Arial" pitchFamily="34" charset="0"/>
              <a:ea typeface="新細明體" charset="-120"/>
              <a:cs typeface="Times New Roman" pitchFamily="18" charset="0"/>
            </a:endParaRPr>
          </a:p>
          <a:p>
            <a:pPr marL="550863" lvl="1" indent="-303213">
              <a:spcBef>
                <a:spcPts val="0"/>
              </a:spcBef>
              <a:spcAft>
                <a:spcPts val="600"/>
              </a:spcAft>
              <a:buClr>
                <a:srgbClr val="99CC00"/>
              </a:buClr>
              <a:buFont typeface="Wingdings" pitchFamily="2" charset="2"/>
              <a:buChar char="Ø"/>
              <a:defRPr/>
            </a:pPr>
            <a:r>
              <a:rPr lang="en-GB" altLang="zh-TW" sz="1600" dirty="0">
                <a:latin typeface="Arial" pitchFamily="34" charset="0"/>
                <a:ea typeface="新細明體" charset="-120"/>
                <a:cs typeface="Times New Roman" pitchFamily="18" charset="0"/>
              </a:rPr>
              <a:t>Target Market</a:t>
            </a:r>
          </a:p>
          <a:p>
            <a:pPr marL="550863" lvl="1" indent="-303213">
              <a:spcBef>
                <a:spcPts val="0"/>
              </a:spcBef>
              <a:spcAft>
                <a:spcPts val="600"/>
              </a:spcAft>
              <a:buClr>
                <a:srgbClr val="99CC00"/>
              </a:buClr>
              <a:buFont typeface="Wingdings" pitchFamily="2" charset="2"/>
              <a:buChar char="Ø"/>
              <a:defRPr/>
            </a:pPr>
            <a:r>
              <a:rPr lang="en-GB" altLang="zh-TW" sz="1600" dirty="0">
                <a:latin typeface="Arial" pitchFamily="34" charset="0"/>
                <a:ea typeface="新細明體" charset="-120"/>
                <a:cs typeface="Times New Roman" pitchFamily="18" charset="0"/>
              </a:rPr>
              <a:t>Selling Point</a:t>
            </a:r>
          </a:p>
          <a:p>
            <a:pPr marL="268288" indent="-268288">
              <a:spcBef>
                <a:spcPts val="0"/>
              </a:spcBef>
              <a:spcAft>
                <a:spcPts val="600"/>
              </a:spcAft>
              <a:buClr>
                <a:srgbClr val="99CC00"/>
              </a:buClr>
              <a:buFont typeface="Wingdings" pitchFamily="2" charset="2"/>
              <a:buChar char="l"/>
              <a:defRPr/>
            </a:pPr>
            <a:r>
              <a:rPr lang="en-US" altLang="zh-TW" sz="2000" b="1" dirty="0">
                <a:latin typeface="Arial" pitchFamily="34" charset="0"/>
                <a:ea typeface="新細明體" charset="-120"/>
                <a:cs typeface="Times New Roman" pitchFamily="18" charset="0"/>
              </a:rPr>
              <a:t>Competition Analysis</a:t>
            </a:r>
          </a:p>
          <a:p>
            <a:pPr marL="550863" lvl="1" indent="-303213">
              <a:spcBef>
                <a:spcPts val="0"/>
              </a:spcBef>
              <a:spcAft>
                <a:spcPts val="600"/>
              </a:spcAft>
              <a:buClr>
                <a:srgbClr val="99CC00"/>
              </a:buClr>
              <a:buFont typeface="Wingdings" pitchFamily="2" charset="2"/>
              <a:buChar char="Ø"/>
              <a:defRPr/>
            </a:pPr>
            <a:r>
              <a:rPr lang="en-US" altLang="zh-TW" sz="1600" dirty="0">
                <a:latin typeface="Arial" pitchFamily="34" charset="0"/>
                <a:ea typeface="新細明體" charset="-120"/>
                <a:cs typeface="Times New Roman" pitchFamily="18" charset="0"/>
              </a:rPr>
              <a:t>Competition Mapping</a:t>
            </a:r>
          </a:p>
          <a:p>
            <a:pPr marL="550863" lvl="1" indent="-303213">
              <a:spcBef>
                <a:spcPts val="0"/>
              </a:spcBef>
              <a:spcAft>
                <a:spcPts val="600"/>
              </a:spcAft>
              <a:buClr>
                <a:srgbClr val="99CC00"/>
              </a:buClr>
              <a:buFont typeface="Wingdings" pitchFamily="2" charset="2"/>
              <a:buChar char="Ø"/>
              <a:defRPr/>
            </a:pPr>
            <a:r>
              <a:rPr lang="en-US" altLang="zh-TW" sz="1600" dirty="0">
                <a:latin typeface="Arial" pitchFamily="34" charset="0"/>
                <a:ea typeface="新細明體" charset="-120"/>
                <a:cs typeface="Times New Roman" pitchFamily="18" charset="0"/>
              </a:rPr>
              <a:t>Sell Against Competition</a:t>
            </a:r>
            <a:endParaRPr lang="en-GB" altLang="zh-TW" sz="1600" dirty="0">
              <a:latin typeface="Arial" pitchFamily="34" charset="0"/>
              <a:ea typeface="新細明體" charset="-120"/>
              <a:cs typeface="Times New Roman" pitchFamily="18" charset="0"/>
            </a:endParaRPr>
          </a:p>
          <a:p>
            <a:pPr marL="268288" lvl="1" indent="-268288">
              <a:spcBef>
                <a:spcPts val="0"/>
              </a:spcBef>
              <a:spcAft>
                <a:spcPts val="600"/>
              </a:spcAft>
              <a:buClr>
                <a:srgbClr val="99CC00"/>
              </a:buClr>
              <a:buFont typeface="Wingdings" pitchFamily="2" charset="2"/>
              <a:buChar char="l"/>
              <a:defRPr/>
            </a:pPr>
            <a:r>
              <a:rPr lang="en-US" altLang="zh-TW" sz="2000" b="1" dirty="0">
                <a:latin typeface="Arial" pitchFamily="34" charset="0"/>
                <a:ea typeface="新細明體" charset="-120"/>
                <a:cs typeface="Times New Roman" pitchFamily="18" charset="0"/>
              </a:rPr>
              <a:t>Uniqueness Highlight</a:t>
            </a:r>
          </a:p>
          <a:p>
            <a:pPr marL="534988" lvl="2" indent="-261938">
              <a:spcBef>
                <a:spcPts val="0"/>
              </a:spcBef>
              <a:spcAft>
                <a:spcPts val="600"/>
              </a:spcAft>
              <a:buClr>
                <a:srgbClr val="99CC00"/>
              </a:buClr>
              <a:buFont typeface="Wingdings" pitchFamily="2" charset="2"/>
              <a:buChar char="Ø"/>
              <a:defRPr/>
            </a:pPr>
            <a:r>
              <a:rPr lang="en-US" altLang="zh-TW" sz="1600" dirty="0" smtClean="0">
                <a:latin typeface="Arial" pitchFamily="34" charset="0"/>
                <a:ea typeface="新細明體" charset="-120"/>
                <a:cs typeface="Times New Roman" pitchFamily="18" charset="0"/>
              </a:rPr>
              <a:t>mydlink service </a:t>
            </a:r>
            <a:endParaRPr lang="en-US" altLang="zh-TW" sz="1600" dirty="0">
              <a:latin typeface="Arial" pitchFamily="34" charset="0"/>
              <a:ea typeface="新細明體" charset="-120"/>
              <a:cs typeface="Times New Roman" pitchFamily="18" charset="0"/>
            </a:endParaRPr>
          </a:p>
          <a:p>
            <a:pPr marL="268288" lvl="1" indent="-268288">
              <a:spcBef>
                <a:spcPts val="0"/>
              </a:spcBef>
              <a:spcAft>
                <a:spcPts val="600"/>
              </a:spcAft>
              <a:buClr>
                <a:srgbClr val="99CC00"/>
              </a:buClr>
              <a:buFont typeface="Wingdings" pitchFamily="2" charset="2"/>
              <a:buChar char="l"/>
              <a:defRPr/>
            </a:pPr>
            <a:r>
              <a:rPr lang="en-GB" altLang="zh-TW" sz="2000" b="1" dirty="0" smtClean="0">
                <a:latin typeface="Arial" pitchFamily="34" charset="0"/>
                <a:ea typeface="新細明體" charset="-120"/>
                <a:cs typeface="Times New Roman" pitchFamily="18" charset="0"/>
              </a:rPr>
              <a:t>Technology </a:t>
            </a:r>
            <a:r>
              <a:rPr lang="en-GB" altLang="zh-TW" sz="2000" b="1" dirty="0">
                <a:latin typeface="Arial" pitchFamily="34" charset="0"/>
                <a:ea typeface="新細明體" charset="-120"/>
                <a:cs typeface="Times New Roman" pitchFamily="18" charset="0"/>
              </a:rPr>
              <a:t>Brief</a:t>
            </a:r>
          </a:p>
          <a:p>
            <a:pPr marL="93663" indent="-303213">
              <a:spcBef>
                <a:spcPts val="0"/>
              </a:spcBef>
              <a:spcAft>
                <a:spcPts val="600"/>
              </a:spcAft>
              <a:buClr>
                <a:srgbClr val="99CC00"/>
              </a:buClr>
              <a:buFont typeface="Wingdings" pitchFamily="2" charset="2"/>
              <a:buChar char="l"/>
              <a:defRPr/>
            </a:pPr>
            <a:r>
              <a:rPr lang="en-GB" altLang="zh-TW" sz="2000" b="1" dirty="0">
                <a:latin typeface="Arial" pitchFamily="34" charset="0"/>
                <a:ea typeface="新細明體" charset="-120"/>
                <a:cs typeface="Times New Roman" pitchFamily="18" charset="0"/>
              </a:rPr>
              <a:t>Product Deployment Guide</a:t>
            </a:r>
          </a:p>
          <a:p>
            <a:pPr marL="0" indent="0">
              <a:buNone/>
            </a:pPr>
            <a:endParaRPr lang="zh-TW" altLang="en-US" sz="1200" dirty="0"/>
          </a:p>
        </p:txBody>
      </p:sp>
    </p:spTree>
    <p:extLst>
      <p:ext uri="{BB962C8B-B14F-4D97-AF65-F5344CB8AC3E}">
        <p14:creationId xmlns:p14="http://schemas.microsoft.com/office/powerpoint/2010/main" val="2304352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編號版面配置區 5"/>
          <p:cNvSpPr txBox="1">
            <a:spLocks noGrp="1"/>
          </p:cNvSpPr>
          <p:nvPr/>
        </p:nvSpPr>
        <p:spPr bwMode="auto">
          <a:xfrm>
            <a:off x="7747000" y="6381750"/>
            <a:ext cx="1041400" cy="476250"/>
          </a:xfrm>
          <a:prstGeom prst="rect">
            <a:avLst/>
          </a:prstGeom>
          <a:noFill/>
          <a:ln w="9525">
            <a:noFill/>
            <a:miter lim="800000"/>
            <a:headEnd/>
            <a:tailEnd/>
          </a:ln>
        </p:spPr>
        <p:txBody>
          <a:bodyPr/>
          <a:lstStyle/>
          <a:p>
            <a:pPr algn="r">
              <a:spcBef>
                <a:spcPct val="0"/>
              </a:spcBef>
              <a:buClrTx/>
              <a:buFontTx/>
              <a:buNone/>
            </a:pPr>
            <a:fld id="{5CE844CC-1EEA-421A-AE82-768AE7598EC0}" type="slidenum">
              <a:rPr lang="en-US" altLang="zh-TW" sz="1400">
                <a:latin typeface="Arial" charset="0"/>
              </a:rPr>
              <a:pPr algn="r">
                <a:spcBef>
                  <a:spcPct val="0"/>
                </a:spcBef>
                <a:buClrTx/>
                <a:buFontTx/>
                <a:buNone/>
              </a:pPr>
              <a:t>30</a:t>
            </a:fld>
            <a:endParaRPr lang="en-US" altLang="zh-TW" sz="1400">
              <a:latin typeface="Arial" charset="0"/>
            </a:endParaRPr>
          </a:p>
        </p:txBody>
      </p:sp>
      <p:sp>
        <p:nvSpPr>
          <p:cNvPr id="22531" name="Rectangle 5"/>
          <p:cNvSpPr>
            <a:spLocks noChangeArrowheads="1"/>
          </p:cNvSpPr>
          <p:nvPr/>
        </p:nvSpPr>
        <p:spPr bwMode="auto">
          <a:xfrm>
            <a:off x="546100" y="1054100"/>
            <a:ext cx="8329613" cy="387798"/>
          </a:xfrm>
          <a:prstGeom prst="rect">
            <a:avLst/>
          </a:prstGeom>
          <a:noFill/>
          <a:ln w="9525">
            <a:noFill/>
            <a:miter lim="800000"/>
            <a:headEnd/>
            <a:tailEnd/>
          </a:ln>
        </p:spPr>
        <p:txBody>
          <a:bodyPr>
            <a:spAutoFit/>
          </a:bodyPr>
          <a:lstStyle/>
          <a:p>
            <a:pPr>
              <a:lnSpc>
                <a:spcPct val="80000"/>
              </a:lnSpc>
              <a:spcBef>
                <a:spcPct val="20000"/>
              </a:spcBef>
              <a:buClr>
                <a:srgbClr val="FF9900"/>
              </a:buClr>
              <a:buSzPct val="120000"/>
              <a:buNone/>
            </a:pPr>
            <a:r>
              <a:rPr kumimoji="0" lang="en-US" altLang="zh-TW" sz="2400" b="1" dirty="0" smtClean="0">
                <a:solidFill>
                  <a:schemeClr val="bg1"/>
                </a:solidFill>
                <a:effectLst>
                  <a:outerShdw blurRad="38100" dist="38100" dir="2700000" algn="tl">
                    <a:srgbClr val="000000">
                      <a:alpha val="43137"/>
                    </a:srgbClr>
                  </a:outerShdw>
                </a:effectLst>
                <a:ea typeface="標楷體" pitchFamily="65" charset="-120"/>
              </a:rPr>
              <a:t>Recording by event and send E-mail</a:t>
            </a:r>
            <a:endParaRPr kumimoji="0" lang="en-US" altLang="zh-TW" sz="2400" b="1" dirty="0">
              <a:solidFill>
                <a:schemeClr val="bg1"/>
              </a:solidFill>
              <a:effectLst>
                <a:outerShdw blurRad="38100" dist="38100" dir="2700000" algn="tl">
                  <a:srgbClr val="000000">
                    <a:alpha val="43137"/>
                  </a:srgbClr>
                </a:outerShdw>
              </a:effectLst>
              <a:ea typeface="標楷體" pitchFamily="65" charset="-120"/>
            </a:endParaRPr>
          </a:p>
        </p:txBody>
      </p:sp>
      <p:sp>
        <p:nvSpPr>
          <p:cNvPr id="22532" name="Rectangle 2"/>
          <p:cNvSpPr>
            <a:spLocks noChangeArrowheads="1"/>
          </p:cNvSpPr>
          <p:nvPr/>
        </p:nvSpPr>
        <p:spPr bwMode="auto">
          <a:xfrm>
            <a:off x="2794000" y="363538"/>
            <a:ext cx="5549900" cy="533400"/>
          </a:xfrm>
          <a:prstGeom prst="rect">
            <a:avLst/>
          </a:prstGeom>
          <a:noFill/>
          <a:ln w="9525">
            <a:noFill/>
            <a:miter lim="800000"/>
            <a:headEnd/>
            <a:tailEnd/>
          </a:ln>
        </p:spPr>
        <p:txBody>
          <a:bodyPr lIns="0" tIns="0" anchor="ctr"/>
          <a:lstStyle/>
          <a:p>
            <a:pPr>
              <a:spcBef>
                <a:spcPct val="0"/>
              </a:spcBef>
              <a:buClrTx/>
              <a:buNone/>
              <a:defRPr/>
            </a:pPr>
            <a:r>
              <a:rPr lang="en-GB"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Useful Event action</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nvGrpSpPr>
          <p:cNvPr id="4" name="Group 18"/>
          <p:cNvGrpSpPr>
            <a:grpSpLocks/>
          </p:cNvGrpSpPr>
          <p:nvPr/>
        </p:nvGrpSpPr>
        <p:grpSpPr bwMode="auto">
          <a:xfrm>
            <a:off x="5046665" y="2007870"/>
            <a:ext cx="1695450" cy="2868615"/>
            <a:chOff x="4523" y="996"/>
            <a:chExt cx="1068" cy="1807"/>
          </a:xfrm>
        </p:grpSpPr>
        <p:sp>
          <p:nvSpPr>
            <p:cNvPr id="24" name="Rectangle 16"/>
            <p:cNvSpPr>
              <a:spLocks noChangeArrowheads="1"/>
            </p:cNvSpPr>
            <p:nvPr/>
          </p:nvSpPr>
          <p:spPr bwMode="auto">
            <a:xfrm>
              <a:off x="4523" y="996"/>
              <a:ext cx="1068" cy="241"/>
            </a:xfrm>
            <a:prstGeom prst="rect">
              <a:avLst/>
            </a:prstGeom>
            <a:noFill/>
            <a:ln w="9525">
              <a:noFill/>
              <a:miter lim="800000"/>
              <a:headEnd/>
              <a:tailEnd/>
            </a:ln>
          </p:spPr>
          <p:txBody>
            <a:bodyPr/>
            <a:lstStyle/>
            <a:p>
              <a:pPr algn="ctr" defTabSz="449263">
                <a:spcBef>
                  <a:spcPct val="0"/>
                </a:spcBef>
                <a:buClr>
                  <a:srgbClr val="000000"/>
                </a:buClr>
                <a:buSzPct val="100000"/>
                <a:buFont typeface="Arial" charset="0"/>
                <a:buNone/>
                <a:defRPr/>
              </a:pPr>
              <a:r>
                <a:rPr kumimoji="0" lang="en-US" altLang="zh-TW" sz="1400" b="1" dirty="0">
                  <a:solidFill>
                    <a:srgbClr val="FF0000"/>
                  </a:solidFill>
                  <a:effectLst>
                    <a:outerShdw blurRad="38100" dist="38100" dir="2700000" algn="tl">
                      <a:srgbClr val="000000">
                        <a:alpha val="43137"/>
                      </a:srgbClr>
                    </a:outerShdw>
                  </a:effectLst>
                  <a:ea typeface="新細明體" pitchFamily="18" charset="-120"/>
                </a:rPr>
                <a:t>Send E-mail</a:t>
              </a:r>
            </a:p>
          </p:txBody>
        </p:sp>
        <p:pic>
          <p:nvPicPr>
            <p:cNvPr id="22540" name="Picture 13" descr="http://tbn0.google.com/images?q=tbn:K54gpxkURZVWuM:http://www.ruf.rice.edu/~evolve/images/emailIcon.png">
              <a:hlinkClick r:id="rId3"/>
            </p:cNvPr>
            <p:cNvPicPr>
              <a:picLocks noChangeAspect="1" noChangeArrowheads="1"/>
            </p:cNvPicPr>
            <p:nvPr/>
          </p:nvPicPr>
          <p:blipFill>
            <a:blip r:embed="rId4" cstate="print"/>
            <a:srcRect/>
            <a:stretch>
              <a:fillRect/>
            </a:stretch>
          </p:blipFill>
          <p:spPr bwMode="auto">
            <a:xfrm>
              <a:off x="4581" y="1817"/>
              <a:ext cx="941" cy="986"/>
            </a:xfrm>
            <a:prstGeom prst="rect">
              <a:avLst/>
            </a:prstGeom>
            <a:noFill/>
            <a:ln w="9525">
              <a:noFill/>
              <a:miter lim="800000"/>
              <a:headEnd/>
              <a:tailEnd/>
            </a:ln>
          </p:spPr>
        </p:pic>
      </p:grpSp>
      <p:grpSp>
        <p:nvGrpSpPr>
          <p:cNvPr id="5" name="Group 17"/>
          <p:cNvGrpSpPr>
            <a:grpSpLocks/>
          </p:cNvGrpSpPr>
          <p:nvPr/>
        </p:nvGrpSpPr>
        <p:grpSpPr bwMode="auto">
          <a:xfrm>
            <a:off x="1922844" y="1890649"/>
            <a:ext cx="1693862" cy="2759075"/>
            <a:chOff x="3185" y="1022"/>
            <a:chExt cx="1067" cy="1738"/>
          </a:xfrm>
        </p:grpSpPr>
        <p:sp>
          <p:nvSpPr>
            <p:cNvPr id="23" name="Rectangle 16"/>
            <p:cNvSpPr>
              <a:spLocks noChangeArrowheads="1"/>
            </p:cNvSpPr>
            <p:nvPr/>
          </p:nvSpPr>
          <p:spPr bwMode="auto">
            <a:xfrm>
              <a:off x="3185" y="1022"/>
              <a:ext cx="1067" cy="384"/>
            </a:xfrm>
            <a:prstGeom prst="rect">
              <a:avLst/>
            </a:prstGeom>
            <a:noFill/>
            <a:ln w="9525">
              <a:noFill/>
              <a:miter lim="800000"/>
              <a:headEnd/>
              <a:tailEnd/>
            </a:ln>
          </p:spPr>
          <p:txBody>
            <a:bodyPr/>
            <a:lstStyle/>
            <a:p>
              <a:pPr algn="ctr" defTabSz="449263">
                <a:spcBef>
                  <a:spcPct val="0"/>
                </a:spcBef>
                <a:buClr>
                  <a:srgbClr val="000000"/>
                </a:buClr>
                <a:buSzPct val="100000"/>
                <a:buFont typeface="Arial" charset="0"/>
                <a:buNone/>
                <a:defRPr/>
              </a:pPr>
              <a:r>
                <a:rPr kumimoji="0" lang="en-US" altLang="zh-TW" sz="1400" b="1" dirty="0">
                  <a:solidFill>
                    <a:srgbClr val="FF0000"/>
                  </a:solidFill>
                  <a:effectLst>
                    <a:outerShdw blurRad="38100" dist="38100" dir="2700000" algn="tl">
                      <a:srgbClr val="000000">
                        <a:alpha val="43137"/>
                      </a:srgbClr>
                    </a:outerShdw>
                  </a:effectLst>
                  <a:ea typeface="新細明體" pitchFamily="18" charset="-120"/>
                </a:rPr>
                <a:t>Recording</a:t>
              </a:r>
            </a:p>
            <a:p>
              <a:pPr algn="ctr" defTabSz="449263">
                <a:spcBef>
                  <a:spcPct val="0"/>
                </a:spcBef>
                <a:buClr>
                  <a:srgbClr val="000000"/>
                </a:buClr>
                <a:buSzPct val="100000"/>
                <a:buFont typeface="Arial" charset="0"/>
                <a:buNone/>
                <a:defRPr/>
              </a:pPr>
              <a:r>
                <a:rPr kumimoji="0" lang="en-US" altLang="zh-TW" sz="1400" b="1" dirty="0">
                  <a:solidFill>
                    <a:srgbClr val="FF0000"/>
                  </a:solidFill>
                  <a:effectLst>
                    <a:outerShdw blurRad="38100" dist="38100" dir="2700000" algn="tl">
                      <a:srgbClr val="000000">
                        <a:alpha val="43137"/>
                      </a:srgbClr>
                    </a:outerShdw>
                  </a:effectLst>
                  <a:ea typeface="新細明體" pitchFamily="18" charset="-120"/>
                </a:rPr>
                <a:t>with </a:t>
              </a:r>
            </a:p>
            <a:p>
              <a:pPr algn="ctr" defTabSz="449263">
                <a:spcBef>
                  <a:spcPct val="0"/>
                </a:spcBef>
                <a:buClr>
                  <a:srgbClr val="000000"/>
                </a:buClr>
                <a:buSzPct val="100000"/>
                <a:buFont typeface="Arial" charset="0"/>
                <a:buNone/>
                <a:defRPr/>
              </a:pPr>
              <a:r>
                <a:rPr kumimoji="0" lang="en-US" altLang="zh-TW" sz="1400" b="1" dirty="0">
                  <a:solidFill>
                    <a:srgbClr val="FF0000"/>
                  </a:solidFill>
                  <a:effectLst>
                    <a:outerShdw blurRad="38100" dist="38100" dir="2700000" algn="tl">
                      <a:srgbClr val="000000">
                        <a:alpha val="43137"/>
                      </a:srgbClr>
                    </a:outerShdw>
                  </a:effectLst>
                  <a:ea typeface="新細明體" pitchFamily="18" charset="-120"/>
                </a:rPr>
                <a:t>Specify camera</a:t>
              </a:r>
            </a:p>
          </p:txBody>
        </p:sp>
        <p:pic>
          <p:nvPicPr>
            <p:cNvPr id="22542" name="Picture 17"/>
            <p:cNvPicPr>
              <a:picLocks noChangeAspect="1" noChangeArrowheads="1"/>
            </p:cNvPicPr>
            <p:nvPr/>
          </p:nvPicPr>
          <p:blipFill>
            <a:blip r:embed="rId5" cstate="print"/>
            <a:srcRect/>
            <a:stretch>
              <a:fillRect/>
            </a:stretch>
          </p:blipFill>
          <p:spPr bwMode="auto">
            <a:xfrm>
              <a:off x="3431" y="2152"/>
              <a:ext cx="576" cy="608"/>
            </a:xfrm>
            <a:prstGeom prst="rect">
              <a:avLst/>
            </a:prstGeom>
            <a:noFill/>
            <a:ln w="9525" algn="ctr">
              <a:noFill/>
              <a:miter lim="800000"/>
              <a:headEnd/>
              <a:tailEnd/>
            </a:ln>
          </p:spPr>
        </p:pic>
      </p:gr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編號版面配置區 5"/>
          <p:cNvSpPr>
            <a:spLocks noGrp="1"/>
          </p:cNvSpPr>
          <p:nvPr>
            <p:ph type="sldNum" sz="quarter" idx="12"/>
          </p:nvPr>
        </p:nvSpPr>
        <p:spPr>
          <a:noFill/>
        </p:spPr>
        <p:txBody>
          <a:bodyPr/>
          <a:lstStyle/>
          <a:p>
            <a:fld id="{11714673-39F7-484E-B5BC-3BAAF8B428E4}" type="slidenum">
              <a:rPr lang="en-US" altLang="zh-TW" smtClean="0">
                <a:ea typeface="新細明體" charset="-120"/>
              </a:rPr>
              <a:pPr/>
              <a:t>31</a:t>
            </a:fld>
            <a:endParaRPr lang="en-US" altLang="zh-TW" smtClean="0">
              <a:ea typeface="新細明體" charset="-120"/>
            </a:endParaRPr>
          </a:p>
        </p:txBody>
      </p:sp>
      <p:sp>
        <p:nvSpPr>
          <p:cNvPr id="25603" name="Rectangle 2"/>
          <p:cNvSpPr>
            <a:spLocks noGrp="1" noChangeArrowheads="1"/>
          </p:cNvSpPr>
          <p:nvPr>
            <p:ph type="body" idx="1"/>
          </p:nvPr>
        </p:nvSpPr>
        <p:spPr>
          <a:xfrm>
            <a:off x="568325" y="1865376"/>
            <a:ext cx="8051800" cy="3864864"/>
          </a:xfrm>
          <a:noFill/>
        </p:spPr>
        <p:txBody>
          <a:bodyPr/>
          <a:lstStyle/>
          <a:p>
            <a:pPr eaLnBrk="1" hangingPunct="1">
              <a:lnSpc>
                <a:spcPct val="110000"/>
              </a:lnSpc>
              <a:spcBef>
                <a:spcPct val="50000"/>
              </a:spcBef>
              <a:buClr>
                <a:schemeClr val="folHlink"/>
              </a:buClr>
              <a:buSzPct val="90000"/>
              <a:buFont typeface="Wingdings" pitchFamily="2" charset="2"/>
              <a:buChar char="n"/>
            </a:pPr>
            <a:r>
              <a:rPr lang="en-US" altLang="zh-TW" sz="2400" b="1" dirty="0" smtClean="0"/>
              <a:t>Easy Playback</a:t>
            </a:r>
          </a:p>
          <a:p>
            <a:pPr lvl="1" eaLnBrk="1" hangingPunct="1">
              <a:lnSpc>
                <a:spcPct val="110000"/>
              </a:lnSpc>
              <a:spcBef>
                <a:spcPct val="50000"/>
              </a:spcBef>
              <a:buClr>
                <a:srgbClr val="FF9900"/>
              </a:buClr>
              <a:buFont typeface="Wingdings" pitchFamily="2" charset="2"/>
              <a:buChar char="ü"/>
            </a:pPr>
            <a:r>
              <a:rPr lang="en-US" altLang="zh-TW" sz="1600" b="1" dirty="0" err="1" smtClean="0"/>
              <a:t>AVI</a:t>
            </a:r>
            <a:r>
              <a:rPr lang="en-US" altLang="zh-TW" sz="1600" b="1" dirty="0" smtClean="0"/>
              <a:t>/</a:t>
            </a:r>
            <a:r>
              <a:rPr lang="en-US" altLang="zh-TW" sz="1600" b="1" dirty="0" err="1" smtClean="0"/>
              <a:t>ASF</a:t>
            </a:r>
            <a:r>
              <a:rPr lang="en-US" altLang="zh-TW" sz="1600" b="1" dirty="0" smtClean="0"/>
              <a:t> outputs:</a:t>
            </a:r>
            <a:r>
              <a:rPr lang="en-US" altLang="zh-TW" sz="1600" dirty="0" smtClean="0"/>
              <a:t> During playback, if user find something important that need to be exported, </a:t>
            </a:r>
            <a:r>
              <a:rPr lang="en-US" altLang="zh-TW" sz="1600" dirty="0" err="1" smtClean="0"/>
              <a:t>AVI</a:t>
            </a:r>
            <a:r>
              <a:rPr lang="en-US" altLang="zh-TW" sz="1600" dirty="0" smtClean="0"/>
              <a:t> and </a:t>
            </a:r>
            <a:r>
              <a:rPr lang="en-US" altLang="zh-TW" sz="1600" dirty="0" err="1" smtClean="0"/>
              <a:t>ASF</a:t>
            </a:r>
            <a:r>
              <a:rPr lang="en-US" altLang="zh-TW" sz="1600" dirty="0" smtClean="0"/>
              <a:t> files are selectable for the video evidence.</a:t>
            </a:r>
          </a:p>
          <a:p>
            <a:pPr lvl="1" eaLnBrk="1" hangingPunct="1">
              <a:lnSpc>
                <a:spcPct val="110000"/>
              </a:lnSpc>
              <a:spcBef>
                <a:spcPct val="50000"/>
              </a:spcBef>
              <a:buClr>
                <a:srgbClr val="FF9900"/>
              </a:buClr>
              <a:buFont typeface="Wingdings" pitchFamily="2" charset="2"/>
              <a:buChar char="ü"/>
            </a:pPr>
            <a:r>
              <a:rPr lang="en-US" altLang="zh-TW" sz="1600" b="1" dirty="0" smtClean="0"/>
              <a:t>Playback speed control:</a:t>
            </a:r>
            <a:r>
              <a:rPr lang="en-US" altLang="zh-TW" sz="1600" dirty="0" smtClean="0"/>
              <a:t> Up to </a:t>
            </a:r>
            <a:r>
              <a:rPr lang="en-US" altLang="zh-TW" sz="1600" dirty="0" err="1" smtClean="0"/>
              <a:t>16x</a:t>
            </a:r>
            <a:r>
              <a:rPr lang="en-US" altLang="zh-TW" sz="1600" dirty="0" smtClean="0"/>
              <a:t> speed fast forward or fast backward play.</a:t>
            </a:r>
          </a:p>
          <a:p>
            <a:pPr lvl="1" eaLnBrk="1" hangingPunct="1">
              <a:lnSpc>
                <a:spcPct val="110000"/>
              </a:lnSpc>
              <a:spcBef>
                <a:spcPct val="50000"/>
              </a:spcBef>
              <a:buClr>
                <a:srgbClr val="FF9900"/>
              </a:buClr>
              <a:buFont typeface="Wingdings" pitchFamily="2" charset="2"/>
              <a:buChar char="ü"/>
            </a:pPr>
            <a:r>
              <a:rPr lang="en-US" altLang="zh-TW" sz="1600" b="1" dirty="0" smtClean="0"/>
              <a:t>Video enhancement:</a:t>
            </a:r>
            <a:r>
              <a:rPr lang="en-US" altLang="zh-TW" sz="1600" dirty="0" smtClean="0"/>
              <a:t> Users can adjust the recorded video to get enhanced output for brightness, sharpness…etc. This can apply to playback viewing, snapshots or prints.</a:t>
            </a:r>
          </a:p>
        </p:txBody>
      </p:sp>
      <p:sp>
        <p:nvSpPr>
          <p:cNvPr id="7" name="Rectangle 4"/>
          <p:cNvSpPr>
            <a:spLocks noChangeArrowheads="1"/>
          </p:cNvSpPr>
          <p:nvPr/>
        </p:nvSpPr>
        <p:spPr bwMode="auto">
          <a:xfrm>
            <a:off x="2781300" y="327025"/>
            <a:ext cx="5981700" cy="609600"/>
          </a:xfrm>
          <a:prstGeom prst="rect">
            <a:avLst/>
          </a:prstGeom>
          <a:noFill/>
          <a:ln w="9525">
            <a:noFill/>
            <a:miter lim="800000"/>
            <a:headEnd/>
            <a:tailEnd/>
          </a:ln>
        </p:spPr>
        <p:txBody>
          <a:bodyPr lIns="0" t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ClrTx/>
              <a:buFontTx/>
              <a:buNone/>
              <a:defRPr/>
            </a:pPr>
            <a:r>
              <a:rPr lang="en-GB" altLang="zh-TW"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Technology Brief</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2011-07-11_213656.png"/>
          <p:cNvPicPr>
            <a:picLocks noChangeAspect="1"/>
          </p:cNvPicPr>
          <p:nvPr/>
        </p:nvPicPr>
        <p:blipFill>
          <a:blip r:embed="rId3" cstate="print"/>
          <a:stretch>
            <a:fillRect/>
          </a:stretch>
        </p:blipFill>
        <p:spPr>
          <a:xfrm>
            <a:off x="245279" y="1489236"/>
            <a:ext cx="7167457" cy="5110860"/>
          </a:xfrm>
          <a:prstGeom prst="rect">
            <a:avLst/>
          </a:prstGeom>
        </p:spPr>
      </p:pic>
      <p:sp>
        <p:nvSpPr>
          <p:cNvPr id="26626" name="投影片編號版面配置區 5"/>
          <p:cNvSpPr txBox="1">
            <a:spLocks noGrp="1"/>
          </p:cNvSpPr>
          <p:nvPr/>
        </p:nvSpPr>
        <p:spPr bwMode="auto">
          <a:xfrm>
            <a:off x="7747000" y="6381750"/>
            <a:ext cx="1041400" cy="476250"/>
          </a:xfrm>
          <a:prstGeom prst="rect">
            <a:avLst/>
          </a:prstGeom>
          <a:noFill/>
          <a:ln w="9525">
            <a:noFill/>
            <a:miter lim="800000"/>
            <a:headEnd/>
            <a:tailEnd/>
          </a:ln>
        </p:spPr>
        <p:txBody>
          <a:bodyPr/>
          <a:lstStyle/>
          <a:p>
            <a:pPr algn="r">
              <a:spcBef>
                <a:spcPct val="0"/>
              </a:spcBef>
              <a:buClrTx/>
              <a:buFontTx/>
              <a:buNone/>
            </a:pPr>
            <a:fld id="{566AF417-25A3-4971-B8C1-919DA3CE3D1F}" type="slidenum">
              <a:rPr lang="en-US" altLang="zh-TW" sz="1400">
                <a:latin typeface="Arial" charset="0"/>
              </a:rPr>
              <a:pPr algn="r">
                <a:spcBef>
                  <a:spcPct val="0"/>
                </a:spcBef>
                <a:buClrTx/>
                <a:buFontTx/>
                <a:buNone/>
              </a:pPr>
              <a:t>32</a:t>
            </a:fld>
            <a:endParaRPr lang="en-US" altLang="zh-TW" sz="1400">
              <a:latin typeface="Arial" charset="0"/>
            </a:endParaRPr>
          </a:p>
        </p:txBody>
      </p:sp>
      <p:sp>
        <p:nvSpPr>
          <p:cNvPr id="26627" name="Rectangle 5"/>
          <p:cNvSpPr>
            <a:spLocks noChangeArrowheads="1"/>
          </p:cNvSpPr>
          <p:nvPr/>
        </p:nvSpPr>
        <p:spPr bwMode="auto">
          <a:xfrm>
            <a:off x="546100" y="1054100"/>
            <a:ext cx="8329613" cy="311150"/>
          </a:xfrm>
          <a:prstGeom prst="rect">
            <a:avLst/>
          </a:prstGeom>
          <a:noFill/>
          <a:ln w="9525">
            <a:noFill/>
            <a:miter lim="800000"/>
            <a:headEnd/>
            <a:tailEnd/>
          </a:ln>
        </p:spPr>
        <p:txBody>
          <a:bodyPr>
            <a:spAutoFit/>
          </a:bodyPr>
          <a:lstStyle/>
          <a:p>
            <a:pPr>
              <a:lnSpc>
                <a:spcPct val="80000"/>
              </a:lnSpc>
              <a:spcBef>
                <a:spcPct val="20000"/>
              </a:spcBef>
              <a:buClr>
                <a:srgbClr val="FF9900"/>
              </a:buClr>
              <a:buSzPct val="120000"/>
              <a:buFontTx/>
              <a:buChar char="o"/>
            </a:pPr>
            <a:r>
              <a:rPr kumimoji="0" lang="en-US" altLang="zh-TW" sz="1800" b="1" dirty="0">
                <a:solidFill>
                  <a:schemeClr val="bg1"/>
                </a:solidFill>
                <a:ea typeface="SimHei" pitchFamily="2" charset="-122"/>
              </a:rPr>
              <a:t> Calendar </a:t>
            </a:r>
            <a:r>
              <a:rPr kumimoji="0" lang="en-US" altLang="zh-TW" sz="1800" b="1" dirty="0" smtClean="0">
                <a:solidFill>
                  <a:schemeClr val="bg1"/>
                </a:solidFill>
                <a:ea typeface="SimHei" pitchFamily="2" charset="-122"/>
              </a:rPr>
              <a:t>view</a:t>
            </a:r>
            <a:endParaRPr kumimoji="0" lang="en-US" altLang="zh-TW" sz="1800" b="1" dirty="0">
              <a:solidFill>
                <a:schemeClr val="bg1"/>
              </a:solidFill>
              <a:ea typeface="SimHei" pitchFamily="2" charset="-122"/>
            </a:endParaRPr>
          </a:p>
        </p:txBody>
      </p:sp>
      <p:sp>
        <p:nvSpPr>
          <p:cNvPr id="26628" name="Rectangle 2"/>
          <p:cNvSpPr>
            <a:spLocks noChangeArrowheads="1"/>
          </p:cNvSpPr>
          <p:nvPr/>
        </p:nvSpPr>
        <p:spPr bwMode="auto">
          <a:xfrm>
            <a:off x="2794000" y="363538"/>
            <a:ext cx="5549900" cy="533400"/>
          </a:xfrm>
          <a:prstGeom prst="rect">
            <a:avLst/>
          </a:prstGeom>
          <a:noFill/>
          <a:ln w="9525">
            <a:noFill/>
            <a:miter lim="800000"/>
            <a:headEnd/>
            <a:tailEnd/>
          </a:ln>
        </p:spPr>
        <p:txBody>
          <a:bodyPr lIns="0" tIns="0" anchor="ctr"/>
          <a:lstStyle/>
          <a:p>
            <a:pPr>
              <a:spcBef>
                <a:spcPct val="0"/>
              </a:spcBef>
              <a:buClrTx/>
              <a:buNone/>
              <a:defRPr/>
            </a:pPr>
            <a:r>
              <a:rPr lang="en-GB"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Playback preview</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橢圓 13"/>
          <p:cNvSpPr>
            <a:spLocks noChangeArrowheads="1"/>
          </p:cNvSpPr>
          <p:nvPr/>
        </p:nvSpPr>
        <p:spPr bwMode="auto">
          <a:xfrm>
            <a:off x="261430" y="3532886"/>
            <a:ext cx="1149350" cy="333375"/>
          </a:xfrm>
          <a:prstGeom prst="ellipse">
            <a:avLst/>
          </a:prstGeom>
          <a:noFill/>
          <a:ln w="28575" algn="ctr">
            <a:solidFill>
              <a:srgbClr val="FF0000"/>
            </a:solidFill>
            <a:round/>
            <a:headEnd/>
            <a:tailEnd/>
          </a:ln>
        </p:spPr>
        <p:txBody>
          <a:bodyPr>
            <a:spAutoFit/>
          </a:bodyPr>
          <a:lstStyle/>
          <a:p>
            <a:endParaRPr lang="zh-TW" altLang="en-US"/>
          </a:p>
        </p:txBody>
      </p:sp>
      <p:sp>
        <p:nvSpPr>
          <p:cNvPr id="8" name="矩形 7"/>
          <p:cNvSpPr/>
          <p:nvPr/>
        </p:nvSpPr>
        <p:spPr bwMode="auto">
          <a:xfrm>
            <a:off x="4681728" y="1780032"/>
            <a:ext cx="2584704" cy="231648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
                <a:schemeClr val="folHlink"/>
              </a:buClr>
              <a:buSzTx/>
              <a:buFontTx/>
              <a:buChar char="•"/>
              <a:tabLst/>
            </a:pPr>
            <a:endParaRPr kumimoji="1" lang="zh-TW" altLang="en-US" sz="900" b="0" i="0" u="none" strike="noStrike" cap="none" normalizeH="0" baseline="0" smtClean="0">
              <a:ln>
                <a:noFill/>
              </a:ln>
              <a:solidFill>
                <a:schemeClr val="tx1"/>
              </a:solidFill>
              <a:effectLst/>
              <a:latin typeface="Verdana" pitchFamily="34" charset="0"/>
              <a:ea typeface="新細明體" pitchFamily="18" charset="-120"/>
            </a:endParaRPr>
          </a:p>
        </p:txBody>
      </p:sp>
      <p:sp>
        <p:nvSpPr>
          <p:cNvPr id="9" name="文字方塊 5"/>
          <p:cNvSpPr txBox="1">
            <a:spLocks noChangeArrowheads="1"/>
          </p:cNvSpPr>
          <p:nvPr/>
        </p:nvSpPr>
        <p:spPr bwMode="auto">
          <a:xfrm>
            <a:off x="7510272" y="4779265"/>
            <a:ext cx="1389888" cy="1384995"/>
          </a:xfrm>
          <a:prstGeom prst="rect">
            <a:avLst/>
          </a:prstGeom>
          <a:noFill/>
          <a:ln w="9525">
            <a:noFill/>
            <a:miter lim="800000"/>
            <a:headEnd/>
            <a:tailEnd/>
          </a:ln>
        </p:spPr>
        <p:txBody>
          <a:bodyPr wrap="square">
            <a:spAutoFit/>
          </a:bodyPr>
          <a:lstStyle/>
          <a:p>
            <a:pPr eaLnBrk="0" hangingPunct="0">
              <a:spcBef>
                <a:spcPts val="0"/>
              </a:spcBef>
              <a:spcAft>
                <a:spcPts val="600"/>
              </a:spcAft>
              <a:buClr>
                <a:srgbClr val="92D050"/>
              </a:buClr>
              <a:buFont typeface="Wingdings" pitchFamily="2" charset="2"/>
              <a:buChar char="Ø"/>
              <a:defRPr/>
            </a:pPr>
            <a:r>
              <a:rPr lang="en-US" altLang="zh-TW" sz="1400" dirty="0" smtClean="0"/>
              <a:t>Show recording schedule and actual record in the timeline bar.</a:t>
            </a:r>
          </a:p>
        </p:txBody>
      </p:sp>
      <p:sp>
        <p:nvSpPr>
          <p:cNvPr id="10" name="文字方塊 5"/>
          <p:cNvSpPr txBox="1">
            <a:spLocks noChangeArrowheads="1"/>
          </p:cNvSpPr>
          <p:nvPr/>
        </p:nvSpPr>
        <p:spPr bwMode="auto">
          <a:xfrm>
            <a:off x="7522464" y="2304289"/>
            <a:ext cx="1389888" cy="954107"/>
          </a:xfrm>
          <a:prstGeom prst="rect">
            <a:avLst/>
          </a:prstGeom>
          <a:noFill/>
          <a:ln w="9525">
            <a:noFill/>
            <a:miter lim="800000"/>
            <a:headEnd/>
            <a:tailEnd/>
          </a:ln>
        </p:spPr>
        <p:txBody>
          <a:bodyPr wrap="square">
            <a:spAutoFit/>
          </a:bodyPr>
          <a:lstStyle/>
          <a:p>
            <a:pPr eaLnBrk="0" hangingPunct="0">
              <a:spcBef>
                <a:spcPts val="0"/>
              </a:spcBef>
              <a:spcAft>
                <a:spcPts val="600"/>
              </a:spcAft>
              <a:buClr>
                <a:srgbClr val="92D050"/>
              </a:buClr>
              <a:buFont typeface="Wingdings" pitchFamily="2" charset="2"/>
              <a:buChar char="Ø"/>
              <a:defRPr/>
            </a:pPr>
            <a:r>
              <a:rPr lang="en-US" altLang="zh-TW" sz="1400" dirty="0" smtClean="0"/>
              <a:t>Preview before you decide to playback.</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圖片 15" descr="2011-07-11_213752.png"/>
          <p:cNvPicPr>
            <a:picLocks noChangeAspect="1"/>
          </p:cNvPicPr>
          <p:nvPr/>
        </p:nvPicPr>
        <p:blipFill>
          <a:blip r:embed="rId3" cstate="print"/>
          <a:srcRect l="1170" t="3136" r="2502" b="10156"/>
          <a:stretch>
            <a:fillRect/>
          </a:stretch>
        </p:blipFill>
        <p:spPr>
          <a:xfrm>
            <a:off x="816864" y="1633728"/>
            <a:ext cx="5632704" cy="4840224"/>
          </a:xfrm>
          <a:prstGeom prst="rect">
            <a:avLst/>
          </a:prstGeom>
        </p:spPr>
      </p:pic>
      <p:sp>
        <p:nvSpPr>
          <p:cNvPr id="72706" name="投影片編號版面配置區 5"/>
          <p:cNvSpPr txBox="1">
            <a:spLocks noGrp="1"/>
          </p:cNvSpPr>
          <p:nvPr/>
        </p:nvSpPr>
        <p:spPr bwMode="auto">
          <a:xfrm>
            <a:off x="7747000" y="6381750"/>
            <a:ext cx="1041400" cy="476250"/>
          </a:xfrm>
          <a:prstGeom prst="rect">
            <a:avLst/>
          </a:prstGeom>
          <a:noFill/>
          <a:ln w="9525">
            <a:noFill/>
            <a:miter lim="800000"/>
            <a:headEnd/>
            <a:tailEnd/>
          </a:ln>
        </p:spPr>
        <p:txBody>
          <a:bodyPr/>
          <a:lstStyle/>
          <a:p>
            <a:pPr algn="r">
              <a:spcBef>
                <a:spcPct val="0"/>
              </a:spcBef>
              <a:buClrTx/>
              <a:buFontTx/>
              <a:buNone/>
            </a:pPr>
            <a:fld id="{8CEDBA84-11D1-4AF3-B92A-10D4EE85FD97}" type="slidenum">
              <a:rPr lang="en-US" altLang="zh-TW" sz="1400">
                <a:latin typeface="Arial" charset="0"/>
              </a:rPr>
              <a:pPr algn="r">
                <a:spcBef>
                  <a:spcPct val="0"/>
                </a:spcBef>
                <a:buClrTx/>
                <a:buFontTx/>
                <a:buNone/>
              </a:pPr>
              <a:t>33</a:t>
            </a:fld>
            <a:endParaRPr lang="en-US" altLang="zh-TW" sz="1400">
              <a:latin typeface="Arial" charset="0"/>
            </a:endParaRPr>
          </a:p>
        </p:txBody>
      </p:sp>
      <p:sp>
        <p:nvSpPr>
          <p:cNvPr id="72707" name="Rectangle 5"/>
          <p:cNvSpPr>
            <a:spLocks noChangeArrowheads="1"/>
          </p:cNvSpPr>
          <p:nvPr/>
        </p:nvSpPr>
        <p:spPr bwMode="auto">
          <a:xfrm>
            <a:off x="546100" y="1054100"/>
            <a:ext cx="8329613" cy="311150"/>
          </a:xfrm>
          <a:prstGeom prst="rect">
            <a:avLst/>
          </a:prstGeom>
          <a:noFill/>
          <a:ln w="9525">
            <a:noFill/>
            <a:miter lim="800000"/>
            <a:headEnd/>
            <a:tailEnd/>
          </a:ln>
        </p:spPr>
        <p:txBody>
          <a:bodyPr>
            <a:spAutoFit/>
          </a:bodyPr>
          <a:lstStyle/>
          <a:p>
            <a:pPr>
              <a:lnSpc>
                <a:spcPct val="80000"/>
              </a:lnSpc>
              <a:spcBef>
                <a:spcPct val="20000"/>
              </a:spcBef>
              <a:buClr>
                <a:srgbClr val="FF9900"/>
              </a:buClr>
              <a:buSzPct val="120000"/>
              <a:buFontTx/>
              <a:buChar char="o"/>
            </a:pPr>
            <a:r>
              <a:rPr kumimoji="0" lang="en-US" altLang="zh-TW" sz="1800" b="1">
                <a:solidFill>
                  <a:schemeClr val="bg1"/>
                </a:solidFill>
                <a:ea typeface="SimHei" pitchFamily="2" charset="-122"/>
              </a:rPr>
              <a:t> Full functional operation GUI</a:t>
            </a:r>
          </a:p>
        </p:txBody>
      </p:sp>
      <p:sp>
        <p:nvSpPr>
          <p:cNvPr id="72708" name="Rectangle 2"/>
          <p:cNvSpPr>
            <a:spLocks noChangeArrowheads="1"/>
          </p:cNvSpPr>
          <p:nvPr/>
        </p:nvSpPr>
        <p:spPr bwMode="auto">
          <a:xfrm>
            <a:off x="2794000" y="363538"/>
            <a:ext cx="5549900" cy="533400"/>
          </a:xfrm>
          <a:prstGeom prst="rect">
            <a:avLst/>
          </a:prstGeom>
          <a:noFill/>
          <a:ln w="9525">
            <a:noFill/>
            <a:miter lim="800000"/>
            <a:headEnd/>
            <a:tailEnd/>
          </a:ln>
        </p:spPr>
        <p:txBody>
          <a:bodyPr lIns="0" tIns="0" anchor="ctr"/>
          <a:lstStyle/>
          <a:p>
            <a:pPr>
              <a:spcBef>
                <a:spcPct val="0"/>
              </a:spcBef>
              <a:buClrTx/>
              <a:buNone/>
              <a:defRPr/>
            </a:pPr>
            <a:r>
              <a:rPr lang="en-GB"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Playback GUI</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2713" name="Rectangle 9"/>
          <p:cNvSpPr>
            <a:spLocks noChangeArrowheads="1"/>
          </p:cNvSpPr>
          <p:nvPr/>
        </p:nvSpPr>
        <p:spPr bwMode="auto">
          <a:xfrm>
            <a:off x="1504060" y="5884228"/>
            <a:ext cx="2104771" cy="565340"/>
          </a:xfrm>
          <a:prstGeom prst="rect">
            <a:avLst/>
          </a:prstGeom>
          <a:noFill/>
          <a:ln w="38100" algn="ctr">
            <a:solidFill>
              <a:srgbClr val="FF0000"/>
            </a:solidFill>
            <a:miter lim="800000"/>
            <a:headEnd/>
            <a:tailEnd/>
          </a:ln>
          <a:effectLst/>
        </p:spPr>
        <p:txBody>
          <a:bodyPr anchor="ctr">
            <a:noAutofit/>
          </a:bodyPr>
          <a:lstStyle/>
          <a:p>
            <a:endParaRPr lang="zh-TW" altLang="en-US"/>
          </a:p>
        </p:txBody>
      </p:sp>
      <p:pic>
        <p:nvPicPr>
          <p:cNvPr id="72714" name="Picture 10" descr="playback-enhancement"/>
          <p:cNvPicPr>
            <a:picLocks noChangeAspect="1" noChangeArrowheads="1"/>
          </p:cNvPicPr>
          <p:nvPr/>
        </p:nvPicPr>
        <p:blipFill>
          <a:blip r:embed="rId4" cstate="print"/>
          <a:srcRect/>
          <a:stretch>
            <a:fillRect/>
          </a:stretch>
        </p:blipFill>
        <p:spPr bwMode="auto">
          <a:xfrm>
            <a:off x="2940050" y="1802892"/>
            <a:ext cx="1866900" cy="4276725"/>
          </a:xfrm>
          <a:prstGeom prst="rect">
            <a:avLst/>
          </a:prstGeom>
          <a:noFill/>
        </p:spPr>
      </p:pic>
      <p:sp>
        <p:nvSpPr>
          <p:cNvPr id="72715" name="Rectangle 11"/>
          <p:cNvSpPr>
            <a:spLocks noChangeArrowheads="1"/>
          </p:cNvSpPr>
          <p:nvPr/>
        </p:nvSpPr>
        <p:spPr bwMode="auto">
          <a:xfrm>
            <a:off x="5454269" y="4693920"/>
            <a:ext cx="617347" cy="902208"/>
          </a:xfrm>
          <a:prstGeom prst="rect">
            <a:avLst/>
          </a:prstGeom>
          <a:noFill/>
          <a:ln w="38100" algn="ctr">
            <a:solidFill>
              <a:srgbClr val="FF0000"/>
            </a:solidFill>
            <a:miter lim="800000"/>
            <a:headEnd/>
            <a:tailEnd/>
          </a:ln>
          <a:effectLst/>
        </p:spPr>
        <p:txBody>
          <a:bodyPr wrap="square" anchor="ctr">
            <a:noAutofit/>
          </a:bodyPr>
          <a:lstStyle/>
          <a:p>
            <a:endParaRPr lang="zh-TW" altLang="en-US"/>
          </a:p>
        </p:txBody>
      </p:sp>
      <p:grpSp>
        <p:nvGrpSpPr>
          <p:cNvPr id="2" name="Group 23"/>
          <p:cNvGrpSpPr>
            <a:grpSpLocks/>
          </p:cNvGrpSpPr>
          <p:nvPr/>
        </p:nvGrpSpPr>
        <p:grpSpPr bwMode="auto">
          <a:xfrm>
            <a:off x="7017957" y="1572197"/>
            <a:ext cx="1650555" cy="3719131"/>
            <a:chOff x="4367" y="975"/>
            <a:chExt cx="1217" cy="2839"/>
          </a:xfrm>
        </p:grpSpPr>
        <p:pic>
          <p:nvPicPr>
            <p:cNvPr id="72719" name="Picture 15" descr="Play-Normal-256x256">
              <a:hlinkClick r:id="rId5"/>
            </p:cNvPr>
            <p:cNvPicPr>
              <a:picLocks noChangeAspect="1" noChangeArrowheads="1"/>
            </p:cNvPicPr>
            <p:nvPr/>
          </p:nvPicPr>
          <p:blipFill>
            <a:blip r:embed="rId6" cstate="print"/>
            <a:srcRect/>
            <a:stretch>
              <a:fillRect/>
            </a:stretch>
          </p:blipFill>
          <p:spPr bwMode="auto">
            <a:xfrm>
              <a:off x="4600" y="975"/>
              <a:ext cx="666" cy="666"/>
            </a:xfrm>
            <a:prstGeom prst="rect">
              <a:avLst/>
            </a:prstGeom>
            <a:noFill/>
          </p:spPr>
        </p:pic>
        <p:pic>
          <p:nvPicPr>
            <p:cNvPr id="72721" name="Picture 17" descr="Stop-Hot-256x256">
              <a:hlinkClick r:id="rId7"/>
            </p:cNvPr>
            <p:cNvPicPr>
              <a:picLocks noChangeAspect="1" noChangeArrowheads="1"/>
            </p:cNvPicPr>
            <p:nvPr/>
          </p:nvPicPr>
          <p:blipFill>
            <a:blip r:embed="rId8" cstate="print"/>
            <a:srcRect/>
            <a:stretch>
              <a:fillRect/>
            </a:stretch>
          </p:blipFill>
          <p:spPr bwMode="auto">
            <a:xfrm>
              <a:off x="4615" y="1717"/>
              <a:ext cx="666" cy="666"/>
            </a:xfrm>
            <a:prstGeom prst="rect">
              <a:avLst/>
            </a:prstGeom>
            <a:noFill/>
          </p:spPr>
        </p:pic>
        <p:pic>
          <p:nvPicPr>
            <p:cNvPr id="72723" name="Picture 19" descr="player_pause">
              <a:hlinkClick r:id="rId9"/>
            </p:cNvPr>
            <p:cNvPicPr>
              <a:picLocks noChangeAspect="1" noChangeArrowheads="1"/>
            </p:cNvPicPr>
            <p:nvPr/>
          </p:nvPicPr>
          <p:blipFill>
            <a:blip r:embed="rId10" cstate="print"/>
            <a:srcRect/>
            <a:stretch>
              <a:fillRect/>
            </a:stretch>
          </p:blipFill>
          <p:spPr bwMode="auto">
            <a:xfrm>
              <a:off x="4634" y="2456"/>
              <a:ext cx="673" cy="673"/>
            </a:xfrm>
            <a:prstGeom prst="rect">
              <a:avLst/>
            </a:prstGeom>
            <a:noFill/>
          </p:spPr>
        </p:pic>
        <p:pic>
          <p:nvPicPr>
            <p:cNvPr id="72725" name="Picture 21" descr="fast_forward">
              <a:hlinkClick r:id="rId11"/>
            </p:cNvPr>
            <p:cNvPicPr>
              <a:picLocks noChangeAspect="1" noChangeArrowheads="1"/>
            </p:cNvPicPr>
            <p:nvPr/>
          </p:nvPicPr>
          <p:blipFill>
            <a:blip r:embed="rId12" cstate="print"/>
            <a:srcRect/>
            <a:stretch>
              <a:fillRect/>
            </a:stretch>
          </p:blipFill>
          <p:spPr bwMode="auto">
            <a:xfrm>
              <a:off x="5038" y="3261"/>
              <a:ext cx="546" cy="546"/>
            </a:xfrm>
            <a:prstGeom prst="rect">
              <a:avLst/>
            </a:prstGeom>
            <a:noFill/>
          </p:spPr>
        </p:pic>
        <p:pic>
          <p:nvPicPr>
            <p:cNvPr id="72726" name="Picture 22" descr="fast_forward">
              <a:hlinkClick r:id="rId11"/>
            </p:cNvPr>
            <p:cNvPicPr>
              <a:picLocks noChangeAspect="1" noChangeArrowheads="1"/>
            </p:cNvPicPr>
            <p:nvPr/>
          </p:nvPicPr>
          <p:blipFill>
            <a:blip r:embed="rId12" cstate="print"/>
            <a:srcRect/>
            <a:stretch>
              <a:fillRect/>
            </a:stretch>
          </p:blipFill>
          <p:spPr bwMode="auto">
            <a:xfrm flipH="1">
              <a:off x="4367" y="3268"/>
              <a:ext cx="546" cy="546"/>
            </a:xfrm>
            <a:prstGeom prst="rect">
              <a:avLst/>
            </a:prstGeom>
            <a:noFill/>
          </p:spPr>
        </p:pic>
      </p:grpSp>
      <p:sp>
        <p:nvSpPr>
          <p:cNvPr id="15" name="文字方塊 5"/>
          <p:cNvSpPr txBox="1">
            <a:spLocks noChangeArrowheads="1"/>
          </p:cNvSpPr>
          <p:nvPr/>
        </p:nvSpPr>
        <p:spPr bwMode="auto">
          <a:xfrm>
            <a:off x="6425184" y="5547361"/>
            <a:ext cx="2560320" cy="738664"/>
          </a:xfrm>
          <a:prstGeom prst="rect">
            <a:avLst/>
          </a:prstGeom>
          <a:noFill/>
          <a:ln w="9525">
            <a:noFill/>
            <a:miter lim="800000"/>
            <a:headEnd/>
            <a:tailEnd/>
          </a:ln>
        </p:spPr>
        <p:txBody>
          <a:bodyPr wrap="square">
            <a:spAutoFit/>
          </a:bodyPr>
          <a:lstStyle/>
          <a:p>
            <a:pPr eaLnBrk="0" hangingPunct="0">
              <a:spcBef>
                <a:spcPts val="0"/>
              </a:spcBef>
              <a:spcAft>
                <a:spcPts val="600"/>
              </a:spcAft>
              <a:buClr>
                <a:srgbClr val="92D050"/>
              </a:buClr>
              <a:buFont typeface="Wingdings" pitchFamily="2" charset="2"/>
              <a:buChar char="Ø"/>
              <a:defRPr/>
            </a:pPr>
            <a:r>
              <a:rPr lang="en-US" altLang="zh-TW" sz="1400" dirty="0" smtClean="0"/>
              <a:t> Flexible playback control, video adjustment and export  video.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2713"/>
                                        </p:tgtEl>
                                        <p:attrNameLst>
                                          <p:attrName>style.visibility</p:attrName>
                                        </p:attrNameLst>
                                      </p:cBhvr>
                                      <p:to>
                                        <p:strVal val="visible"/>
                                      </p:to>
                                    </p:set>
                                    <p:animEffect transition="in" filter="wedge">
                                      <p:cBhvr>
                                        <p:cTn id="7" dur="1000"/>
                                        <p:tgtEl>
                                          <p:spTgt spid="727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72715"/>
                                        </p:tgtEl>
                                        <p:attrNameLst>
                                          <p:attrName>style.visibility</p:attrName>
                                        </p:attrNameLst>
                                      </p:cBhvr>
                                      <p:to>
                                        <p:strVal val="visible"/>
                                      </p:to>
                                    </p:set>
                                    <p:animEffect transition="in" filter="wedge">
                                      <p:cBhvr>
                                        <p:cTn id="17" dur="1000"/>
                                        <p:tgtEl>
                                          <p:spTgt spid="7271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2714"/>
                                        </p:tgtEl>
                                        <p:attrNameLst>
                                          <p:attrName>style.visibility</p:attrName>
                                        </p:attrNameLst>
                                      </p:cBhvr>
                                      <p:to>
                                        <p:strVal val="visible"/>
                                      </p:to>
                                    </p:set>
                                  </p:childTnLst>
                                </p:cTn>
                              </p:par>
                              <p:par>
                                <p:cTn id="22" presetID="10" presetClass="exit" presetSubtype="0" fill="hold" grpId="1" nodeType="withEffect">
                                  <p:stCondLst>
                                    <p:cond delay="0"/>
                                  </p:stCondLst>
                                  <p:childTnLst>
                                    <p:animEffect transition="out" filter="fade">
                                      <p:cBhvr>
                                        <p:cTn id="23" dur="2000"/>
                                        <p:tgtEl>
                                          <p:spTgt spid="72713"/>
                                        </p:tgtEl>
                                      </p:cBhvr>
                                    </p:animEffect>
                                    <p:set>
                                      <p:cBhvr>
                                        <p:cTn id="24" dur="1" fill="hold">
                                          <p:stCondLst>
                                            <p:cond delay="1999"/>
                                          </p:stCondLst>
                                        </p:cTn>
                                        <p:tgtEl>
                                          <p:spTgt spid="72713"/>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1000"/>
                                        <p:tgtEl>
                                          <p:spTgt spid="72715"/>
                                        </p:tgtEl>
                                      </p:cBhvr>
                                    </p:animEffect>
                                    <p:set>
                                      <p:cBhvr>
                                        <p:cTn id="27" dur="1" fill="hold">
                                          <p:stCondLst>
                                            <p:cond delay="999"/>
                                          </p:stCondLst>
                                        </p:cTn>
                                        <p:tgtEl>
                                          <p:spTgt spid="72715"/>
                                        </p:tgtEl>
                                        <p:attrNameLst>
                                          <p:attrName>style.visibility</p:attrName>
                                        </p:attrNameLst>
                                      </p:cBhvr>
                                      <p:to>
                                        <p:strVal val="hidden"/>
                                      </p:to>
                                    </p:set>
                                  </p:childTnLst>
                                </p:cTn>
                              </p:par>
                            </p:childTnLst>
                          </p:cTn>
                        </p:par>
                        <p:par>
                          <p:cTn id="28" fill="hold">
                            <p:stCondLst>
                              <p:cond delay="2000"/>
                            </p:stCondLst>
                            <p:childTnLst>
                              <p:par>
                                <p:cTn id="29" presetID="10" presetClass="exit" presetSubtype="0" fill="hold" nodeType="afterEffect">
                                  <p:stCondLst>
                                    <p:cond delay="0"/>
                                  </p:stCondLst>
                                  <p:childTnLst>
                                    <p:animEffect transition="out" filter="fade">
                                      <p:cBhvr>
                                        <p:cTn id="30" dur="500"/>
                                        <p:tgtEl>
                                          <p:spTgt spid="72714"/>
                                        </p:tgtEl>
                                      </p:cBhvr>
                                    </p:animEffect>
                                    <p:set>
                                      <p:cBhvr>
                                        <p:cTn id="31" dur="1" fill="hold">
                                          <p:stCondLst>
                                            <p:cond delay="499"/>
                                          </p:stCondLst>
                                        </p:cTn>
                                        <p:tgtEl>
                                          <p:spTgt spid="727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3" grpId="0" animBg="1"/>
      <p:bldP spid="72713" grpId="1" animBg="1"/>
      <p:bldP spid="72715" grpId="0" animBg="1"/>
      <p:bldP spid="72715"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標題 1"/>
          <p:cNvSpPr txBox="1">
            <a:spLocks/>
          </p:cNvSpPr>
          <p:nvPr/>
        </p:nvSpPr>
        <p:spPr>
          <a:xfrm>
            <a:off x="635000" y="969838"/>
            <a:ext cx="7772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lnSpc>
                <a:spcPct val="80000"/>
              </a:lnSpc>
              <a:spcBef>
                <a:spcPct val="20000"/>
              </a:spcBef>
              <a:buClr>
                <a:srgbClr val="FF9900"/>
              </a:buClr>
              <a:buSzPct val="120000"/>
              <a:defRPr kumimoji="0" sz="2400" b="1">
                <a:solidFill>
                  <a:schemeClr val="bg1"/>
                </a:solidFill>
                <a:effectLst>
                  <a:outerShdw blurRad="38100" dist="38100" dir="2700000" algn="tl">
                    <a:srgbClr val="000000">
                      <a:alpha val="43137"/>
                    </a:srgbClr>
                  </a:outerShdw>
                </a:effectLst>
                <a:latin typeface="+mj-lt"/>
                <a:ea typeface="標楷體" pitchFamily="65" charset="-120"/>
              </a:defRPr>
            </a:lvl1pPr>
            <a:lvl2pPr eaLnBrk="0" hangingPunct="0">
              <a:spcBef>
                <a:spcPct val="0"/>
              </a:spcBef>
              <a:defRPr sz="2400" b="1">
                <a:solidFill>
                  <a:schemeClr val="bg1"/>
                </a:solidFill>
              </a:defRPr>
            </a:lvl2pPr>
            <a:lvl3pPr eaLnBrk="0" hangingPunct="0">
              <a:spcBef>
                <a:spcPct val="0"/>
              </a:spcBef>
              <a:defRPr sz="2400" b="1">
                <a:solidFill>
                  <a:schemeClr val="bg1"/>
                </a:solidFill>
              </a:defRPr>
            </a:lvl3pPr>
            <a:lvl4pPr eaLnBrk="0" hangingPunct="0">
              <a:spcBef>
                <a:spcPct val="0"/>
              </a:spcBef>
              <a:defRPr sz="2400" b="1">
                <a:solidFill>
                  <a:schemeClr val="bg1"/>
                </a:solidFill>
              </a:defRPr>
            </a:lvl4pPr>
            <a:lvl5pPr eaLnBrk="0" hangingPunct="0">
              <a:spcBef>
                <a:spcPct val="0"/>
              </a:spcBef>
              <a:defRPr sz="2400" b="1">
                <a:solidFill>
                  <a:schemeClr val="bg1"/>
                </a:solidFill>
              </a:defRPr>
            </a:lvl5pPr>
            <a:lvl6pPr marL="457200" fontAlgn="base">
              <a:spcBef>
                <a:spcPct val="0"/>
              </a:spcBef>
              <a:spcAft>
                <a:spcPct val="0"/>
              </a:spcAft>
              <a:defRPr sz="2400" b="1">
                <a:solidFill>
                  <a:schemeClr val="bg1"/>
                </a:solidFill>
              </a:defRPr>
            </a:lvl6pPr>
            <a:lvl7pPr marL="914400" fontAlgn="base">
              <a:spcBef>
                <a:spcPct val="0"/>
              </a:spcBef>
              <a:spcAft>
                <a:spcPct val="0"/>
              </a:spcAft>
              <a:defRPr sz="2400" b="1">
                <a:solidFill>
                  <a:schemeClr val="bg1"/>
                </a:solidFill>
              </a:defRPr>
            </a:lvl7pPr>
            <a:lvl8pPr marL="1371600" fontAlgn="base">
              <a:spcBef>
                <a:spcPct val="0"/>
              </a:spcBef>
              <a:spcAft>
                <a:spcPct val="0"/>
              </a:spcAft>
              <a:defRPr sz="2400" b="1">
                <a:solidFill>
                  <a:schemeClr val="bg1"/>
                </a:solidFill>
              </a:defRPr>
            </a:lvl8pPr>
            <a:lvl9pPr marL="1828800" fontAlgn="base">
              <a:spcBef>
                <a:spcPct val="0"/>
              </a:spcBef>
              <a:spcAft>
                <a:spcPct val="0"/>
              </a:spcAft>
              <a:defRPr sz="2400" b="1">
                <a:solidFill>
                  <a:schemeClr val="bg1"/>
                </a:solidFill>
              </a:defRPr>
            </a:lvl9pPr>
          </a:lstStyle>
          <a:p>
            <a:pPr>
              <a:buNone/>
            </a:pPr>
            <a:r>
              <a:rPr lang="en-GB" altLang="zh-TW" dirty="0"/>
              <a:t>Table of Content</a:t>
            </a:r>
            <a:endParaRPr lang="zh-TW" altLang="en-US" dirty="0"/>
          </a:p>
        </p:txBody>
      </p:sp>
      <p:sp>
        <p:nvSpPr>
          <p:cNvPr id="28" name="AutoShape 2"/>
          <p:cNvSpPr>
            <a:spLocks noChangeArrowheads="1"/>
          </p:cNvSpPr>
          <p:nvPr/>
        </p:nvSpPr>
        <p:spPr bwMode="auto">
          <a:xfrm>
            <a:off x="415833" y="5001790"/>
            <a:ext cx="4451961" cy="360362"/>
          </a:xfrm>
          <a:prstGeom prst="roundRect">
            <a:avLst>
              <a:gd name="adj" fmla="val 16667"/>
            </a:avLst>
          </a:prstGeom>
          <a:noFill/>
          <a:ln w="28575">
            <a:solidFill>
              <a:srgbClr val="EF8231"/>
            </a:solidFill>
            <a:round/>
            <a:headEnd/>
            <a:tailEnd/>
          </a:ln>
        </p:spPr>
        <p:txBody>
          <a:bodyPr wrap="none" anchor="ctr"/>
          <a:lstStyle/>
          <a:p>
            <a:endParaRPr kumimoji="0" lang="zh-TW" altLang="en-US" sz="1800" b="1">
              <a:latin typeface="Arial" charset="0"/>
            </a:endParaRPr>
          </a:p>
        </p:txBody>
      </p:sp>
      <p:pic>
        <p:nvPicPr>
          <p:cNvPr id="7" name="圖片 6" descr="SlideShow_256.png"/>
          <p:cNvPicPr>
            <a:picLocks noChangeAspect="1"/>
          </p:cNvPicPr>
          <p:nvPr/>
        </p:nvPicPr>
        <p:blipFill>
          <a:blip r:embed="rId3" cstate="print"/>
          <a:srcRect/>
          <a:stretch>
            <a:fillRect/>
          </a:stretch>
        </p:blipFill>
        <p:spPr bwMode="auto">
          <a:xfrm>
            <a:off x="6215074" y="3500438"/>
            <a:ext cx="2714612" cy="2714612"/>
          </a:xfrm>
          <a:prstGeom prst="rect">
            <a:avLst/>
          </a:prstGeom>
          <a:noFill/>
          <a:ln w="9525">
            <a:noFill/>
            <a:miter lim="800000"/>
            <a:headEnd/>
            <a:tailEnd/>
          </a:ln>
        </p:spPr>
      </p:pic>
      <p:sp>
        <p:nvSpPr>
          <p:cNvPr id="6" name="文字方塊 5"/>
          <p:cNvSpPr txBox="1">
            <a:spLocks noChangeArrowheads="1"/>
          </p:cNvSpPr>
          <p:nvPr/>
        </p:nvSpPr>
        <p:spPr bwMode="auto">
          <a:xfrm>
            <a:off x="386862" y="1523259"/>
            <a:ext cx="4011103" cy="4231928"/>
          </a:xfrm>
          <a:prstGeom prst="rect">
            <a:avLst/>
          </a:prstGeom>
          <a:noFill/>
          <a:ln w="9525">
            <a:noFill/>
            <a:miter lim="800000"/>
            <a:headEnd/>
            <a:tailEnd/>
          </a:ln>
        </p:spPr>
        <p:txBody>
          <a:bodyPr wrap="square">
            <a:spAutoFit/>
          </a:bodyPr>
          <a:lstStyle/>
          <a:p>
            <a:pPr marL="268288" indent="-268288">
              <a:spcBef>
                <a:spcPts val="0"/>
              </a:spcBef>
              <a:spcAft>
                <a:spcPts val="600"/>
              </a:spcAft>
              <a:buClr>
                <a:srgbClr val="99CC00"/>
              </a:buClr>
              <a:buFont typeface="Wingdings" pitchFamily="2" charset="2"/>
              <a:buChar char="l"/>
              <a:defRPr/>
            </a:pPr>
            <a:r>
              <a:rPr lang="en-GB" altLang="zh-TW" sz="2000" b="1" dirty="0">
                <a:latin typeface="Arial" pitchFamily="34" charset="0"/>
                <a:ea typeface="新細明體" charset="-120"/>
                <a:cs typeface="Times New Roman" pitchFamily="18" charset="0"/>
              </a:rPr>
              <a:t>Product Highlight</a:t>
            </a:r>
          </a:p>
          <a:p>
            <a:pPr marL="550863" lvl="1" indent="-303213">
              <a:spcBef>
                <a:spcPts val="0"/>
              </a:spcBef>
              <a:spcAft>
                <a:spcPts val="600"/>
              </a:spcAft>
              <a:buClr>
                <a:srgbClr val="99CC00"/>
              </a:buClr>
              <a:buFont typeface="Wingdings" pitchFamily="2" charset="2"/>
              <a:buChar char="Ø"/>
              <a:defRPr/>
            </a:pPr>
            <a:r>
              <a:rPr lang="en-GB" altLang="zh-TW" sz="1600" dirty="0">
                <a:latin typeface="Arial" pitchFamily="34" charset="0"/>
                <a:ea typeface="新細明體" charset="-120"/>
                <a:cs typeface="Times New Roman" pitchFamily="18" charset="0"/>
              </a:rPr>
              <a:t>Positioning </a:t>
            </a:r>
            <a:r>
              <a:rPr lang="en-GB" altLang="zh-TW" sz="1600" dirty="0" smtClean="0">
                <a:latin typeface="Arial" pitchFamily="34" charset="0"/>
                <a:ea typeface="新細明體" charset="-120"/>
                <a:cs typeface="Times New Roman" pitchFamily="18" charset="0"/>
              </a:rPr>
              <a:t>Overview</a:t>
            </a:r>
            <a:endParaRPr lang="en-GB" altLang="zh-TW" sz="1600" dirty="0">
              <a:latin typeface="Arial" pitchFamily="34" charset="0"/>
              <a:ea typeface="新細明體" charset="-120"/>
              <a:cs typeface="Times New Roman" pitchFamily="18" charset="0"/>
            </a:endParaRPr>
          </a:p>
          <a:p>
            <a:pPr marL="550863" lvl="1" indent="-303213">
              <a:spcBef>
                <a:spcPts val="0"/>
              </a:spcBef>
              <a:spcAft>
                <a:spcPts val="600"/>
              </a:spcAft>
              <a:buClr>
                <a:srgbClr val="99CC00"/>
              </a:buClr>
              <a:buFont typeface="Wingdings" pitchFamily="2" charset="2"/>
              <a:buChar char="Ø"/>
              <a:defRPr/>
            </a:pPr>
            <a:r>
              <a:rPr lang="en-GB" altLang="zh-TW" sz="1600" dirty="0">
                <a:latin typeface="Arial" pitchFamily="34" charset="0"/>
                <a:ea typeface="新細明體" charset="-120"/>
                <a:cs typeface="Times New Roman" pitchFamily="18" charset="0"/>
              </a:rPr>
              <a:t>Target Market</a:t>
            </a:r>
          </a:p>
          <a:p>
            <a:pPr marL="550863" lvl="1" indent="-303213">
              <a:spcBef>
                <a:spcPts val="0"/>
              </a:spcBef>
              <a:spcAft>
                <a:spcPts val="600"/>
              </a:spcAft>
              <a:buClr>
                <a:srgbClr val="99CC00"/>
              </a:buClr>
              <a:buFont typeface="Wingdings" pitchFamily="2" charset="2"/>
              <a:buChar char="Ø"/>
              <a:defRPr/>
            </a:pPr>
            <a:r>
              <a:rPr lang="en-GB" altLang="zh-TW" sz="1600" dirty="0">
                <a:latin typeface="Arial" pitchFamily="34" charset="0"/>
                <a:ea typeface="新細明體" charset="-120"/>
                <a:cs typeface="Times New Roman" pitchFamily="18" charset="0"/>
              </a:rPr>
              <a:t>Selling Point</a:t>
            </a:r>
          </a:p>
          <a:p>
            <a:pPr marL="268288" indent="-268288">
              <a:spcBef>
                <a:spcPts val="0"/>
              </a:spcBef>
              <a:spcAft>
                <a:spcPts val="600"/>
              </a:spcAft>
              <a:buClr>
                <a:srgbClr val="99CC00"/>
              </a:buClr>
              <a:buFont typeface="Wingdings" pitchFamily="2" charset="2"/>
              <a:buChar char="l"/>
              <a:defRPr/>
            </a:pPr>
            <a:r>
              <a:rPr lang="en-US" altLang="zh-TW" sz="2000" b="1" dirty="0">
                <a:latin typeface="Arial" pitchFamily="34" charset="0"/>
                <a:ea typeface="新細明體" charset="-120"/>
                <a:cs typeface="Times New Roman" pitchFamily="18" charset="0"/>
              </a:rPr>
              <a:t>Competition Analysis</a:t>
            </a:r>
          </a:p>
          <a:p>
            <a:pPr marL="550863" lvl="1" indent="-303213">
              <a:spcBef>
                <a:spcPts val="0"/>
              </a:spcBef>
              <a:spcAft>
                <a:spcPts val="600"/>
              </a:spcAft>
              <a:buClr>
                <a:srgbClr val="99CC00"/>
              </a:buClr>
              <a:buFont typeface="Wingdings" pitchFamily="2" charset="2"/>
              <a:buChar char="Ø"/>
              <a:defRPr/>
            </a:pPr>
            <a:r>
              <a:rPr lang="en-US" altLang="zh-TW" sz="1600" dirty="0">
                <a:latin typeface="Arial" pitchFamily="34" charset="0"/>
                <a:ea typeface="新細明體" charset="-120"/>
                <a:cs typeface="Times New Roman" pitchFamily="18" charset="0"/>
              </a:rPr>
              <a:t>Competition Mapping</a:t>
            </a:r>
          </a:p>
          <a:p>
            <a:pPr marL="550863" lvl="1" indent="-303213">
              <a:spcBef>
                <a:spcPts val="0"/>
              </a:spcBef>
              <a:spcAft>
                <a:spcPts val="600"/>
              </a:spcAft>
              <a:buClr>
                <a:srgbClr val="99CC00"/>
              </a:buClr>
              <a:buFont typeface="Wingdings" pitchFamily="2" charset="2"/>
              <a:buChar char="Ø"/>
              <a:defRPr/>
            </a:pPr>
            <a:r>
              <a:rPr lang="en-US" altLang="zh-TW" sz="1600" dirty="0">
                <a:latin typeface="Arial" pitchFamily="34" charset="0"/>
                <a:ea typeface="新細明體" charset="-120"/>
                <a:cs typeface="Times New Roman" pitchFamily="18" charset="0"/>
              </a:rPr>
              <a:t>Sell Against Competition</a:t>
            </a:r>
            <a:endParaRPr lang="en-GB" altLang="zh-TW" sz="1600" dirty="0">
              <a:latin typeface="Arial" pitchFamily="34" charset="0"/>
              <a:ea typeface="新細明體" charset="-120"/>
              <a:cs typeface="Times New Roman" pitchFamily="18" charset="0"/>
            </a:endParaRPr>
          </a:p>
          <a:p>
            <a:pPr marL="268288" lvl="1" indent="-268288">
              <a:spcBef>
                <a:spcPts val="0"/>
              </a:spcBef>
              <a:spcAft>
                <a:spcPts val="600"/>
              </a:spcAft>
              <a:buClr>
                <a:srgbClr val="99CC00"/>
              </a:buClr>
              <a:buFont typeface="Wingdings" pitchFamily="2" charset="2"/>
              <a:buChar char="l"/>
              <a:defRPr/>
            </a:pPr>
            <a:r>
              <a:rPr lang="en-US" altLang="zh-TW" sz="2000" b="1" dirty="0">
                <a:latin typeface="Arial" pitchFamily="34" charset="0"/>
                <a:ea typeface="新細明體" charset="-120"/>
                <a:cs typeface="Times New Roman" pitchFamily="18" charset="0"/>
              </a:rPr>
              <a:t>Uniqueness Highlight</a:t>
            </a:r>
          </a:p>
          <a:p>
            <a:pPr marL="534988" lvl="2" indent="-261938">
              <a:spcBef>
                <a:spcPts val="0"/>
              </a:spcBef>
              <a:spcAft>
                <a:spcPts val="600"/>
              </a:spcAft>
              <a:buClr>
                <a:srgbClr val="99CC00"/>
              </a:buClr>
              <a:buFont typeface="Wingdings" pitchFamily="2" charset="2"/>
              <a:buChar char="Ø"/>
              <a:defRPr/>
            </a:pPr>
            <a:r>
              <a:rPr lang="en-US" altLang="zh-TW" sz="1600" dirty="0" smtClean="0">
                <a:latin typeface="Arial" pitchFamily="34" charset="0"/>
                <a:ea typeface="新細明體" charset="-120"/>
                <a:cs typeface="Times New Roman" pitchFamily="18" charset="0"/>
              </a:rPr>
              <a:t>mydlink service </a:t>
            </a:r>
            <a:endParaRPr lang="en-US" altLang="zh-TW" sz="1600" dirty="0">
              <a:latin typeface="Arial" pitchFamily="34" charset="0"/>
              <a:ea typeface="新細明體" charset="-120"/>
              <a:cs typeface="Times New Roman" pitchFamily="18" charset="0"/>
            </a:endParaRPr>
          </a:p>
          <a:p>
            <a:pPr marL="268288" lvl="1" indent="-268288">
              <a:spcBef>
                <a:spcPts val="0"/>
              </a:spcBef>
              <a:spcAft>
                <a:spcPts val="600"/>
              </a:spcAft>
              <a:buClr>
                <a:srgbClr val="99CC00"/>
              </a:buClr>
              <a:buFont typeface="Wingdings" pitchFamily="2" charset="2"/>
              <a:buChar char="l"/>
              <a:defRPr/>
            </a:pPr>
            <a:r>
              <a:rPr lang="en-GB" altLang="zh-TW" sz="2000" b="1" dirty="0" smtClean="0">
                <a:latin typeface="Arial" pitchFamily="34" charset="0"/>
                <a:ea typeface="新細明體" charset="-120"/>
                <a:cs typeface="Times New Roman" pitchFamily="18" charset="0"/>
              </a:rPr>
              <a:t>Technology </a:t>
            </a:r>
            <a:r>
              <a:rPr lang="en-GB" altLang="zh-TW" sz="2000" b="1" dirty="0">
                <a:latin typeface="Arial" pitchFamily="34" charset="0"/>
                <a:ea typeface="新細明體" charset="-120"/>
                <a:cs typeface="Times New Roman" pitchFamily="18" charset="0"/>
              </a:rPr>
              <a:t>Brief</a:t>
            </a:r>
          </a:p>
          <a:p>
            <a:pPr marL="93663" indent="-303213">
              <a:spcBef>
                <a:spcPts val="0"/>
              </a:spcBef>
              <a:spcAft>
                <a:spcPts val="600"/>
              </a:spcAft>
              <a:buClr>
                <a:srgbClr val="99CC00"/>
              </a:buClr>
              <a:buFont typeface="Wingdings" pitchFamily="2" charset="2"/>
              <a:buChar char="l"/>
              <a:defRPr/>
            </a:pPr>
            <a:r>
              <a:rPr lang="en-GB" altLang="zh-TW" sz="2000" b="1" dirty="0">
                <a:latin typeface="Arial" pitchFamily="34" charset="0"/>
                <a:ea typeface="新細明體" charset="-120"/>
                <a:cs typeface="Times New Roman" pitchFamily="18" charset="0"/>
              </a:rPr>
              <a:t>Product Deployment Guide</a:t>
            </a:r>
          </a:p>
          <a:p>
            <a:pPr marL="0" indent="0">
              <a:buNone/>
            </a:pPr>
            <a:endParaRPr lang="zh-TW" altLang="en-US" sz="1200" dirty="0"/>
          </a:p>
        </p:txBody>
      </p:sp>
      <p:pic>
        <p:nvPicPr>
          <p:cNvPr id="8" name="Picture 2"/>
          <p:cNvPicPr>
            <a:picLocks noChangeAspect="1" noChangeArrowheads="1"/>
          </p:cNvPicPr>
          <p:nvPr/>
        </p:nvPicPr>
        <p:blipFill>
          <a:blip r:embed="rId4" cstate="print"/>
          <a:srcRect/>
          <a:stretch>
            <a:fillRect/>
          </a:stretch>
        </p:blipFill>
        <p:spPr bwMode="auto">
          <a:xfrm>
            <a:off x="7381875" y="0"/>
            <a:ext cx="1762125" cy="504825"/>
          </a:xfrm>
          <a:prstGeom prst="rect">
            <a:avLst/>
          </a:prstGeom>
          <a:noFill/>
          <a:ln w="9525">
            <a:noFill/>
            <a:miter lim="800000"/>
            <a:headEnd/>
            <a:tailEnd/>
          </a:ln>
        </p:spPr>
      </p:pic>
    </p:spTree>
    <p:extLst>
      <p:ext uri="{BB962C8B-B14F-4D97-AF65-F5344CB8AC3E}">
        <p14:creationId xmlns:p14="http://schemas.microsoft.com/office/powerpoint/2010/main" val="37365258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標題 1"/>
          <p:cNvSpPr txBox="1">
            <a:spLocks/>
          </p:cNvSpPr>
          <p:nvPr/>
        </p:nvSpPr>
        <p:spPr>
          <a:xfrm>
            <a:off x="635000" y="969838"/>
            <a:ext cx="7772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lnSpc>
                <a:spcPct val="80000"/>
              </a:lnSpc>
              <a:spcBef>
                <a:spcPct val="20000"/>
              </a:spcBef>
              <a:buClr>
                <a:srgbClr val="FF9900"/>
              </a:buClr>
              <a:buSzPct val="120000"/>
              <a:defRPr kumimoji="0" sz="2400" b="1">
                <a:solidFill>
                  <a:schemeClr val="bg1"/>
                </a:solidFill>
                <a:effectLst>
                  <a:outerShdw blurRad="38100" dist="38100" dir="2700000" algn="tl">
                    <a:srgbClr val="000000">
                      <a:alpha val="43137"/>
                    </a:srgbClr>
                  </a:outerShdw>
                </a:effectLst>
                <a:latin typeface="+mj-lt"/>
                <a:ea typeface="標楷體" pitchFamily="65" charset="-120"/>
              </a:defRPr>
            </a:lvl1pPr>
            <a:lvl2pPr eaLnBrk="0" hangingPunct="0">
              <a:spcBef>
                <a:spcPct val="0"/>
              </a:spcBef>
              <a:defRPr sz="2400" b="1">
                <a:solidFill>
                  <a:schemeClr val="bg1"/>
                </a:solidFill>
              </a:defRPr>
            </a:lvl2pPr>
            <a:lvl3pPr eaLnBrk="0" hangingPunct="0">
              <a:spcBef>
                <a:spcPct val="0"/>
              </a:spcBef>
              <a:defRPr sz="2400" b="1">
                <a:solidFill>
                  <a:schemeClr val="bg1"/>
                </a:solidFill>
              </a:defRPr>
            </a:lvl3pPr>
            <a:lvl4pPr eaLnBrk="0" hangingPunct="0">
              <a:spcBef>
                <a:spcPct val="0"/>
              </a:spcBef>
              <a:defRPr sz="2400" b="1">
                <a:solidFill>
                  <a:schemeClr val="bg1"/>
                </a:solidFill>
              </a:defRPr>
            </a:lvl4pPr>
            <a:lvl5pPr eaLnBrk="0" hangingPunct="0">
              <a:spcBef>
                <a:spcPct val="0"/>
              </a:spcBef>
              <a:defRPr sz="2400" b="1">
                <a:solidFill>
                  <a:schemeClr val="bg1"/>
                </a:solidFill>
              </a:defRPr>
            </a:lvl5pPr>
            <a:lvl6pPr marL="457200" fontAlgn="base">
              <a:spcBef>
                <a:spcPct val="0"/>
              </a:spcBef>
              <a:spcAft>
                <a:spcPct val="0"/>
              </a:spcAft>
              <a:defRPr sz="2400" b="1">
                <a:solidFill>
                  <a:schemeClr val="bg1"/>
                </a:solidFill>
              </a:defRPr>
            </a:lvl6pPr>
            <a:lvl7pPr marL="914400" fontAlgn="base">
              <a:spcBef>
                <a:spcPct val="0"/>
              </a:spcBef>
              <a:spcAft>
                <a:spcPct val="0"/>
              </a:spcAft>
              <a:defRPr sz="2400" b="1">
                <a:solidFill>
                  <a:schemeClr val="bg1"/>
                </a:solidFill>
              </a:defRPr>
            </a:lvl7pPr>
            <a:lvl8pPr marL="1371600" fontAlgn="base">
              <a:spcBef>
                <a:spcPct val="0"/>
              </a:spcBef>
              <a:spcAft>
                <a:spcPct val="0"/>
              </a:spcAft>
              <a:defRPr sz="2400" b="1">
                <a:solidFill>
                  <a:schemeClr val="bg1"/>
                </a:solidFill>
              </a:defRPr>
            </a:lvl8pPr>
            <a:lvl9pPr marL="1828800" fontAlgn="base">
              <a:spcBef>
                <a:spcPct val="0"/>
              </a:spcBef>
              <a:spcAft>
                <a:spcPct val="0"/>
              </a:spcAft>
              <a:defRPr sz="2400" b="1">
                <a:solidFill>
                  <a:schemeClr val="bg1"/>
                </a:solidFill>
              </a:defRPr>
            </a:lvl9pPr>
          </a:lstStyle>
          <a:p>
            <a:pPr marL="287338" indent="-287338">
              <a:buNone/>
              <a:tabLst>
                <a:tab pos="287338" algn="l"/>
              </a:tabLst>
              <a:defRPr/>
            </a:pPr>
            <a:r>
              <a:rPr lang="en-US" altLang="zh-TW" dirty="0"/>
              <a:t>Application Example</a:t>
            </a:r>
            <a:endParaRPr lang="en-GB" altLang="zh-TW" dirty="0"/>
          </a:p>
        </p:txBody>
      </p:sp>
      <p:sp>
        <p:nvSpPr>
          <p:cNvPr id="26" name="Rectangle 4"/>
          <p:cNvSpPr>
            <a:spLocks noChangeArrowheads="1"/>
          </p:cNvSpPr>
          <p:nvPr/>
        </p:nvSpPr>
        <p:spPr bwMode="auto">
          <a:xfrm>
            <a:off x="2781299" y="327025"/>
            <a:ext cx="6149341" cy="609600"/>
          </a:xfrm>
          <a:prstGeom prst="rect">
            <a:avLst/>
          </a:prstGeom>
          <a:noFill/>
          <a:ln w="9525">
            <a:noFill/>
            <a:miter lim="800000"/>
            <a:headEnd/>
            <a:tailEnd/>
          </a:ln>
        </p:spPr>
        <p:txBody>
          <a:bodyPr lIns="0" t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ClrTx/>
              <a:buFontTx/>
              <a:buNone/>
              <a:defRPr/>
            </a:pPr>
            <a:r>
              <a:rPr lang="en-GB" altLang="zh-TW"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Product </a:t>
            </a:r>
            <a:r>
              <a:rPr lang="en-GB" altLang="zh-TW"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Deployment </a:t>
            </a:r>
            <a:r>
              <a:rPr lang="en-GB" altLang="zh-TW"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Guide</a:t>
            </a:r>
            <a:endParaRPr lang="en-US" altLang="zh-TW"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9" name="文字方塊 58"/>
          <p:cNvSpPr txBox="1"/>
          <p:nvPr/>
        </p:nvSpPr>
        <p:spPr bwMode="auto">
          <a:xfrm>
            <a:off x="4360979" y="4014163"/>
            <a:ext cx="1435021" cy="646331"/>
          </a:xfrm>
          <a:prstGeom prst="rect">
            <a:avLst/>
          </a:prstGeom>
          <a:noFill/>
        </p:spPr>
        <p:txBody>
          <a:bodyPr wrap="square">
            <a:spAutoFit/>
          </a:bodyPr>
          <a:lstStyle/>
          <a:p>
            <a:pPr>
              <a:buNone/>
              <a:defRPr/>
            </a:pPr>
            <a:r>
              <a:rPr lang="en-US" altLang="zh-TW" b="1" dirty="0" smtClean="0">
                <a:latin typeface="+mj-lt"/>
                <a:ea typeface="+mn-ea"/>
              </a:rPr>
              <a:t>Wireless Router</a:t>
            </a:r>
          </a:p>
          <a:p>
            <a:pPr marL="171450" indent="-171450">
              <a:buNone/>
              <a:defRPr/>
            </a:pPr>
            <a:r>
              <a:rPr lang="en-US" altLang="zh-TW" dirty="0" smtClean="0">
                <a:latin typeface="+mj-lt"/>
              </a:rPr>
              <a:t>DIR-300</a:t>
            </a:r>
            <a:endParaRPr lang="zh-TW" altLang="en-US" dirty="0">
              <a:latin typeface="+mj-lt"/>
            </a:endParaRPr>
          </a:p>
          <a:p>
            <a:pPr marL="171450" indent="-171450">
              <a:buNone/>
              <a:defRPr/>
            </a:pPr>
            <a:r>
              <a:rPr lang="en-US" altLang="zh-TW" dirty="0" smtClean="0">
                <a:latin typeface="+mj-lt"/>
                <a:ea typeface="+mn-ea"/>
              </a:rPr>
              <a:t>DIR-815</a:t>
            </a:r>
          </a:p>
        </p:txBody>
      </p:sp>
      <p:pic>
        <p:nvPicPr>
          <p:cNvPr id="67" name="Picture 48" descr="DH811+sunshield"/>
          <p:cNvPicPr>
            <a:picLocks noChangeAspect="1" noChangeArrowheads="1"/>
          </p:cNvPicPr>
          <p:nvPr/>
        </p:nvPicPr>
        <p:blipFill>
          <a:blip r:embed="rId3" cstate="email">
            <a:grayscl/>
          </a:blip>
          <a:srcRect/>
          <a:stretch>
            <a:fillRect/>
          </a:stretch>
        </p:blipFill>
        <p:spPr bwMode="auto">
          <a:xfrm>
            <a:off x="1842981" y="1814412"/>
            <a:ext cx="467832" cy="623775"/>
          </a:xfrm>
          <a:prstGeom prst="rect">
            <a:avLst/>
          </a:prstGeom>
          <a:noFill/>
          <a:ln w="9525">
            <a:noFill/>
            <a:miter lim="800000"/>
            <a:headEnd/>
            <a:tailEnd/>
          </a:ln>
        </p:spPr>
      </p:pic>
      <p:cxnSp>
        <p:nvCxnSpPr>
          <p:cNvPr id="71" name="直線接點 70"/>
          <p:cNvCxnSpPr>
            <a:stCxn id="50" idx="0"/>
          </p:cNvCxnSpPr>
          <p:nvPr/>
        </p:nvCxnSpPr>
        <p:spPr bwMode="auto">
          <a:xfrm rot="5400000" flipH="1" flipV="1">
            <a:off x="3628241" y="4514232"/>
            <a:ext cx="959142" cy="367543"/>
          </a:xfrm>
          <a:prstGeom prst="line">
            <a:avLst/>
          </a:prstGeom>
          <a:noFill/>
          <a:ln w="38100" cap="flat" cmpd="sng" algn="ctr">
            <a:solidFill>
              <a:srgbClr val="3366CC"/>
            </a:solidFill>
            <a:prstDash val="solid"/>
            <a:round/>
            <a:headEnd type="none" w="med" len="med"/>
            <a:tailEnd type="none" w="med" len="med"/>
          </a:ln>
          <a:effectLst/>
        </p:spPr>
      </p:cxnSp>
      <p:sp>
        <p:nvSpPr>
          <p:cNvPr id="73" name="文字方塊 72"/>
          <p:cNvSpPr txBox="1"/>
          <p:nvPr/>
        </p:nvSpPr>
        <p:spPr>
          <a:xfrm>
            <a:off x="1548726" y="2438188"/>
            <a:ext cx="1399519" cy="612540"/>
          </a:xfrm>
          <a:prstGeom prst="rect">
            <a:avLst/>
          </a:prstGeom>
          <a:noFill/>
        </p:spPr>
        <p:txBody>
          <a:bodyPr wrap="square" rtlCol="0">
            <a:spAutoFit/>
          </a:bodyPr>
          <a:lstStyle/>
          <a:p>
            <a:pPr>
              <a:lnSpc>
                <a:spcPts val="600"/>
              </a:lnSpc>
              <a:buNone/>
            </a:pPr>
            <a:r>
              <a:rPr lang="en-US" altLang="zh-TW" b="1" dirty="0"/>
              <a:t>Speed Dome</a:t>
            </a:r>
          </a:p>
          <a:p>
            <a:pPr marL="171450" indent="-171450">
              <a:lnSpc>
                <a:spcPts val="600"/>
              </a:lnSpc>
              <a:buNone/>
            </a:pPr>
            <a:r>
              <a:rPr lang="en-US" altLang="zh-TW" dirty="0" smtClean="0"/>
              <a:t>DCS-6815 (18x)</a:t>
            </a:r>
          </a:p>
          <a:p>
            <a:pPr marL="171450" indent="-171450">
              <a:lnSpc>
                <a:spcPts val="600"/>
              </a:lnSpc>
              <a:buNone/>
            </a:pPr>
            <a:r>
              <a:rPr lang="en-US" altLang="zh-TW" dirty="0" smtClean="0"/>
              <a:t>DCS-6817 (30x)</a:t>
            </a:r>
          </a:p>
          <a:p>
            <a:pPr marL="171450" indent="-171450">
              <a:lnSpc>
                <a:spcPts val="600"/>
              </a:lnSpc>
              <a:buNone/>
            </a:pPr>
            <a:r>
              <a:rPr lang="en-US" altLang="zh-TW" dirty="0" smtClean="0"/>
              <a:t>DCS-6818 (36x)</a:t>
            </a:r>
            <a:endParaRPr lang="zh-TW" altLang="en-US" dirty="0"/>
          </a:p>
        </p:txBody>
      </p:sp>
      <p:sp>
        <p:nvSpPr>
          <p:cNvPr id="74" name="文字方塊 73"/>
          <p:cNvSpPr txBox="1"/>
          <p:nvPr/>
        </p:nvSpPr>
        <p:spPr>
          <a:xfrm>
            <a:off x="1644301" y="5641690"/>
            <a:ext cx="1647930" cy="474489"/>
          </a:xfrm>
          <a:prstGeom prst="rect">
            <a:avLst/>
          </a:prstGeom>
          <a:noFill/>
        </p:spPr>
        <p:txBody>
          <a:bodyPr wrap="square" rtlCol="0">
            <a:spAutoFit/>
          </a:bodyPr>
          <a:lstStyle/>
          <a:p>
            <a:pPr>
              <a:lnSpc>
                <a:spcPts val="700"/>
              </a:lnSpc>
              <a:buNone/>
            </a:pPr>
            <a:r>
              <a:rPr lang="en-US" altLang="zh-TW" b="1" dirty="0" smtClean="0"/>
              <a:t>Fixed Box</a:t>
            </a:r>
            <a:endParaRPr lang="en-US" altLang="zh-TW" b="1" dirty="0"/>
          </a:p>
          <a:p>
            <a:pPr>
              <a:lnSpc>
                <a:spcPts val="500"/>
              </a:lnSpc>
              <a:buNone/>
            </a:pPr>
            <a:r>
              <a:rPr lang="en-US" altLang="zh-TW" dirty="0" err="1" smtClean="0"/>
              <a:t>DCS</a:t>
            </a:r>
            <a:r>
              <a:rPr lang="en-US" altLang="zh-TW" dirty="0" smtClean="0"/>
              <a:t>-3715</a:t>
            </a:r>
          </a:p>
          <a:p>
            <a:pPr>
              <a:lnSpc>
                <a:spcPts val="700"/>
              </a:lnSpc>
              <a:buNone/>
            </a:pPr>
            <a:r>
              <a:rPr lang="en-US" altLang="zh-TW" dirty="0" smtClean="0"/>
              <a:t>(Full HD, H.264)</a:t>
            </a:r>
            <a:endParaRPr lang="zh-TW" altLang="en-US" dirty="0"/>
          </a:p>
        </p:txBody>
      </p:sp>
      <p:sp>
        <p:nvSpPr>
          <p:cNvPr id="76" name="文字方塊 75"/>
          <p:cNvSpPr txBox="1"/>
          <p:nvPr/>
        </p:nvSpPr>
        <p:spPr>
          <a:xfrm>
            <a:off x="4430634" y="5808642"/>
            <a:ext cx="1482003" cy="438582"/>
          </a:xfrm>
          <a:prstGeom prst="rect">
            <a:avLst/>
          </a:prstGeom>
          <a:noFill/>
        </p:spPr>
        <p:txBody>
          <a:bodyPr wrap="square" rtlCol="0">
            <a:spAutoFit/>
          </a:bodyPr>
          <a:lstStyle/>
          <a:p>
            <a:pPr>
              <a:buNone/>
            </a:pPr>
            <a:r>
              <a:rPr lang="en-US" altLang="zh-TW" b="1" dirty="0"/>
              <a:t>9-ch NVR Appliance</a:t>
            </a:r>
          </a:p>
          <a:p>
            <a:pPr marL="171450" indent="-171450">
              <a:buNone/>
            </a:pPr>
            <a:r>
              <a:rPr lang="en-US" altLang="zh-TW" dirty="0" err="1" smtClean="0"/>
              <a:t>DNR-322L</a:t>
            </a:r>
            <a:endParaRPr lang="en-US" altLang="zh-TW" dirty="0" smtClean="0"/>
          </a:p>
        </p:txBody>
      </p:sp>
      <p:sp>
        <p:nvSpPr>
          <p:cNvPr id="79" name="文字方塊 78"/>
          <p:cNvSpPr txBox="1"/>
          <p:nvPr/>
        </p:nvSpPr>
        <p:spPr>
          <a:xfrm>
            <a:off x="6491533" y="2725947"/>
            <a:ext cx="1522167" cy="646331"/>
          </a:xfrm>
          <a:prstGeom prst="rect">
            <a:avLst/>
          </a:prstGeom>
          <a:noFill/>
        </p:spPr>
        <p:txBody>
          <a:bodyPr wrap="square" rtlCol="0">
            <a:spAutoFit/>
          </a:bodyPr>
          <a:lstStyle/>
          <a:p>
            <a:pPr>
              <a:buNone/>
            </a:pPr>
            <a:r>
              <a:rPr lang="en-US" altLang="zh-TW" b="1" dirty="0" smtClean="0"/>
              <a:t>Basic Cube</a:t>
            </a:r>
            <a:endParaRPr lang="en-US" altLang="zh-TW" b="1" dirty="0"/>
          </a:p>
          <a:p>
            <a:pPr marL="171450" indent="-171450">
              <a:buNone/>
            </a:pPr>
            <a:r>
              <a:rPr lang="en-US" altLang="zh-TW" dirty="0" err="1" smtClean="0"/>
              <a:t>DCS-930L</a:t>
            </a:r>
            <a:r>
              <a:rPr lang="en-US" altLang="zh-TW" dirty="0" smtClean="0"/>
              <a:t>  (</a:t>
            </a:r>
            <a:r>
              <a:rPr lang="en-US" altLang="zh-TW" dirty="0" err="1" smtClean="0"/>
              <a:t>11n</a:t>
            </a:r>
            <a:r>
              <a:rPr lang="en-US" altLang="zh-TW" dirty="0" smtClean="0"/>
              <a:t>)</a:t>
            </a:r>
            <a:endParaRPr lang="en-US" altLang="zh-TW" dirty="0"/>
          </a:p>
          <a:p>
            <a:pPr marL="171450" indent="-171450">
              <a:buNone/>
            </a:pPr>
            <a:r>
              <a:rPr lang="en-US" altLang="zh-TW" dirty="0" err="1" smtClean="0"/>
              <a:t>DCS-932L</a:t>
            </a:r>
            <a:r>
              <a:rPr lang="en-US" altLang="zh-TW" dirty="0" smtClean="0"/>
              <a:t> (</a:t>
            </a:r>
            <a:r>
              <a:rPr lang="en-US" altLang="zh-TW" dirty="0" err="1" smtClean="0"/>
              <a:t>5M</a:t>
            </a:r>
            <a:r>
              <a:rPr lang="en-US" altLang="zh-TW" dirty="0" smtClean="0"/>
              <a:t> </a:t>
            </a:r>
            <a:r>
              <a:rPr lang="en-US" altLang="zh-TW" dirty="0" err="1" smtClean="0"/>
              <a:t>IR</a:t>
            </a:r>
            <a:r>
              <a:rPr lang="en-US" altLang="zh-TW" dirty="0" smtClean="0"/>
              <a:t>, </a:t>
            </a:r>
            <a:r>
              <a:rPr lang="en-US" altLang="zh-TW" dirty="0" err="1" smtClean="0"/>
              <a:t>11n</a:t>
            </a:r>
            <a:r>
              <a:rPr lang="en-US" altLang="zh-TW" dirty="0" smtClean="0"/>
              <a:t>)</a:t>
            </a:r>
          </a:p>
        </p:txBody>
      </p:sp>
      <p:cxnSp>
        <p:nvCxnSpPr>
          <p:cNvPr id="83" name="直線接點 82"/>
          <p:cNvCxnSpPr/>
          <p:nvPr/>
        </p:nvCxnSpPr>
        <p:spPr bwMode="auto">
          <a:xfrm>
            <a:off x="2489200" y="2286000"/>
            <a:ext cx="1334772" cy="1096045"/>
          </a:xfrm>
          <a:prstGeom prst="line">
            <a:avLst/>
          </a:prstGeom>
          <a:noFill/>
          <a:ln w="38100" cap="flat" cmpd="sng" algn="ctr">
            <a:solidFill>
              <a:srgbClr val="3366CC"/>
            </a:solidFill>
            <a:prstDash val="solid"/>
            <a:round/>
            <a:headEnd type="none" w="med" len="med"/>
            <a:tailEnd type="none" w="med" len="med"/>
          </a:ln>
          <a:effectLst/>
        </p:spPr>
      </p:cxnSp>
      <p:cxnSp>
        <p:nvCxnSpPr>
          <p:cNvPr id="84" name="直線接點 83"/>
          <p:cNvCxnSpPr/>
          <p:nvPr/>
        </p:nvCxnSpPr>
        <p:spPr bwMode="auto">
          <a:xfrm flipV="1">
            <a:off x="2511552" y="4178302"/>
            <a:ext cx="1336548" cy="942338"/>
          </a:xfrm>
          <a:prstGeom prst="line">
            <a:avLst/>
          </a:prstGeom>
          <a:noFill/>
          <a:ln w="38100" cap="flat" cmpd="sng" algn="ctr">
            <a:solidFill>
              <a:srgbClr val="3366CC"/>
            </a:solidFill>
            <a:prstDash val="solid"/>
            <a:round/>
            <a:headEnd type="none" w="med" len="med"/>
            <a:tailEnd type="none" w="med" len="med"/>
          </a:ln>
          <a:effectLst/>
        </p:spPr>
      </p:cxnSp>
      <p:cxnSp>
        <p:nvCxnSpPr>
          <p:cNvPr id="86" name="直線接點 85"/>
          <p:cNvCxnSpPr/>
          <p:nvPr/>
        </p:nvCxnSpPr>
        <p:spPr bwMode="auto">
          <a:xfrm rot="10800000">
            <a:off x="5067482" y="4351886"/>
            <a:ext cx="1540582" cy="976019"/>
          </a:xfrm>
          <a:prstGeom prst="line">
            <a:avLst/>
          </a:prstGeom>
          <a:noFill/>
          <a:ln w="38100" cap="flat" cmpd="sng" algn="ctr">
            <a:solidFill>
              <a:srgbClr val="3366CC"/>
            </a:solidFill>
            <a:prstDash val="solid"/>
            <a:round/>
            <a:headEnd type="none" w="med" len="med"/>
            <a:tailEnd type="none" w="med" len="med"/>
          </a:ln>
          <a:effectLst/>
        </p:spPr>
      </p:cxnSp>
      <p:pic>
        <p:nvPicPr>
          <p:cNvPr id="100" name="Picture 9"/>
          <p:cNvPicPr>
            <a:picLocks noChangeAspect="1" noChangeArrowheads="1"/>
          </p:cNvPicPr>
          <p:nvPr/>
        </p:nvPicPr>
        <p:blipFill>
          <a:blip r:embed="rId4" cstate="email"/>
          <a:srcRect/>
          <a:stretch>
            <a:fillRect/>
          </a:stretch>
        </p:blipFill>
        <p:spPr bwMode="auto">
          <a:xfrm flipH="1">
            <a:off x="1691892" y="3590107"/>
            <a:ext cx="1004834" cy="457460"/>
          </a:xfrm>
          <a:prstGeom prst="rect">
            <a:avLst/>
          </a:prstGeom>
          <a:noFill/>
          <a:ln w="1">
            <a:noFill/>
            <a:miter lim="800000"/>
            <a:headEnd/>
            <a:tailEnd/>
          </a:ln>
        </p:spPr>
      </p:pic>
      <p:cxnSp>
        <p:nvCxnSpPr>
          <p:cNvPr id="101" name="直線接點 100"/>
          <p:cNvCxnSpPr/>
          <p:nvPr/>
        </p:nvCxnSpPr>
        <p:spPr bwMode="auto">
          <a:xfrm flipV="1">
            <a:off x="2743200" y="3848100"/>
            <a:ext cx="1143000" cy="50800"/>
          </a:xfrm>
          <a:prstGeom prst="line">
            <a:avLst/>
          </a:prstGeom>
          <a:noFill/>
          <a:ln w="38100" cap="flat" cmpd="sng" algn="ctr">
            <a:solidFill>
              <a:srgbClr val="3366CC"/>
            </a:solidFill>
            <a:prstDash val="solid"/>
            <a:round/>
            <a:headEnd type="none" w="med" len="med"/>
            <a:tailEnd type="none" w="med" len="med"/>
          </a:ln>
          <a:effectLst/>
        </p:spPr>
      </p:cxnSp>
      <p:sp>
        <p:nvSpPr>
          <p:cNvPr id="102" name="文字方塊 101"/>
          <p:cNvSpPr txBox="1"/>
          <p:nvPr/>
        </p:nvSpPr>
        <p:spPr>
          <a:xfrm>
            <a:off x="1611809" y="4096614"/>
            <a:ext cx="1675117" cy="342594"/>
          </a:xfrm>
          <a:prstGeom prst="rect">
            <a:avLst/>
          </a:prstGeom>
          <a:noFill/>
        </p:spPr>
        <p:txBody>
          <a:bodyPr wrap="square" rtlCol="0">
            <a:spAutoFit/>
          </a:bodyPr>
          <a:lstStyle/>
          <a:p>
            <a:pPr>
              <a:lnSpc>
                <a:spcPts val="700"/>
              </a:lnSpc>
              <a:buNone/>
            </a:pPr>
            <a:r>
              <a:rPr lang="en-US" altLang="zh-TW" b="1" dirty="0" smtClean="0"/>
              <a:t>Outdoor IR Box </a:t>
            </a:r>
          </a:p>
          <a:p>
            <a:pPr>
              <a:lnSpc>
                <a:spcPts val="700"/>
              </a:lnSpc>
              <a:buNone/>
            </a:pPr>
            <a:r>
              <a:rPr lang="en-US" altLang="zh-TW" dirty="0" err="1" smtClean="0"/>
              <a:t>DCS</a:t>
            </a:r>
            <a:r>
              <a:rPr lang="en-US" altLang="zh-TW" dirty="0" smtClean="0"/>
              <a:t>-7110 (HD,H.264)</a:t>
            </a:r>
            <a:endParaRPr lang="zh-TW" altLang="en-US" dirty="0"/>
          </a:p>
        </p:txBody>
      </p:sp>
      <p:pic>
        <p:nvPicPr>
          <p:cNvPr id="49" name="圖片 48" descr="DCS-3715_A1_Image L(Side_left).jpg"/>
          <p:cNvPicPr>
            <a:picLocks noChangeAspect="1"/>
          </p:cNvPicPr>
          <p:nvPr/>
        </p:nvPicPr>
        <p:blipFill>
          <a:blip r:embed="rId5" cstate="print"/>
          <a:srcRect b="7602"/>
          <a:stretch>
            <a:fillRect/>
          </a:stretch>
        </p:blipFill>
        <p:spPr>
          <a:xfrm>
            <a:off x="1750471" y="5140351"/>
            <a:ext cx="656594" cy="505871"/>
          </a:xfrm>
          <a:prstGeom prst="rect">
            <a:avLst/>
          </a:prstGeom>
        </p:spPr>
      </p:pic>
      <p:pic>
        <p:nvPicPr>
          <p:cNvPr id="50" name="圖片 49" descr="DNR-322L_A1_Image L(Side1).jpg"/>
          <p:cNvPicPr>
            <a:picLocks noChangeAspect="1"/>
          </p:cNvPicPr>
          <p:nvPr/>
        </p:nvPicPr>
        <p:blipFill>
          <a:blip r:embed="rId6" cstate="print"/>
          <a:stretch>
            <a:fillRect/>
          </a:stretch>
        </p:blipFill>
        <p:spPr>
          <a:xfrm>
            <a:off x="3387334" y="5177574"/>
            <a:ext cx="1073414" cy="1338541"/>
          </a:xfrm>
          <a:prstGeom prst="rect">
            <a:avLst/>
          </a:prstGeom>
        </p:spPr>
      </p:pic>
      <p:grpSp>
        <p:nvGrpSpPr>
          <p:cNvPr id="53" name="群組 52"/>
          <p:cNvGrpSpPr/>
          <p:nvPr/>
        </p:nvGrpSpPr>
        <p:grpSpPr>
          <a:xfrm>
            <a:off x="7718850" y="1887754"/>
            <a:ext cx="1221950" cy="1222646"/>
            <a:chOff x="327225" y="2116354"/>
            <a:chExt cx="1221950" cy="1222646"/>
          </a:xfrm>
        </p:grpSpPr>
        <p:sp>
          <p:nvSpPr>
            <p:cNvPr id="54" name="文字方塊 53"/>
            <p:cNvSpPr txBox="1"/>
            <p:nvPr/>
          </p:nvSpPr>
          <p:spPr>
            <a:xfrm>
              <a:off x="327225" y="3062001"/>
              <a:ext cx="1221950" cy="276999"/>
            </a:xfrm>
            <a:prstGeom prst="rect">
              <a:avLst/>
            </a:prstGeom>
            <a:noFill/>
          </p:spPr>
          <p:txBody>
            <a:bodyPr wrap="square" rtlCol="0">
              <a:spAutoFit/>
            </a:bodyPr>
            <a:lstStyle/>
            <a:p>
              <a:pPr algn="ctr">
                <a:buNone/>
              </a:pPr>
              <a:r>
                <a:rPr lang="en-US" altLang="zh-TW" sz="1200" b="1" dirty="0" smtClean="0"/>
                <a:t>Baby Care</a:t>
              </a:r>
              <a:endParaRPr lang="zh-TW" altLang="en-US" sz="1200" b="1" dirty="0"/>
            </a:p>
          </p:txBody>
        </p:sp>
        <p:pic>
          <p:nvPicPr>
            <p:cNvPr id="55" name="Picture 5"/>
            <p:cNvPicPr>
              <a:picLocks noChangeAspect="1" noChangeArrowheads="1"/>
            </p:cNvPicPr>
            <p:nvPr/>
          </p:nvPicPr>
          <p:blipFill>
            <a:blip r:embed="rId7" cstate="print"/>
            <a:srcRect/>
            <a:stretch>
              <a:fillRect/>
            </a:stretch>
          </p:blipFill>
          <p:spPr bwMode="auto">
            <a:xfrm>
              <a:off x="439738" y="2116354"/>
              <a:ext cx="982662" cy="885609"/>
            </a:xfrm>
            <a:prstGeom prst="rect">
              <a:avLst/>
            </a:prstGeom>
            <a:noFill/>
            <a:ln w="9525">
              <a:noFill/>
              <a:miter lim="800000"/>
              <a:headEnd/>
              <a:tailEnd/>
            </a:ln>
          </p:spPr>
        </p:pic>
      </p:grpSp>
      <p:grpSp>
        <p:nvGrpSpPr>
          <p:cNvPr id="56" name="群組 55"/>
          <p:cNvGrpSpPr/>
          <p:nvPr/>
        </p:nvGrpSpPr>
        <p:grpSpPr>
          <a:xfrm>
            <a:off x="159554" y="1937872"/>
            <a:ext cx="1491446" cy="1223328"/>
            <a:chOff x="1734354" y="2115672"/>
            <a:chExt cx="1491446" cy="1223328"/>
          </a:xfrm>
        </p:grpSpPr>
        <p:sp>
          <p:nvSpPr>
            <p:cNvPr id="57" name="文字方塊 56"/>
            <p:cNvSpPr txBox="1"/>
            <p:nvPr/>
          </p:nvSpPr>
          <p:spPr>
            <a:xfrm>
              <a:off x="1734354" y="3062001"/>
              <a:ext cx="1491446" cy="276999"/>
            </a:xfrm>
            <a:prstGeom prst="rect">
              <a:avLst/>
            </a:prstGeom>
            <a:noFill/>
          </p:spPr>
          <p:txBody>
            <a:bodyPr wrap="square" rtlCol="0">
              <a:spAutoFit/>
            </a:bodyPr>
            <a:lstStyle/>
            <a:p>
              <a:pPr algn="ctr">
                <a:buNone/>
              </a:pPr>
              <a:r>
                <a:rPr lang="en-US" altLang="zh-TW" sz="1200" b="1" dirty="0" smtClean="0"/>
                <a:t>Home security</a:t>
              </a:r>
              <a:endParaRPr lang="zh-TW" altLang="en-US" sz="1200" b="1" dirty="0"/>
            </a:p>
          </p:txBody>
        </p:sp>
        <p:pic>
          <p:nvPicPr>
            <p:cNvPr id="64" name="Picture 7"/>
            <p:cNvPicPr>
              <a:picLocks noChangeAspect="1" noChangeArrowheads="1"/>
            </p:cNvPicPr>
            <p:nvPr/>
          </p:nvPicPr>
          <p:blipFill>
            <a:blip r:embed="rId8" cstate="print"/>
            <a:srcRect/>
            <a:stretch>
              <a:fillRect/>
            </a:stretch>
          </p:blipFill>
          <p:spPr bwMode="auto">
            <a:xfrm>
              <a:off x="1893888" y="2115672"/>
              <a:ext cx="1118356" cy="881528"/>
            </a:xfrm>
            <a:prstGeom prst="rect">
              <a:avLst/>
            </a:prstGeom>
            <a:noFill/>
            <a:ln w="9525">
              <a:noFill/>
              <a:miter lim="800000"/>
              <a:headEnd/>
              <a:tailEnd/>
            </a:ln>
          </p:spPr>
        </p:pic>
      </p:grpSp>
      <p:grpSp>
        <p:nvGrpSpPr>
          <p:cNvPr id="103" name="群組 102"/>
          <p:cNvGrpSpPr/>
          <p:nvPr/>
        </p:nvGrpSpPr>
        <p:grpSpPr>
          <a:xfrm>
            <a:off x="327695" y="3657600"/>
            <a:ext cx="1123950" cy="1351966"/>
            <a:chOff x="1889795" y="3594100"/>
            <a:chExt cx="1123950" cy="1351966"/>
          </a:xfrm>
        </p:grpSpPr>
        <p:sp>
          <p:nvSpPr>
            <p:cNvPr id="104" name="文字方塊 103"/>
            <p:cNvSpPr txBox="1"/>
            <p:nvPr/>
          </p:nvSpPr>
          <p:spPr>
            <a:xfrm>
              <a:off x="1889795" y="4484401"/>
              <a:ext cx="1123950" cy="461665"/>
            </a:xfrm>
            <a:prstGeom prst="rect">
              <a:avLst/>
            </a:prstGeom>
            <a:noFill/>
          </p:spPr>
          <p:txBody>
            <a:bodyPr wrap="square" rtlCol="0">
              <a:spAutoFit/>
            </a:bodyPr>
            <a:lstStyle/>
            <a:p>
              <a:pPr algn="ctr">
                <a:buNone/>
              </a:pPr>
              <a:r>
                <a:rPr lang="en-US" altLang="zh-TW" sz="1200" b="1" dirty="0" smtClean="0"/>
                <a:t>Perimeter security</a:t>
              </a:r>
              <a:endParaRPr lang="zh-TW" altLang="en-US" sz="1200" b="1" dirty="0"/>
            </a:p>
          </p:txBody>
        </p:sp>
        <p:pic>
          <p:nvPicPr>
            <p:cNvPr id="105" name="Picture 9"/>
            <p:cNvPicPr>
              <a:picLocks noChangeAspect="1" noChangeArrowheads="1"/>
            </p:cNvPicPr>
            <p:nvPr/>
          </p:nvPicPr>
          <p:blipFill>
            <a:blip r:embed="rId9" cstate="print"/>
            <a:srcRect/>
            <a:stretch>
              <a:fillRect/>
            </a:stretch>
          </p:blipFill>
          <p:spPr bwMode="auto">
            <a:xfrm>
              <a:off x="1893888" y="3594100"/>
              <a:ext cx="1099625" cy="850900"/>
            </a:xfrm>
            <a:prstGeom prst="rect">
              <a:avLst/>
            </a:prstGeom>
            <a:noFill/>
            <a:ln w="9525">
              <a:noFill/>
              <a:miter lim="800000"/>
              <a:headEnd/>
              <a:tailEnd/>
            </a:ln>
          </p:spPr>
        </p:pic>
      </p:grpSp>
      <p:grpSp>
        <p:nvGrpSpPr>
          <p:cNvPr id="106" name="群組 105"/>
          <p:cNvGrpSpPr/>
          <p:nvPr/>
        </p:nvGrpSpPr>
        <p:grpSpPr>
          <a:xfrm>
            <a:off x="7719094" y="3733801"/>
            <a:ext cx="1247105" cy="1192699"/>
            <a:chOff x="340394" y="3619501"/>
            <a:chExt cx="1247105" cy="1192699"/>
          </a:xfrm>
        </p:grpSpPr>
        <p:pic>
          <p:nvPicPr>
            <p:cNvPr id="107" name="Picture 8"/>
            <p:cNvPicPr>
              <a:picLocks noChangeAspect="1" noChangeArrowheads="1"/>
            </p:cNvPicPr>
            <p:nvPr/>
          </p:nvPicPr>
          <p:blipFill>
            <a:blip r:embed="rId10" cstate="print"/>
            <a:srcRect/>
            <a:stretch>
              <a:fillRect/>
            </a:stretch>
          </p:blipFill>
          <p:spPr bwMode="auto">
            <a:xfrm>
              <a:off x="428624" y="3619501"/>
              <a:ext cx="1076686" cy="826294"/>
            </a:xfrm>
            <a:prstGeom prst="rect">
              <a:avLst/>
            </a:prstGeom>
            <a:noFill/>
            <a:ln w="9525">
              <a:noFill/>
              <a:miter lim="800000"/>
              <a:headEnd/>
              <a:tailEnd/>
            </a:ln>
          </p:spPr>
        </p:pic>
        <p:sp>
          <p:nvSpPr>
            <p:cNvPr id="108" name="文字方塊 107"/>
            <p:cNvSpPr txBox="1"/>
            <p:nvPr/>
          </p:nvSpPr>
          <p:spPr>
            <a:xfrm>
              <a:off x="340394" y="4535201"/>
              <a:ext cx="1247105" cy="276999"/>
            </a:xfrm>
            <a:prstGeom prst="rect">
              <a:avLst/>
            </a:prstGeom>
            <a:noFill/>
          </p:spPr>
          <p:txBody>
            <a:bodyPr wrap="square" rtlCol="0">
              <a:spAutoFit/>
            </a:bodyPr>
            <a:lstStyle/>
            <a:p>
              <a:pPr algn="ctr">
                <a:buNone/>
              </a:pPr>
              <a:r>
                <a:rPr lang="en-US" altLang="zh-TW" sz="1200" b="1" dirty="0" smtClean="0"/>
                <a:t>Pet monitor</a:t>
              </a:r>
              <a:endParaRPr lang="zh-TW" altLang="en-US" sz="1200" b="1" dirty="0"/>
            </a:p>
          </p:txBody>
        </p:sp>
      </p:grpSp>
      <p:grpSp>
        <p:nvGrpSpPr>
          <p:cNvPr id="109" name="群組 108"/>
          <p:cNvGrpSpPr/>
          <p:nvPr/>
        </p:nvGrpSpPr>
        <p:grpSpPr>
          <a:xfrm>
            <a:off x="7683501" y="5384800"/>
            <a:ext cx="1307874" cy="1167300"/>
            <a:chOff x="279401" y="5092700"/>
            <a:chExt cx="1307874" cy="1167300"/>
          </a:xfrm>
        </p:grpSpPr>
        <p:sp>
          <p:nvSpPr>
            <p:cNvPr id="110" name="文字方塊 109"/>
            <p:cNvSpPr txBox="1"/>
            <p:nvPr/>
          </p:nvSpPr>
          <p:spPr>
            <a:xfrm>
              <a:off x="365325" y="5983001"/>
              <a:ext cx="1221950" cy="276999"/>
            </a:xfrm>
            <a:prstGeom prst="rect">
              <a:avLst/>
            </a:prstGeom>
            <a:noFill/>
          </p:spPr>
          <p:txBody>
            <a:bodyPr wrap="square" rtlCol="0">
              <a:spAutoFit/>
            </a:bodyPr>
            <a:lstStyle/>
            <a:p>
              <a:pPr algn="ctr">
                <a:buNone/>
              </a:pPr>
              <a:r>
                <a:rPr lang="en-US" altLang="zh-TW" sz="1200" b="1" dirty="0" smtClean="0"/>
                <a:t>Elder Care</a:t>
              </a:r>
              <a:endParaRPr lang="zh-TW" altLang="en-US" sz="1200" b="1" dirty="0"/>
            </a:p>
          </p:txBody>
        </p:sp>
        <p:grpSp>
          <p:nvGrpSpPr>
            <p:cNvPr id="111" name="群組 42"/>
            <p:cNvGrpSpPr/>
            <p:nvPr/>
          </p:nvGrpSpPr>
          <p:grpSpPr>
            <a:xfrm>
              <a:off x="279401" y="5092700"/>
              <a:ext cx="1155699" cy="758824"/>
              <a:chOff x="3759200" y="4991099"/>
              <a:chExt cx="1715771" cy="1025525"/>
            </a:xfrm>
          </p:grpSpPr>
          <p:pic>
            <p:nvPicPr>
              <p:cNvPr id="112" name="Picture 13"/>
              <p:cNvPicPr>
                <a:picLocks noChangeAspect="1" noChangeArrowheads="1"/>
              </p:cNvPicPr>
              <p:nvPr/>
            </p:nvPicPr>
            <p:blipFill>
              <a:blip r:embed="rId11" cstate="print"/>
              <a:srcRect/>
              <a:stretch>
                <a:fillRect/>
              </a:stretch>
            </p:blipFill>
            <p:spPr bwMode="auto">
              <a:xfrm>
                <a:off x="3900488" y="4991099"/>
                <a:ext cx="1574483" cy="1025525"/>
              </a:xfrm>
              <a:prstGeom prst="rect">
                <a:avLst/>
              </a:prstGeom>
              <a:noFill/>
              <a:ln w="9525">
                <a:noFill/>
                <a:miter lim="800000"/>
                <a:headEnd/>
                <a:tailEnd/>
              </a:ln>
            </p:spPr>
          </p:pic>
          <p:sp>
            <p:nvSpPr>
              <p:cNvPr id="113" name="矩形 112"/>
              <p:cNvSpPr/>
              <p:nvPr/>
            </p:nvSpPr>
            <p:spPr bwMode="auto">
              <a:xfrm>
                <a:off x="3759200" y="4991100"/>
                <a:ext cx="673100" cy="6223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chemeClr val="folHlink"/>
                  </a:buClr>
                  <a:buSzTx/>
                  <a:buFontTx/>
                  <a:buChar char="•"/>
                  <a:tabLst/>
                </a:pPr>
                <a:endParaRPr kumimoji="1" lang="zh-TW" altLang="en-US" sz="900" b="0" i="0" u="none" strike="noStrike" cap="none" normalizeH="0" baseline="0" smtClean="0">
                  <a:ln>
                    <a:noFill/>
                  </a:ln>
                  <a:solidFill>
                    <a:schemeClr val="tx1"/>
                  </a:solidFill>
                  <a:effectLst/>
                  <a:latin typeface="Verdana" pitchFamily="34" charset="0"/>
                  <a:ea typeface="新細明體" pitchFamily="18" charset="-120"/>
                </a:endParaRPr>
              </a:p>
            </p:txBody>
          </p:sp>
        </p:grpSp>
      </p:grpSp>
      <p:grpSp>
        <p:nvGrpSpPr>
          <p:cNvPr id="114" name="群組 113"/>
          <p:cNvGrpSpPr/>
          <p:nvPr/>
        </p:nvGrpSpPr>
        <p:grpSpPr>
          <a:xfrm>
            <a:off x="327694" y="5308600"/>
            <a:ext cx="1247105" cy="1313866"/>
            <a:chOff x="1851694" y="5041900"/>
            <a:chExt cx="1247105" cy="1313866"/>
          </a:xfrm>
        </p:grpSpPr>
        <p:pic>
          <p:nvPicPr>
            <p:cNvPr id="115" name="Picture 2"/>
            <p:cNvPicPr>
              <a:picLocks noChangeAspect="1" noChangeArrowheads="1"/>
            </p:cNvPicPr>
            <p:nvPr/>
          </p:nvPicPr>
          <p:blipFill>
            <a:blip r:embed="rId12" cstate="print"/>
            <a:srcRect/>
            <a:stretch>
              <a:fillRect/>
            </a:stretch>
          </p:blipFill>
          <p:spPr bwMode="auto">
            <a:xfrm>
              <a:off x="1893888" y="5041900"/>
              <a:ext cx="1132144" cy="811479"/>
            </a:xfrm>
            <a:prstGeom prst="rect">
              <a:avLst/>
            </a:prstGeom>
            <a:noFill/>
            <a:ln w="9525">
              <a:noFill/>
              <a:miter lim="800000"/>
              <a:headEnd/>
              <a:tailEnd/>
            </a:ln>
          </p:spPr>
        </p:pic>
        <p:sp>
          <p:nvSpPr>
            <p:cNvPr id="116" name="文字方塊 115"/>
            <p:cNvSpPr txBox="1"/>
            <p:nvPr/>
          </p:nvSpPr>
          <p:spPr>
            <a:xfrm>
              <a:off x="1851694" y="5894101"/>
              <a:ext cx="1247105" cy="461665"/>
            </a:xfrm>
            <a:prstGeom prst="rect">
              <a:avLst/>
            </a:prstGeom>
            <a:noFill/>
          </p:spPr>
          <p:txBody>
            <a:bodyPr wrap="square" rtlCol="0">
              <a:spAutoFit/>
            </a:bodyPr>
            <a:lstStyle/>
            <a:p>
              <a:pPr algn="ctr">
                <a:buNone/>
              </a:pPr>
              <a:r>
                <a:rPr lang="en-US" altLang="zh-TW" sz="1200" b="1" dirty="0" smtClean="0"/>
                <a:t>Activity monitor</a:t>
              </a:r>
              <a:endParaRPr lang="zh-TW" altLang="en-US" sz="1200" b="1" dirty="0"/>
            </a:p>
          </p:txBody>
        </p:sp>
      </p:grpSp>
      <p:pic>
        <p:nvPicPr>
          <p:cNvPr id="117" name="圖片 41" descr="DCS-930_A1_Image L(Side1_OOBE).jpg"/>
          <p:cNvPicPr>
            <a:picLocks noChangeAspect="1"/>
          </p:cNvPicPr>
          <p:nvPr/>
        </p:nvPicPr>
        <p:blipFill>
          <a:blip r:embed="rId13" cstate="email"/>
          <a:srcRect/>
          <a:stretch>
            <a:fillRect/>
          </a:stretch>
        </p:blipFill>
        <p:spPr bwMode="auto">
          <a:xfrm>
            <a:off x="6781673" y="1805037"/>
            <a:ext cx="667005" cy="988963"/>
          </a:xfrm>
          <a:prstGeom prst="rect">
            <a:avLst/>
          </a:prstGeom>
          <a:noFill/>
          <a:ln w="9525">
            <a:noFill/>
            <a:miter lim="800000"/>
            <a:headEnd/>
            <a:tailEnd/>
          </a:ln>
        </p:spPr>
      </p:pic>
      <p:pic>
        <p:nvPicPr>
          <p:cNvPr id="14340" name="Picture 4" descr="D-Link Systems D-Link &lt;em&gt;DIR&lt;/em&gt;-&lt;em&gt;815&lt;/em&gt; Wireless N Dual Band Router Wireless ..."/>
          <p:cNvPicPr>
            <a:picLocks noChangeAspect="1" noChangeArrowheads="1"/>
          </p:cNvPicPr>
          <p:nvPr/>
        </p:nvPicPr>
        <p:blipFill>
          <a:blip r:embed="rId14" cstate="print"/>
          <a:srcRect/>
          <a:stretch>
            <a:fillRect/>
          </a:stretch>
        </p:blipFill>
        <p:spPr bwMode="auto">
          <a:xfrm>
            <a:off x="3965575" y="3182937"/>
            <a:ext cx="857250" cy="857251"/>
          </a:xfrm>
          <a:prstGeom prst="rect">
            <a:avLst/>
          </a:prstGeom>
          <a:noFill/>
        </p:spPr>
      </p:pic>
      <p:pic>
        <p:nvPicPr>
          <p:cNvPr id="120" name="圖片 119" descr="DCS-2103_A1_Image L(Side).jpg"/>
          <p:cNvPicPr>
            <a:picLocks noChangeAspect="1"/>
          </p:cNvPicPr>
          <p:nvPr/>
        </p:nvPicPr>
        <p:blipFill>
          <a:blip r:embed="rId15" cstate="email"/>
          <a:stretch>
            <a:fillRect/>
          </a:stretch>
        </p:blipFill>
        <p:spPr>
          <a:xfrm>
            <a:off x="6757204" y="3751072"/>
            <a:ext cx="689750" cy="926592"/>
          </a:xfrm>
          <a:prstGeom prst="rect">
            <a:avLst/>
          </a:prstGeom>
        </p:spPr>
      </p:pic>
      <p:pic>
        <p:nvPicPr>
          <p:cNvPr id="126" name="Picture 19"/>
          <p:cNvPicPr>
            <a:picLocks noChangeAspect="1" noChangeArrowheads="1"/>
          </p:cNvPicPr>
          <p:nvPr/>
        </p:nvPicPr>
        <p:blipFill>
          <a:blip r:embed="rId16" cstate="print"/>
          <a:srcRect/>
          <a:stretch>
            <a:fillRect/>
          </a:stretch>
        </p:blipFill>
        <p:spPr bwMode="auto">
          <a:xfrm rot="3837000">
            <a:off x="5412946" y="2566659"/>
            <a:ext cx="1047101" cy="489709"/>
          </a:xfrm>
          <a:prstGeom prst="rect">
            <a:avLst/>
          </a:prstGeom>
          <a:noFill/>
          <a:ln w="9525">
            <a:noFill/>
            <a:miter lim="800000"/>
            <a:headEnd/>
            <a:tailEnd/>
          </a:ln>
          <a:effectLst/>
        </p:spPr>
      </p:pic>
      <p:pic>
        <p:nvPicPr>
          <p:cNvPr id="127" name="Picture 19"/>
          <p:cNvPicPr>
            <a:picLocks noChangeAspect="1" noChangeArrowheads="1"/>
          </p:cNvPicPr>
          <p:nvPr/>
        </p:nvPicPr>
        <p:blipFill>
          <a:blip r:embed="rId16" cstate="print"/>
          <a:srcRect/>
          <a:stretch>
            <a:fillRect/>
          </a:stretch>
        </p:blipFill>
        <p:spPr bwMode="auto">
          <a:xfrm rot="6173996">
            <a:off x="5511498" y="3845295"/>
            <a:ext cx="1047101" cy="489709"/>
          </a:xfrm>
          <a:prstGeom prst="rect">
            <a:avLst/>
          </a:prstGeom>
          <a:noFill/>
          <a:ln w="9525">
            <a:noFill/>
            <a:miter lim="800000"/>
            <a:headEnd/>
            <a:tailEnd/>
          </a:ln>
          <a:effectLst/>
        </p:spPr>
      </p:pic>
      <p:pic>
        <p:nvPicPr>
          <p:cNvPr id="14342" name="Picture 6" descr="http://t0.gstatic.com/images?q=tbn:ANd9GcQbLT_RSqevRKamw_3SqZEUpU22BfLTMPFw__0DCNBHL9ZfWnCo"/>
          <p:cNvPicPr>
            <a:picLocks noChangeAspect="1" noChangeArrowheads="1"/>
          </p:cNvPicPr>
          <p:nvPr/>
        </p:nvPicPr>
        <p:blipFill>
          <a:blip r:embed="rId17" cstate="print"/>
          <a:srcRect/>
          <a:stretch>
            <a:fillRect/>
          </a:stretch>
        </p:blipFill>
        <p:spPr bwMode="auto">
          <a:xfrm>
            <a:off x="3965575" y="1630362"/>
            <a:ext cx="971550" cy="971551"/>
          </a:xfrm>
          <a:prstGeom prst="rect">
            <a:avLst/>
          </a:prstGeom>
          <a:noFill/>
        </p:spPr>
      </p:pic>
      <p:cxnSp>
        <p:nvCxnSpPr>
          <p:cNvPr id="128" name="直線接點 127"/>
          <p:cNvCxnSpPr/>
          <p:nvPr/>
        </p:nvCxnSpPr>
        <p:spPr bwMode="auto">
          <a:xfrm rot="5400000" flipH="1" flipV="1">
            <a:off x="3889818" y="3007591"/>
            <a:ext cx="1095242" cy="93092"/>
          </a:xfrm>
          <a:prstGeom prst="line">
            <a:avLst/>
          </a:prstGeom>
          <a:noFill/>
          <a:ln w="38100" cap="flat" cmpd="sng" algn="ctr">
            <a:solidFill>
              <a:srgbClr val="3366CC"/>
            </a:solidFill>
            <a:prstDash val="solid"/>
            <a:round/>
            <a:headEnd type="none" w="med" len="med"/>
            <a:tailEnd type="none" w="med" len="med"/>
          </a:ln>
          <a:effectLst/>
        </p:spPr>
      </p:cxnSp>
      <p:sp>
        <p:nvSpPr>
          <p:cNvPr id="129" name="文字方塊 128"/>
          <p:cNvSpPr txBox="1"/>
          <p:nvPr/>
        </p:nvSpPr>
        <p:spPr bwMode="auto">
          <a:xfrm>
            <a:off x="4983279" y="1956763"/>
            <a:ext cx="1435021" cy="230832"/>
          </a:xfrm>
          <a:prstGeom prst="rect">
            <a:avLst/>
          </a:prstGeom>
          <a:noFill/>
        </p:spPr>
        <p:txBody>
          <a:bodyPr wrap="square">
            <a:spAutoFit/>
          </a:bodyPr>
          <a:lstStyle/>
          <a:p>
            <a:pPr>
              <a:buNone/>
              <a:defRPr/>
            </a:pPr>
            <a:r>
              <a:rPr lang="en-US" altLang="zh-TW" b="1" dirty="0" smtClean="0">
                <a:latin typeface="+mj-lt"/>
                <a:ea typeface="+mn-ea"/>
              </a:rPr>
              <a:t>Internet</a:t>
            </a:r>
          </a:p>
        </p:txBody>
      </p:sp>
      <p:sp>
        <p:nvSpPr>
          <p:cNvPr id="52" name="文字方塊 51"/>
          <p:cNvSpPr txBox="1"/>
          <p:nvPr/>
        </p:nvSpPr>
        <p:spPr>
          <a:xfrm>
            <a:off x="6247124" y="5695292"/>
            <a:ext cx="1752860" cy="646331"/>
          </a:xfrm>
          <a:prstGeom prst="rect">
            <a:avLst/>
          </a:prstGeom>
          <a:noFill/>
        </p:spPr>
        <p:txBody>
          <a:bodyPr wrap="square" rtlCol="0">
            <a:spAutoFit/>
          </a:bodyPr>
          <a:lstStyle/>
          <a:p>
            <a:pPr>
              <a:buNone/>
            </a:pPr>
            <a:r>
              <a:rPr lang="en-US" altLang="zh-TW" b="1" dirty="0" smtClean="0"/>
              <a:t>Advanced cube</a:t>
            </a:r>
            <a:endParaRPr lang="en-US" altLang="zh-TW" b="1" dirty="0"/>
          </a:p>
          <a:p>
            <a:pPr marL="171450" indent="-171450">
              <a:buNone/>
            </a:pPr>
            <a:r>
              <a:rPr lang="en-US" altLang="zh-TW" dirty="0" err="1" smtClean="0"/>
              <a:t>DCS</a:t>
            </a:r>
            <a:r>
              <a:rPr lang="en-US" altLang="zh-TW" dirty="0" smtClean="0"/>
              <a:t>-2103 (HD, H.264)</a:t>
            </a:r>
          </a:p>
          <a:p>
            <a:pPr marL="171450" indent="-171450">
              <a:buNone/>
            </a:pPr>
            <a:r>
              <a:rPr lang="en-US" altLang="zh-TW" dirty="0" err="1" smtClean="0"/>
              <a:t>DCS</a:t>
            </a:r>
            <a:r>
              <a:rPr lang="en-US" altLang="zh-TW" dirty="0" smtClean="0"/>
              <a:t>-2130 (HD, </a:t>
            </a:r>
            <a:r>
              <a:rPr lang="en-US" altLang="zh-TW" dirty="0" err="1" smtClean="0"/>
              <a:t>H.264,11n</a:t>
            </a:r>
            <a:r>
              <a:rPr lang="en-US" altLang="zh-TW" dirty="0" smtClean="0"/>
              <a:t>)</a:t>
            </a:r>
          </a:p>
        </p:txBody>
      </p:sp>
      <p:pic>
        <p:nvPicPr>
          <p:cNvPr id="58" name="圖片 57" descr="DCS-2103_A1_Image L(Side).jpg"/>
          <p:cNvPicPr>
            <a:picLocks noChangeAspect="1"/>
          </p:cNvPicPr>
          <p:nvPr/>
        </p:nvPicPr>
        <p:blipFill>
          <a:blip r:embed="rId15" cstate="email"/>
          <a:stretch>
            <a:fillRect/>
          </a:stretch>
        </p:blipFill>
        <p:spPr>
          <a:xfrm>
            <a:off x="6708436" y="4860544"/>
            <a:ext cx="689750" cy="926592"/>
          </a:xfrm>
          <a:prstGeom prst="rect">
            <a:avLst/>
          </a:prstGeom>
        </p:spPr>
      </p:pic>
    </p:spTree>
    <p:extLst>
      <p:ext uri="{BB962C8B-B14F-4D97-AF65-F5344CB8AC3E}">
        <p14:creationId xmlns:p14="http://schemas.microsoft.com/office/powerpoint/2010/main" val="14456836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ChangeArrowheads="1"/>
          </p:cNvSpPr>
          <p:nvPr/>
        </p:nvSpPr>
        <p:spPr bwMode="auto">
          <a:xfrm>
            <a:off x="142875" y="1772781"/>
            <a:ext cx="8893175" cy="4493538"/>
          </a:xfrm>
          <a:prstGeom prst="rect">
            <a:avLst/>
          </a:prstGeom>
          <a:noFill/>
          <a:ln w="9525">
            <a:noFill/>
            <a:miter lim="800000"/>
            <a:headEnd/>
            <a:tailEnd/>
          </a:ln>
        </p:spPr>
        <p:txBody>
          <a:bodyPr anchor="ctr">
            <a:spAutoFit/>
          </a:bodyPr>
          <a:lstStyle/>
          <a:p>
            <a:pPr>
              <a:buNone/>
              <a:tabLst>
                <a:tab pos="0" algn="l"/>
                <a:tab pos="569913" algn="l"/>
                <a:tab pos="1484313" algn="l"/>
                <a:tab pos="2398713" algn="l"/>
                <a:tab pos="3313113" algn="l"/>
                <a:tab pos="4227513" algn="l"/>
                <a:tab pos="5141913" algn="l"/>
                <a:tab pos="6056313" algn="l"/>
                <a:tab pos="6970713" algn="l"/>
                <a:tab pos="7885113" algn="l"/>
                <a:tab pos="8799513" algn="l"/>
                <a:tab pos="9713913" algn="l"/>
              </a:tabLst>
            </a:pPr>
            <a:r>
              <a:rPr lang="en-GB" altLang="zh-TW" sz="1600" b="1" dirty="0"/>
              <a:t>Safe </a:t>
            </a:r>
            <a:r>
              <a:rPr lang="en-GB" altLang="zh-TW" sz="1600" b="1" dirty="0" err="1" smtClean="0"/>
              <a:t>Harbor</a:t>
            </a:r>
            <a:r>
              <a:rPr lang="en-GB" altLang="zh-TW" sz="1600" b="1" dirty="0" smtClean="0"/>
              <a:t> </a:t>
            </a:r>
            <a:r>
              <a:rPr lang="en-GB" altLang="zh-TW" sz="1600" b="1" dirty="0"/>
              <a:t>Statement</a:t>
            </a:r>
            <a:endParaRPr lang="en-US" altLang="zh-TW" sz="1600" dirty="0"/>
          </a:p>
          <a:p>
            <a:pPr>
              <a:buNone/>
              <a:tabLst>
                <a:tab pos="0" algn="l"/>
                <a:tab pos="569913" algn="l"/>
                <a:tab pos="1484313" algn="l"/>
                <a:tab pos="2398713" algn="l"/>
                <a:tab pos="3313113" algn="l"/>
                <a:tab pos="4227513" algn="l"/>
                <a:tab pos="5141913" algn="l"/>
                <a:tab pos="6056313" algn="l"/>
                <a:tab pos="6970713" algn="l"/>
                <a:tab pos="7885113" algn="l"/>
                <a:tab pos="8799513" algn="l"/>
                <a:tab pos="9713913" algn="l"/>
              </a:tabLst>
            </a:pPr>
            <a:r>
              <a:rPr lang="en-GB" altLang="zh-TW" sz="1200" dirty="0"/>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features or functionality described for D-Link products remains at the sole discretion of D-Link</a:t>
            </a:r>
            <a:r>
              <a:rPr lang="en-GB" altLang="zh-TW" sz="1200" dirty="0" smtClean="0"/>
              <a:t>.</a:t>
            </a:r>
            <a:endParaRPr lang="en-US" altLang="zh-TW" sz="1200" dirty="0"/>
          </a:p>
          <a:p>
            <a:pPr>
              <a:buNone/>
              <a:tabLst>
                <a:tab pos="0" algn="l"/>
                <a:tab pos="569913" algn="l"/>
                <a:tab pos="1484313" algn="l"/>
                <a:tab pos="2398713" algn="l"/>
                <a:tab pos="3313113" algn="l"/>
                <a:tab pos="4227513" algn="l"/>
                <a:tab pos="5141913" algn="l"/>
                <a:tab pos="6056313" algn="l"/>
                <a:tab pos="6970713" algn="l"/>
                <a:tab pos="7885113" algn="l"/>
                <a:tab pos="8799513" algn="l"/>
                <a:tab pos="9713913" algn="l"/>
              </a:tabLst>
            </a:pPr>
            <a:r>
              <a:rPr lang="en-GB" altLang="zh-TW" sz="1600" b="1" dirty="0"/>
              <a:t>Unpublished Work of D-Link Corp. All Rights Reserved.</a:t>
            </a:r>
            <a:endParaRPr lang="en-US" altLang="zh-TW" sz="1600" dirty="0"/>
          </a:p>
          <a:p>
            <a:pPr>
              <a:buNone/>
              <a:tabLst>
                <a:tab pos="0" algn="l"/>
                <a:tab pos="569913" algn="l"/>
                <a:tab pos="1484313" algn="l"/>
                <a:tab pos="2398713" algn="l"/>
                <a:tab pos="3313113" algn="l"/>
                <a:tab pos="4227513" algn="l"/>
                <a:tab pos="5141913" algn="l"/>
                <a:tab pos="6056313" algn="l"/>
                <a:tab pos="6970713" algn="l"/>
                <a:tab pos="7885113" algn="l"/>
                <a:tab pos="8799513" algn="l"/>
                <a:tab pos="9713913" algn="l"/>
              </a:tabLst>
            </a:pPr>
            <a:r>
              <a:rPr lang="en-GB" altLang="zh-TW" sz="1200" dirty="0"/>
              <a:t>This work is an unpublished work and contains confidential, proprietary, and trade secret information of D-Link Corp.  Access to this work is restricted to D-Link employees who have a need to know to perform tasks within the scope of their assignments.  No part of this work may be practiced, performed, copied, distributed, revised, modified, translated, abridged, condensed, expanded, collected, or adapted without the prior written consent of D-Link Corp.  Any use or exploitation of this work without authorization could subject the perpetrator to criminal and civil liability</a:t>
            </a:r>
            <a:r>
              <a:rPr lang="en-GB" altLang="zh-TW" sz="1200" dirty="0" smtClean="0"/>
              <a:t>.</a:t>
            </a:r>
            <a:endParaRPr lang="en-US" altLang="zh-TW" sz="1200" dirty="0"/>
          </a:p>
          <a:p>
            <a:pPr>
              <a:buNone/>
              <a:tabLst>
                <a:tab pos="0" algn="l"/>
                <a:tab pos="569913" algn="l"/>
                <a:tab pos="1484313" algn="l"/>
                <a:tab pos="2398713" algn="l"/>
                <a:tab pos="3313113" algn="l"/>
                <a:tab pos="4227513" algn="l"/>
                <a:tab pos="5141913" algn="l"/>
                <a:tab pos="6056313" algn="l"/>
                <a:tab pos="6970713" algn="l"/>
                <a:tab pos="7885113" algn="l"/>
                <a:tab pos="8799513" algn="l"/>
                <a:tab pos="9713913" algn="l"/>
              </a:tabLst>
            </a:pPr>
            <a:r>
              <a:rPr lang="en-GB" altLang="zh-TW" sz="1600" b="1" dirty="0"/>
              <a:t>General Disclaimer</a:t>
            </a:r>
            <a:endParaRPr lang="en-US" altLang="zh-TW" sz="1600" dirty="0"/>
          </a:p>
          <a:p>
            <a:pPr>
              <a:buNone/>
              <a:tabLst>
                <a:tab pos="0" algn="l"/>
                <a:tab pos="569913" algn="l"/>
                <a:tab pos="1484313" algn="l"/>
                <a:tab pos="2398713" algn="l"/>
                <a:tab pos="3313113" algn="l"/>
                <a:tab pos="4227513" algn="l"/>
                <a:tab pos="5141913" algn="l"/>
                <a:tab pos="6056313" algn="l"/>
                <a:tab pos="6970713" algn="l"/>
                <a:tab pos="7885113" algn="l"/>
                <a:tab pos="8799513" algn="l"/>
                <a:tab pos="9713913" algn="l"/>
              </a:tabLst>
            </a:pPr>
            <a:r>
              <a:rPr lang="en-GB" altLang="zh-TW" sz="1200" dirty="0"/>
              <a:t>This document is not to be construed as a promise by any participating company to develop, deliver, or market a product.  D-Link Corp., makes no representations or warranties with respect to the contents of this document, and specifically disclaims any express or implied warranties of merchantability or fitness for any particular purpose.  Further, D-Link Corp., reserves the right to revise this document and to make changes to its content, at any time, without obligation to notify any person or entity of such revisions or changes. All D-Link marks referenced in this presentation are trademarks or registered trademarks of D-Link Corp. in the Taiwan and other countries.  All third-party trademarks </a:t>
            </a:r>
            <a:r>
              <a:rPr lang="en-GB" altLang="zh-TW" sz="1200" dirty="0" smtClean="0"/>
              <a:t>and images are </a:t>
            </a:r>
            <a:r>
              <a:rPr lang="en-GB" altLang="zh-TW" sz="1200" dirty="0"/>
              <a:t>the property of their respective owners.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矩形 171"/>
          <p:cNvSpPr/>
          <p:nvPr/>
        </p:nvSpPr>
        <p:spPr>
          <a:xfrm>
            <a:off x="0" y="2690682"/>
            <a:ext cx="9144000" cy="2585323"/>
          </a:xfrm>
          <a:prstGeom prst="rect">
            <a:avLst/>
          </a:prstGeom>
          <a:noFill/>
        </p:spPr>
        <p:txBody>
          <a:bodyPr wrap="square" lIns="91440" tIns="45720" rIns="91440" bIns="45720">
            <a:spAutoFit/>
          </a:bodyPr>
          <a:lstStyle/>
          <a:p>
            <a:pPr algn="ctr">
              <a:buNone/>
            </a:pPr>
            <a:r>
              <a:rPr lang="en-US" altLang="zh-TW" sz="54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Do you need a video recording solution for IP Camera…</a:t>
            </a:r>
            <a:endParaRPr lang="zh-TW" altLang="en-US" sz="54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74" name="矩形 173"/>
          <p:cNvSpPr/>
          <p:nvPr/>
        </p:nvSpPr>
        <p:spPr>
          <a:xfrm>
            <a:off x="0" y="2788250"/>
            <a:ext cx="9144000" cy="2585323"/>
          </a:xfrm>
          <a:prstGeom prst="rect">
            <a:avLst/>
          </a:prstGeom>
          <a:noFill/>
        </p:spPr>
        <p:txBody>
          <a:bodyPr wrap="square" lIns="91440" tIns="45720" rIns="91440" bIns="45720">
            <a:spAutoFit/>
          </a:bodyPr>
          <a:lstStyle/>
          <a:p>
            <a:pPr algn="ctr">
              <a:buNone/>
            </a:pPr>
            <a:r>
              <a:rPr lang="en-US" altLang="zh-TW" sz="54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With Plug and Play internet access service…</a:t>
            </a:r>
            <a:endParaRPr lang="zh-TW" altLang="en-US" sz="54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76" name="矩形 175"/>
          <p:cNvSpPr/>
          <p:nvPr/>
        </p:nvSpPr>
        <p:spPr>
          <a:xfrm>
            <a:off x="0" y="2958236"/>
            <a:ext cx="9144000" cy="1754326"/>
          </a:xfrm>
          <a:prstGeom prst="rect">
            <a:avLst/>
          </a:prstGeom>
          <a:noFill/>
        </p:spPr>
        <p:txBody>
          <a:bodyPr wrap="square" lIns="91440" tIns="45720" rIns="91440" bIns="45720">
            <a:spAutoFit/>
          </a:bodyPr>
          <a:lstStyle/>
          <a:p>
            <a:pPr algn="ctr">
              <a:buNone/>
            </a:pPr>
            <a:r>
              <a:rPr lang="en-US" altLang="zh-TW" sz="54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Simple, secure, and </a:t>
            </a:r>
            <a:r>
              <a:rPr lang="en-US" altLang="zh-TW" sz="54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power</a:t>
            </a:r>
            <a:r>
              <a:rPr lang="en-US" altLang="zh-TW" sz="54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ful…</a:t>
            </a:r>
            <a:endParaRPr lang="zh-TW" altLang="en-US" sz="54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79" name="矩形 178"/>
          <p:cNvSpPr/>
          <p:nvPr/>
        </p:nvSpPr>
        <p:spPr>
          <a:xfrm>
            <a:off x="0" y="3035300"/>
            <a:ext cx="9144000" cy="1446550"/>
          </a:xfrm>
          <a:prstGeom prst="rect">
            <a:avLst/>
          </a:prstGeom>
          <a:noFill/>
        </p:spPr>
        <p:txBody>
          <a:bodyPr wrap="square" lIns="91440" tIns="45720" rIns="91440" bIns="45720">
            <a:spAutoFit/>
          </a:bodyPr>
          <a:lstStyle/>
          <a:p>
            <a:pPr algn="ctr">
              <a:buNone/>
            </a:pPr>
            <a:r>
              <a:rPr lang="en-US" altLang="zh-TW" sz="4400" b="1" spc="0"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DNR-322L</a:t>
            </a:r>
            <a:r>
              <a:rPr lang="en-US" altLang="zh-TW" sz="4400" b="1"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is designed for you!</a:t>
            </a:r>
            <a:endParaRPr lang="zh-TW" altLang="en-US" sz="4400" b="1"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pSp>
        <p:nvGrpSpPr>
          <p:cNvPr id="56" name="群組 55"/>
          <p:cNvGrpSpPr/>
          <p:nvPr/>
        </p:nvGrpSpPr>
        <p:grpSpPr>
          <a:xfrm>
            <a:off x="495300" y="1811326"/>
            <a:ext cx="8037778" cy="4411674"/>
            <a:chOff x="165100" y="1836726"/>
            <a:chExt cx="8037778" cy="4411674"/>
          </a:xfrm>
        </p:grpSpPr>
        <p:grpSp>
          <p:nvGrpSpPr>
            <p:cNvPr id="2" name="群組 19"/>
            <p:cNvGrpSpPr/>
            <p:nvPr/>
          </p:nvGrpSpPr>
          <p:grpSpPr>
            <a:xfrm>
              <a:off x="165100" y="1836726"/>
              <a:ext cx="8037778" cy="4031689"/>
              <a:chOff x="165100" y="1908164"/>
              <a:chExt cx="8037778" cy="4031689"/>
            </a:xfrm>
          </p:grpSpPr>
          <p:sp>
            <p:nvSpPr>
              <p:cNvPr id="184" name="矩形 183"/>
              <p:cNvSpPr/>
              <p:nvPr/>
            </p:nvSpPr>
            <p:spPr>
              <a:xfrm>
                <a:off x="165100" y="1908164"/>
                <a:ext cx="8037778" cy="553998"/>
              </a:xfrm>
              <a:prstGeom prst="rect">
                <a:avLst/>
              </a:prstGeom>
              <a:noFill/>
            </p:spPr>
            <p:txBody>
              <a:bodyPr wrap="none" lIns="91440" tIns="45720" rIns="91440" bIns="45720">
                <a:spAutoFit/>
              </a:bodyPr>
              <a:lstStyle/>
              <a:p>
                <a:pPr>
                  <a:buClr>
                    <a:srgbClr val="92D050"/>
                  </a:buClr>
                  <a:buFont typeface="Wingdings" pitchFamily="2" charset="2"/>
                  <a:buChar char="u"/>
                </a:pPr>
                <a:r>
                  <a:rPr lang="en-US" altLang="zh-TW"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Powerful Network Video Recorder</a:t>
                </a:r>
                <a:endParaRPr lang="zh-TW" altLang="en-US" sz="3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85" name="矩形 184"/>
              <p:cNvSpPr/>
              <p:nvPr/>
            </p:nvSpPr>
            <p:spPr>
              <a:xfrm>
                <a:off x="165100" y="4407338"/>
                <a:ext cx="5197257" cy="1246495"/>
              </a:xfrm>
              <a:prstGeom prst="rect">
                <a:avLst/>
              </a:prstGeom>
              <a:noFill/>
            </p:spPr>
            <p:txBody>
              <a:bodyPr wrap="none" lIns="91440" tIns="45720" rIns="91440" bIns="45720">
                <a:spAutoFit/>
              </a:bodyPr>
              <a:lstStyle/>
              <a:p>
                <a:pPr>
                  <a:buClr>
                    <a:srgbClr val="92D050"/>
                  </a:buClr>
                  <a:buFont typeface="Wingdings" pitchFamily="2" charset="2"/>
                  <a:buChar char="u"/>
                </a:pPr>
                <a:r>
                  <a:rPr lang="en-US" altLang="zh-TW"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altLang="zh-TW" sz="3000" b="1"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mydlink </a:t>
                </a:r>
              </a:p>
              <a:p>
                <a:pPr>
                  <a:buNone/>
                </a:pPr>
                <a:r>
                  <a:rPr lang="en-US" altLang="zh-TW" sz="3000" b="1"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    Easy </a:t>
                </a:r>
                <a:r>
                  <a:rPr lang="en-US" altLang="zh-TW" sz="3000" b="1" dirty="0" err="1"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Interent</a:t>
                </a:r>
                <a:r>
                  <a:rPr lang="en-US" altLang="zh-TW" sz="3000" b="1" dirty="0" smtClean="0">
                    <a:ln w="12700">
                      <a:solidFill>
                        <a:schemeClr val="tx2">
                          <a:satMod val="155000"/>
                        </a:schemeClr>
                      </a:solidFill>
                      <a:prstDash val="solid"/>
                    </a:ln>
                    <a:solidFill>
                      <a:srgbClr val="0000FF"/>
                    </a:solidFill>
                    <a:effectLst>
                      <a:outerShdw blurRad="41275" dist="20320" dir="1800000" algn="tl" rotWithShape="0">
                        <a:srgbClr val="000000">
                          <a:alpha val="40000"/>
                        </a:srgbClr>
                      </a:outerShdw>
                    </a:effectLst>
                  </a:rPr>
                  <a:t> access</a:t>
                </a:r>
              </a:p>
            </p:txBody>
          </p:sp>
          <p:sp>
            <p:nvSpPr>
              <p:cNvPr id="186" name="矩形 185"/>
              <p:cNvSpPr/>
              <p:nvPr/>
            </p:nvSpPr>
            <p:spPr>
              <a:xfrm>
                <a:off x="165100" y="2539672"/>
                <a:ext cx="6755375" cy="553998"/>
              </a:xfrm>
              <a:prstGeom prst="rect">
                <a:avLst/>
              </a:prstGeom>
              <a:noFill/>
            </p:spPr>
            <p:txBody>
              <a:bodyPr wrap="none" lIns="91440" tIns="45720" rIns="91440" bIns="45720">
                <a:spAutoFit/>
              </a:bodyPr>
              <a:lstStyle/>
              <a:p>
                <a:pPr>
                  <a:buClr>
                    <a:srgbClr val="92D050"/>
                  </a:buClr>
                  <a:buFont typeface="Wingdings" pitchFamily="2" charset="2"/>
                  <a:buChar char="u"/>
                </a:pPr>
                <a:r>
                  <a:rPr lang="en-US" altLang="zh-TW"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Remote Live View, Playback</a:t>
                </a:r>
                <a:endParaRPr lang="zh-TW" altLang="en-US" sz="3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87" name="矩形 186"/>
              <p:cNvSpPr/>
              <p:nvPr/>
            </p:nvSpPr>
            <p:spPr>
              <a:xfrm>
                <a:off x="165100" y="3802688"/>
                <a:ext cx="3517310" cy="553998"/>
              </a:xfrm>
              <a:prstGeom prst="rect">
                <a:avLst/>
              </a:prstGeom>
              <a:noFill/>
            </p:spPr>
            <p:txBody>
              <a:bodyPr wrap="none" lIns="91440" tIns="45720" rIns="91440" bIns="45720">
                <a:spAutoFit/>
              </a:bodyPr>
              <a:lstStyle/>
              <a:p>
                <a:pPr>
                  <a:buClr>
                    <a:srgbClr val="92D050"/>
                  </a:buClr>
                  <a:buFont typeface="Wingdings" pitchFamily="2" charset="2"/>
                  <a:buChar char="u"/>
                </a:pPr>
                <a:r>
                  <a:rPr lang="en-US" altLang="zh-TW"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altLang="zh-TW" sz="3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HDD</a:t>
                </a:r>
                <a:r>
                  <a:rPr lang="en-US" altLang="zh-TW"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security</a:t>
                </a:r>
                <a:endParaRPr lang="zh-TW" altLang="en-US" sz="3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88" name="文字方塊 187"/>
              <p:cNvSpPr txBox="1"/>
              <p:nvPr/>
            </p:nvSpPr>
            <p:spPr>
              <a:xfrm>
                <a:off x="4215318" y="5632076"/>
                <a:ext cx="1357322" cy="307777"/>
              </a:xfrm>
              <a:prstGeom prst="rect">
                <a:avLst/>
              </a:prstGeom>
              <a:noFill/>
            </p:spPr>
            <p:txBody>
              <a:bodyPr wrap="square" rtlCol="0">
                <a:spAutoFit/>
              </a:bodyPr>
              <a:lstStyle/>
              <a:p>
                <a:pPr>
                  <a:buNone/>
                </a:pPr>
                <a:r>
                  <a:rPr lang="en-US" altLang="zh-TW" sz="1400" dirty="0"/>
                  <a:t>-</a:t>
                </a:r>
                <a:r>
                  <a:rPr lang="en-US" altLang="zh-TW" sz="1400" dirty="0" smtClean="0"/>
                  <a:t> and more -</a:t>
                </a:r>
                <a:endParaRPr lang="zh-TW" altLang="en-US" sz="1400" dirty="0"/>
              </a:p>
            </p:txBody>
          </p:sp>
          <p:sp>
            <p:nvSpPr>
              <p:cNvPr id="58" name="矩形 57"/>
              <p:cNvSpPr/>
              <p:nvPr/>
            </p:nvSpPr>
            <p:spPr>
              <a:xfrm>
                <a:off x="165100" y="3171180"/>
                <a:ext cx="4955203" cy="553998"/>
              </a:xfrm>
              <a:prstGeom prst="rect">
                <a:avLst/>
              </a:prstGeom>
              <a:noFill/>
            </p:spPr>
            <p:txBody>
              <a:bodyPr wrap="none" lIns="91440" tIns="45720" rIns="91440" bIns="45720">
                <a:spAutoFit/>
              </a:bodyPr>
              <a:lstStyle/>
              <a:p>
                <a:pPr>
                  <a:buClr>
                    <a:srgbClr val="92D050"/>
                  </a:buClr>
                  <a:buFont typeface="Wingdings" pitchFamily="2" charset="2"/>
                  <a:buChar char="u"/>
                </a:pPr>
                <a:r>
                  <a:rPr lang="en-US" altLang="zh-TW"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altLang="zh-TW" sz="3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H.264</a:t>
                </a:r>
                <a:r>
                  <a:rPr lang="en-US" altLang="zh-TW" sz="3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HD recording</a:t>
                </a:r>
                <a:endParaRPr lang="zh-TW" altLang="en-US" sz="3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pic>
          <p:nvPicPr>
            <p:cNvPr id="54" name="圖片 53" descr="DNR-322L_A1_Image L(Side1).jpg"/>
            <p:cNvPicPr>
              <a:picLocks noChangeAspect="1"/>
            </p:cNvPicPr>
            <p:nvPr/>
          </p:nvPicPr>
          <p:blipFill>
            <a:blip r:embed="rId4" cstate="print"/>
            <a:stretch>
              <a:fillRect/>
            </a:stretch>
          </p:blipFill>
          <p:spPr>
            <a:xfrm>
              <a:off x="5657586" y="3136136"/>
              <a:ext cx="2495814" cy="3112264"/>
            </a:xfrm>
            <a:prstGeom prst="rect">
              <a:avLst/>
            </a:prstGeom>
          </p:spPr>
        </p:pic>
      </p:grpSp>
      <p:pic>
        <p:nvPicPr>
          <p:cNvPr id="57" name="Picture 2"/>
          <p:cNvPicPr>
            <a:picLocks noChangeAspect="1" noChangeArrowheads="1"/>
          </p:cNvPicPr>
          <p:nvPr/>
        </p:nvPicPr>
        <p:blipFill>
          <a:blip r:embed="rId5" cstate="print"/>
          <a:srcRect/>
          <a:stretch>
            <a:fillRect/>
          </a:stretch>
        </p:blipFill>
        <p:spPr bwMode="auto">
          <a:xfrm>
            <a:off x="7381875" y="0"/>
            <a:ext cx="1762125" cy="504825"/>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72"/>
                                        </p:tgtEl>
                                        <p:attrNameLst>
                                          <p:attrName>style.visibility</p:attrName>
                                        </p:attrNameLst>
                                      </p:cBhvr>
                                      <p:to>
                                        <p:strVal val="visible"/>
                                      </p:to>
                                    </p:set>
                                    <p:anim calcmode="lin" valueType="num">
                                      <p:cBhvr>
                                        <p:cTn id="7" dur="2000" fill="hold"/>
                                        <p:tgtEl>
                                          <p:spTgt spid="172"/>
                                        </p:tgtEl>
                                        <p:attrNameLst>
                                          <p:attrName>ppt_w</p:attrName>
                                        </p:attrNameLst>
                                      </p:cBhvr>
                                      <p:tavLst>
                                        <p:tav tm="0">
                                          <p:val>
                                            <p:fltVal val="0"/>
                                          </p:val>
                                        </p:tav>
                                        <p:tav tm="100000">
                                          <p:val>
                                            <p:strVal val="#ppt_w"/>
                                          </p:val>
                                        </p:tav>
                                      </p:tavLst>
                                    </p:anim>
                                    <p:anim calcmode="lin" valueType="num">
                                      <p:cBhvr>
                                        <p:cTn id="8" dur="2000" fill="hold"/>
                                        <p:tgtEl>
                                          <p:spTgt spid="172"/>
                                        </p:tgtEl>
                                        <p:attrNameLst>
                                          <p:attrName>ppt_h</p:attrName>
                                        </p:attrNameLst>
                                      </p:cBhvr>
                                      <p:tavLst>
                                        <p:tav tm="0">
                                          <p:val>
                                            <p:fltVal val="0"/>
                                          </p:val>
                                        </p:tav>
                                        <p:tav tm="100000">
                                          <p:val>
                                            <p:strVal val="#ppt_h"/>
                                          </p:val>
                                        </p:tav>
                                      </p:tavLst>
                                    </p:anim>
                                    <p:animEffect transition="in" filter="fade">
                                      <p:cBhvr>
                                        <p:cTn id="9" dur="2000"/>
                                        <p:tgtEl>
                                          <p:spTgt spid="17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172"/>
                                        </p:tgtEl>
                                        <p:attrNameLst>
                                          <p:attrName>style.visibility</p:attrName>
                                        </p:attrNameLst>
                                      </p:cBhvr>
                                      <p:to>
                                        <p:strVal val="hidden"/>
                                      </p:to>
                                    </p:set>
                                  </p:childTnLst>
                                </p:cTn>
                              </p:par>
                            </p:childTnLst>
                          </p:cTn>
                        </p:par>
                        <p:par>
                          <p:cTn id="14" fill="hold">
                            <p:stCondLst>
                              <p:cond delay="0"/>
                            </p:stCondLst>
                            <p:childTnLst>
                              <p:par>
                                <p:cTn id="15" presetID="53" presetClass="entr" presetSubtype="0" fill="hold" grpId="0" nodeType="afterEffect">
                                  <p:stCondLst>
                                    <p:cond delay="0"/>
                                  </p:stCondLst>
                                  <p:childTnLst>
                                    <p:set>
                                      <p:cBhvr>
                                        <p:cTn id="16" dur="1" fill="hold">
                                          <p:stCondLst>
                                            <p:cond delay="0"/>
                                          </p:stCondLst>
                                        </p:cTn>
                                        <p:tgtEl>
                                          <p:spTgt spid="174"/>
                                        </p:tgtEl>
                                        <p:attrNameLst>
                                          <p:attrName>style.visibility</p:attrName>
                                        </p:attrNameLst>
                                      </p:cBhvr>
                                      <p:to>
                                        <p:strVal val="visible"/>
                                      </p:to>
                                    </p:set>
                                    <p:anim calcmode="lin" valueType="num">
                                      <p:cBhvr>
                                        <p:cTn id="17" dur="2000" fill="hold"/>
                                        <p:tgtEl>
                                          <p:spTgt spid="174"/>
                                        </p:tgtEl>
                                        <p:attrNameLst>
                                          <p:attrName>ppt_w</p:attrName>
                                        </p:attrNameLst>
                                      </p:cBhvr>
                                      <p:tavLst>
                                        <p:tav tm="0">
                                          <p:val>
                                            <p:fltVal val="0"/>
                                          </p:val>
                                        </p:tav>
                                        <p:tav tm="100000">
                                          <p:val>
                                            <p:strVal val="#ppt_w"/>
                                          </p:val>
                                        </p:tav>
                                      </p:tavLst>
                                    </p:anim>
                                    <p:anim calcmode="lin" valueType="num">
                                      <p:cBhvr>
                                        <p:cTn id="18" dur="2000" fill="hold"/>
                                        <p:tgtEl>
                                          <p:spTgt spid="174"/>
                                        </p:tgtEl>
                                        <p:attrNameLst>
                                          <p:attrName>ppt_h</p:attrName>
                                        </p:attrNameLst>
                                      </p:cBhvr>
                                      <p:tavLst>
                                        <p:tav tm="0">
                                          <p:val>
                                            <p:fltVal val="0"/>
                                          </p:val>
                                        </p:tav>
                                        <p:tav tm="100000">
                                          <p:val>
                                            <p:strVal val="#ppt_h"/>
                                          </p:val>
                                        </p:tav>
                                      </p:tavLst>
                                    </p:anim>
                                    <p:animEffect transition="in" filter="fade">
                                      <p:cBhvr>
                                        <p:cTn id="19" dur="2000"/>
                                        <p:tgtEl>
                                          <p:spTgt spid="17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74"/>
                                        </p:tgtEl>
                                        <p:attrNameLst>
                                          <p:attrName>style.visibility</p:attrName>
                                        </p:attrNameLst>
                                      </p:cBhvr>
                                      <p:to>
                                        <p:strVal val="hidden"/>
                                      </p:to>
                                    </p:set>
                                  </p:childTnLst>
                                </p:cTn>
                              </p:par>
                            </p:childTnLst>
                          </p:cTn>
                        </p:par>
                        <p:par>
                          <p:cTn id="24" fill="hold">
                            <p:stCondLst>
                              <p:cond delay="0"/>
                            </p:stCondLst>
                            <p:childTnLst>
                              <p:par>
                                <p:cTn id="25" presetID="53" presetClass="entr" presetSubtype="0" fill="hold" grpId="0" nodeType="afterEffect">
                                  <p:stCondLst>
                                    <p:cond delay="0"/>
                                  </p:stCondLst>
                                  <p:childTnLst>
                                    <p:set>
                                      <p:cBhvr>
                                        <p:cTn id="26" dur="1" fill="hold">
                                          <p:stCondLst>
                                            <p:cond delay="0"/>
                                          </p:stCondLst>
                                        </p:cTn>
                                        <p:tgtEl>
                                          <p:spTgt spid="176"/>
                                        </p:tgtEl>
                                        <p:attrNameLst>
                                          <p:attrName>style.visibility</p:attrName>
                                        </p:attrNameLst>
                                      </p:cBhvr>
                                      <p:to>
                                        <p:strVal val="visible"/>
                                      </p:to>
                                    </p:set>
                                    <p:anim calcmode="lin" valueType="num">
                                      <p:cBhvr>
                                        <p:cTn id="27" dur="1000" fill="hold"/>
                                        <p:tgtEl>
                                          <p:spTgt spid="176"/>
                                        </p:tgtEl>
                                        <p:attrNameLst>
                                          <p:attrName>ppt_w</p:attrName>
                                        </p:attrNameLst>
                                      </p:cBhvr>
                                      <p:tavLst>
                                        <p:tav tm="0">
                                          <p:val>
                                            <p:fltVal val="0"/>
                                          </p:val>
                                        </p:tav>
                                        <p:tav tm="100000">
                                          <p:val>
                                            <p:strVal val="#ppt_w"/>
                                          </p:val>
                                        </p:tav>
                                      </p:tavLst>
                                    </p:anim>
                                    <p:anim calcmode="lin" valueType="num">
                                      <p:cBhvr>
                                        <p:cTn id="28" dur="1000" fill="hold"/>
                                        <p:tgtEl>
                                          <p:spTgt spid="176"/>
                                        </p:tgtEl>
                                        <p:attrNameLst>
                                          <p:attrName>ppt_h</p:attrName>
                                        </p:attrNameLst>
                                      </p:cBhvr>
                                      <p:tavLst>
                                        <p:tav tm="0">
                                          <p:val>
                                            <p:fltVal val="0"/>
                                          </p:val>
                                        </p:tav>
                                        <p:tav tm="100000">
                                          <p:val>
                                            <p:strVal val="#ppt_h"/>
                                          </p:val>
                                        </p:tav>
                                      </p:tavLst>
                                    </p:anim>
                                    <p:animEffect transition="in" filter="fade">
                                      <p:cBhvr>
                                        <p:cTn id="29" dur="1000"/>
                                        <p:tgtEl>
                                          <p:spTgt spid="17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176"/>
                                        </p:tgtEl>
                                        <p:attrNameLst>
                                          <p:attrName>style.visibility</p:attrName>
                                        </p:attrNameLst>
                                      </p:cBhvr>
                                      <p:to>
                                        <p:strVal val="hidden"/>
                                      </p:to>
                                    </p:set>
                                  </p:childTnLst>
                                </p:cTn>
                              </p:par>
                            </p:childTnLst>
                          </p:cTn>
                        </p:par>
                        <p:par>
                          <p:cTn id="34" fill="hold">
                            <p:stCondLst>
                              <p:cond delay="0"/>
                            </p:stCondLst>
                            <p:childTnLst>
                              <p:par>
                                <p:cTn id="35" presetID="55" presetClass="entr" presetSubtype="0" fill="hold" grpId="0" nodeType="afterEffect">
                                  <p:stCondLst>
                                    <p:cond delay="0"/>
                                  </p:stCondLst>
                                  <p:childTnLst>
                                    <p:set>
                                      <p:cBhvr>
                                        <p:cTn id="36" dur="1" fill="hold">
                                          <p:stCondLst>
                                            <p:cond delay="0"/>
                                          </p:stCondLst>
                                        </p:cTn>
                                        <p:tgtEl>
                                          <p:spTgt spid="179"/>
                                        </p:tgtEl>
                                        <p:attrNameLst>
                                          <p:attrName>style.visibility</p:attrName>
                                        </p:attrNameLst>
                                      </p:cBhvr>
                                      <p:to>
                                        <p:strVal val="visible"/>
                                      </p:to>
                                    </p:set>
                                    <p:anim calcmode="lin" valueType="num">
                                      <p:cBhvr>
                                        <p:cTn id="37" dur="1000" fill="hold"/>
                                        <p:tgtEl>
                                          <p:spTgt spid="179"/>
                                        </p:tgtEl>
                                        <p:attrNameLst>
                                          <p:attrName>ppt_w</p:attrName>
                                        </p:attrNameLst>
                                      </p:cBhvr>
                                      <p:tavLst>
                                        <p:tav tm="0">
                                          <p:val>
                                            <p:strVal val="#ppt_w*0.70"/>
                                          </p:val>
                                        </p:tav>
                                        <p:tav tm="100000">
                                          <p:val>
                                            <p:strVal val="#ppt_w"/>
                                          </p:val>
                                        </p:tav>
                                      </p:tavLst>
                                    </p:anim>
                                    <p:anim calcmode="lin" valueType="num">
                                      <p:cBhvr>
                                        <p:cTn id="38" dur="1000" fill="hold"/>
                                        <p:tgtEl>
                                          <p:spTgt spid="179"/>
                                        </p:tgtEl>
                                        <p:attrNameLst>
                                          <p:attrName>ppt_h</p:attrName>
                                        </p:attrNameLst>
                                      </p:cBhvr>
                                      <p:tavLst>
                                        <p:tav tm="0">
                                          <p:val>
                                            <p:strVal val="#ppt_h"/>
                                          </p:val>
                                        </p:tav>
                                        <p:tav tm="100000">
                                          <p:val>
                                            <p:strVal val="#ppt_h"/>
                                          </p:val>
                                        </p:tav>
                                      </p:tavLst>
                                    </p:anim>
                                    <p:animEffect transition="in" filter="fade">
                                      <p:cBhvr>
                                        <p:cTn id="39" dur="1000"/>
                                        <p:tgtEl>
                                          <p:spTgt spid="179"/>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179"/>
                                        </p:tgtEl>
                                        <p:attrNameLst>
                                          <p:attrName>style.visibility</p:attrName>
                                        </p:attrNameLst>
                                      </p:cBhvr>
                                      <p:to>
                                        <p:strVal val="hidden"/>
                                      </p:to>
                                    </p:set>
                                  </p:childTnLst>
                                </p:cTn>
                              </p:par>
                            </p:childTnLst>
                          </p:cTn>
                        </p:par>
                        <p:par>
                          <p:cTn id="44" fill="hold">
                            <p:stCondLst>
                              <p:cond delay="0"/>
                            </p:stCondLst>
                            <p:childTnLst>
                              <p:par>
                                <p:cTn id="45" presetID="12" presetClass="entr" presetSubtype="4" fill="hold"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slide(fromBottom)">
                                      <p:cBhvr>
                                        <p:cTn id="4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p:bldP spid="172" grpId="1"/>
      <p:bldP spid="174" grpId="0"/>
      <p:bldP spid="174" grpId="1"/>
      <p:bldP spid="176" grpId="0"/>
      <p:bldP spid="176" grpId="1"/>
      <p:bldP spid="179" grpId="0"/>
      <p:bldP spid="17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4"/>
          <p:cNvSpPr>
            <a:spLocks noChangeArrowheads="1"/>
          </p:cNvSpPr>
          <p:nvPr/>
        </p:nvSpPr>
        <p:spPr bwMode="auto">
          <a:xfrm>
            <a:off x="2781300" y="327025"/>
            <a:ext cx="5981700" cy="609600"/>
          </a:xfrm>
          <a:prstGeom prst="rect">
            <a:avLst/>
          </a:prstGeom>
          <a:noFill/>
          <a:ln w="9525">
            <a:noFill/>
            <a:miter lim="800000"/>
            <a:headEnd/>
            <a:tailEnd/>
          </a:ln>
        </p:spPr>
        <p:txBody>
          <a:bodyPr lIns="0" t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ClrTx/>
              <a:buFontTx/>
              <a:buNone/>
              <a:defRPr/>
            </a:pPr>
            <a:r>
              <a:rPr lang="en-GB"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Product Highlight</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0" name="標題 1"/>
          <p:cNvSpPr txBox="1">
            <a:spLocks/>
          </p:cNvSpPr>
          <p:nvPr/>
        </p:nvSpPr>
        <p:spPr>
          <a:xfrm>
            <a:off x="635000" y="979229"/>
            <a:ext cx="7772400" cy="533400"/>
          </a:xfrm>
          <a:prstGeom prst="rect">
            <a:avLst/>
          </a:prstGeom>
        </p:spPr>
        <p:txBody>
          <a:bodyPr anchor="ctr"/>
          <a:lstStyle/>
          <a:p>
            <a:pPr marL="287338" indent="-287338">
              <a:lnSpc>
                <a:spcPct val="80000"/>
              </a:lnSpc>
              <a:spcBef>
                <a:spcPct val="20000"/>
              </a:spcBef>
              <a:buClr>
                <a:srgbClr val="FF9900"/>
              </a:buClr>
              <a:buSzPct val="120000"/>
              <a:buFontTx/>
              <a:buNone/>
              <a:tabLst>
                <a:tab pos="287338" algn="l"/>
              </a:tabLst>
              <a:defRPr/>
            </a:pPr>
            <a:r>
              <a:rPr kumimoji="0" lang="en-US" altLang="zh-TW" sz="2400" b="1" dirty="0" smtClean="0">
                <a:solidFill>
                  <a:schemeClr val="bg1"/>
                </a:solidFill>
                <a:effectLst>
                  <a:outerShdw blurRad="38100" dist="38100" dir="2700000" algn="tl">
                    <a:srgbClr val="000000">
                      <a:alpha val="43137"/>
                    </a:srgbClr>
                  </a:outerShdw>
                </a:effectLst>
                <a:ea typeface="標楷體" pitchFamily="65" charset="-120"/>
              </a:rPr>
              <a:t>Positioning Overview</a:t>
            </a:r>
            <a:endParaRPr kumimoji="0" lang="en-US" altLang="zh-TW" sz="2400" b="1" dirty="0">
              <a:solidFill>
                <a:schemeClr val="bg1"/>
              </a:solidFill>
              <a:effectLst>
                <a:outerShdw blurRad="38100" dist="38100" dir="2700000" algn="tl">
                  <a:srgbClr val="000000">
                    <a:alpha val="43137"/>
                  </a:srgbClr>
                </a:outerShdw>
              </a:effectLst>
              <a:ea typeface="標楷體" pitchFamily="65" charset="-120"/>
            </a:endParaRPr>
          </a:p>
        </p:txBody>
      </p:sp>
      <p:pic>
        <p:nvPicPr>
          <p:cNvPr id="71" name="圖片 70" descr="SMB_20101118.jpg"/>
          <p:cNvPicPr>
            <a:picLocks noChangeAspect="1"/>
          </p:cNvPicPr>
          <p:nvPr/>
        </p:nvPicPr>
        <p:blipFill>
          <a:blip r:embed="rId3" cstate="email"/>
          <a:stretch>
            <a:fillRect/>
          </a:stretch>
        </p:blipFill>
        <p:spPr>
          <a:xfrm>
            <a:off x="5548491" y="2961601"/>
            <a:ext cx="722007" cy="966215"/>
          </a:xfrm>
          <a:prstGeom prst="rect">
            <a:avLst/>
          </a:prstGeom>
        </p:spPr>
      </p:pic>
      <p:sp>
        <p:nvSpPr>
          <p:cNvPr id="72" name="AutoShape 57"/>
          <p:cNvSpPr>
            <a:spLocks noChangeArrowheads="1"/>
          </p:cNvSpPr>
          <p:nvPr/>
        </p:nvSpPr>
        <p:spPr bwMode="auto">
          <a:xfrm rot="1595909">
            <a:off x="7333633" y="3987724"/>
            <a:ext cx="769857" cy="594620"/>
          </a:xfrm>
          <a:prstGeom prst="star24">
            <a:avLst>
              <a:gd name="adj" fmla="val 37500"/>
            </a:avLst>
          </a:prstGeom>
          <a:solidFill>
            <a:srgbClr val="FFCC00"/>
          </a:solidFill>
          <a:ln w="9525">
            <a:solidFill>
              <a:srgbClr val="FFFFFF"/>
            </a:solidFill>
            <a:miter lim="800000"/>
            <a:headEnd/>
            <a:tailEnd/>
          </a:ln>
        </p:spPr>
        <p:txBody>
          <a:bodyPr wrap="none" anchor="ctr"/>
          <a:lstStyle/>
          <a:p>
            <a:pPr algn="ctr">
              <a:buNone/>
            </a:pPr>
            <a:r>
              <a:rPr kumimoji="0" lang="en-US" altLang="zh-TW" sz="1000" b="0" dirty="0" smtClean="0">
                <a:solidFill>
                  <a:schemeClr val="tx1"/>
                </a:solidFill>
              </a:rPr>
              <a:t>mydlink</a:t>
            </a:r>
          </a:p>
          <a:p>
            <a:pPr algn="ctr">
              <a:buNone/>
            </a:pPr>
            <a:r>
              <a:rPr kumimoji="0" lang="en-US" altLang="zh-TW" sz="1000" b="0" dirty="0" smtClean="0">
                <a:solidFill>
                  <a:schemeClr val="tx1"/>
                </a:solidFill>
              </a:rPr>
              <a:t>NVR</a:t>
            </a:r>
            <a:endParaRPr kumimoji="0" lang="en-US" altLang="zh-TW" sz="1000" b="0" dirty="0">
              <a:solidFill>
                <a:schemeClr val="tx1"/>
              </a:solidFill>
            </a:endParaRPr>
          </a:p>
        </p:txBody>
      </p:sp>
      <p:sp>
        <p:nvSpPr>
          <p:cNvPr id="74" name="AutoShape 61"/>
          <p:cNvSpPr>
            <a:spLocks noChangeArrowheads="1"/>
          </p:cNvSpPr>
          <p:nvPr/>
        </p:nvSpPr>
        <p:spPr bwMode="auto">
          <a:xfrm rot="366049">
            <a:off x="3483676" y="3111417"/>
            <a:ext cx="1787525" cy="458787"/>
          </a:xfrm>
          <a:prstGeom prst="rightArrow">
            <a:avLst>
              <a:gd name="adj1" fmla="val 52250"/>
              <a:gd name="adj2" fmla="val 67534"/>
            </a:avLst>
          </a:prstGeom>
          <a:gradFill rotWithShape="0">
            <a:gsLst>
              <a:gs pos="0">
                <a:srgbClr val="FFFFFF"/>
              </a:gs>
              <a:gs pos="100000">
                <a:schemeClr val="folHlink"/>
              </a:gs>
            </a:gsLst>
            <a:lin ang="0" scaled="1"/>
          </a:gradFill>
          <a:ln w="9525">
            <a:noFill/>
            <a:miter lim="800000"/>
            <a:headEnd/>
            <a:tailEnd/>
          </a:ln>
        </p:spPr>
        <p:txBody>
          <a:bodyPr wrap="none" lIns="91418" tIns="45710" rIns="91418" bIns="45710" anchor="ctr"/>
          <a:lstStyle/>
          <a:p>
            <a:pPr algn="ctr">
              <a:spcBef>
                <a:spcPct val="50000"/>
              </a:spcBef>
            </a:pPr>
            <a:endParaRPr lang="en-US" altLang="zh-TW" sz="900">
              <a:solidFill>
                <a:schemeClr val="tx1"/>
              </a:solidFill>
            </a:endParaRPr>
          </a:p>
        </p:txBody>
      </p:sp>
      <p:sp>
        <p:nvSpPr>
          <p:cNvPr id="76" name="AutoShape 61"/>
          <p:cNvSpPr>
            <a:spLocks noChangeArrowheads="1"/>
          </p:cNvSpPr>
          <p:nvPr/>
        </p:nvSpPr>
        <p:spPr bwMode="auto">
          <a:xfrm rot="1025299">
            <a:off x="3741446" y="4095179"/>
            <a:ext cx="1473779" cy="458787"/>
          </a:xfrm>
          <a:prstGeom prst="rightArrow">
            <a:avLst>
              <a:gd name="adj1" fmla="val 52250"/>
              <a:gd name="adj2" fmla="val 67534"/>
            </a:avLst>
          </a:prstGeom>
          <a:gradFill rotWithShape="0">
            <a:gsLst>
              <a:gs pos="0">
                <a:srgbClr val="FFFFFF"/>
              </a:gs>
              <a:gs pos="100000">
                <a:schemeClr val="folHlink"/>
              </a:gs>
            </a:gsLst>
            <a:lin ang="0" scaled="1"/>
          </a:gradFill>
          <a:ln w="9525">
            <a:noFill/>
            <a:miter lim="800000"/>
            <a:headEnd/>
            <a:tailEnd/>
          </a:ln>
        </p:spPr>
        <p:txBody>
          <a:bodyPr wrap="none" lIns="91418" tIns="45710" rIns="91418" bIns="45710" anchor="ctr"/>
          <a:lstStyle/>
          <a:p>
            <a:pPr algn="ctr">
              <a:spcBef>
                <a:spcPct val="50000"/>
              </a:spcBef>
            </a:pPr>
            <a:endParaRPr lang="en-US" altLang="zh-TW" sz="900">
              <a:solidFill>
                <a:schemeClr val="tx1"/>
              </a:solidFill>
            </a:endParaRPr>
          </a:p>
        </p:txBody>
      </p:sp>
      <p:pic>
        <p:nvPicPr>
          <p:cNvPr id="77" name="Picture 17" descr="DSN-722-4_left side"/>
          <p:cNvPicPr>
            <a:picLocks noChangeAspect="1" noChangeArrowheads="1"/>
          </p:cNvPicPr>
          <p:nvPr/>
        </p:nvPicPr>
        <p:blipFill>
          <a:blip r:embed="rId4" cstate="email"/>
          <a:srcRect/>
          <a:stretch>
            <a:fillRect/>
          </a:stretch>
        </p:blipFill>
        <p:spPr bwMode="auto">
          <a:xfrm>
            <a:off x="640142" y="3177356"/>
            <a:ext cx="660486" cy="504307"/>
          </a:xfrm>
          <a:prstGeom prst="rect">
            <a:avLst/>
          </a:prstGeom>
          <a:noFill/>
          <a:ln w="9525">
            <a:noFill/>
            <a:miter lim="800000"/>
            <a:headEnd/>
            <a:tailEnd/>
          </a:ln>
        </p:spPr>
      </p:pic>
      <p:sp>
        <p:nvSpPr>
          <p:cNvPr id="78" name="Text Box 8"/>
          <p:cNvSpPr txBox="1">
            <a:spLocks noChangeArrowheads="1"/>
          </p:cNvSpPr>
          <p:nvPr/>
        </p:nvSpPr>
        <p:spPr bwMode="auto">
          <a:xfrm rot="5400000">
            <a:off x="-417309" y="2068079"/>
            <a:ext cx="1419582" cy="184666"/>
          </a:xfrm>
          <a:prstGeom prst="rect">
            <a:avLst/>
          </a:prstGeom>
          <a:solidFill>
            <a:schemeClr val="accent1"/>
          </a:solidFill>
          <a:ln w="9525">
            <a:noFill/>
            <a:miter lim="800000"/>
            <a:headEnd/>
            <a:tailEnd/>
          </a:ln>
        </p:spPr>
        <p:txBody>
          <a:bodyPr wrap="square" lIns="92075" tIns="0" rIns="92075" bIns="0">
            <a:spAutoFit/>
          </a:bodyPr>
          <a:lstStyle/>
          <a:p>
            <a:pPr algn="ctr">
              <a:spcBef>
                <a:spcPct val="50000"/>
              </a:spcBef>
              <a:buNone/>
            </a:pPr>
            <a:r>
              <a:rPr lang="en-US" altLang="zh-TW" sz="1200" b="1" dirty="0">
                <a:solidFill>
                  <a:srgbClr val="663300"/>
                </a:solidFill>
              </a:rPr>
              <a:t>16 Ch</a:t>
            </a:r>
          </a:p>
        </p:txBody>
      </p:sp>
      <p:sp>
        <p:nvSpPr>
          <p:cNvPr id="79" name="Text Box 7"/>
          <p:cNvSpPr txBox="1">
            <a:spLocks noChangeArrowheads="1"/>
          </p:cNvSpPr>
          <p:nvPr/>
        </p:nvSpPr>
        <p:spPr bwMode="auto">
          <a:xfrm rot="5400000">
            <a:off x="-376403" y="5680518"/>
            <a:ext cx="1324192" cy="184666"/>
          </a:xfrm>
          <a:prstGeom prst="rect">
            <a:avLst/>
          </a:prstGeom>
          <a:solidFill>
            <a:schemeClr val="folHlink"/>
          </a:solidFill>
          <a:ln w="9525">
            <a:noFill/>
            <a:miter lim="800000"/>
            <a:headEnd/>
            <a:tailEnd/>
          </a:ln>
        </p:spPr>
        <p:txBody>
          <a:bodyPr wrap="square" lIns="92075" tIns="0" rIns="92075" bIns="0">
            <a:spAutoFit/>
          </a:bodyPr>
          <a:lstStyle/>
          <a:p>
            <a:pPr algn="ctr">
              <a:spcBef>
                <a:spcPct val="50000"/>
              </a:spcBef>
              <a:buNone/>
            </a:pPr>
            <a:r>
              <a:rPr kumimoji="0" lang="en-US" altLang="zh-TW" sz="1200" b="1" dirty="0"/>
              <a:t>4 Ch</a:t>
            </a:r>
          </a:p>
        </p:txBody>
      </p:sp>
      <p:sp>
        <p:nvSpPr>
          <p:cNvPr id="80" name="Text Box 8"/>
          <p:cNvSpPr txBox="1">
            <a:spLocks noChangeArrowheads="1"/>
          </p:cNvSpPr>
          <p:nvPr/>
        </p:nvSpPr>
        <p:spPr bwMode="auto">
          <a:xfrm rot="5400000">
            <a:off x="-839315" y="3902165"/>
            <a:ext cx="2252279" cy="188349"/>
          </a:xfrm>
          <a:prstGeom prst="rect">
            <a:avLst/>
          </a:prstGeom>
          <a:solidFill>
            <a:srgbClr val="FFFF00"/>
          </a:solidFill>
          <a:ln w="9525">
            <a:noFill/>
            <a:miter lim="800000"/>
            <a:headEnd/>
            <a:tailEnd/>
          </a:ln>
        </p:spPr>
        <p:txBody>
          <a:bodyPr wrap="square" lIns="92075" tIns="0" rIns="92075" bIns="0">
            <a:spAutoFit/>
          </a:bodyPr>
          <a:lstStyle/>
          <a:p>
            <a:pPr algn="ctr">
              <a:spcBef>
                <a:spcPct val="50000"/>
              </a:spcBef>
              <a:buNone/>
            </a:pPr>
            <a:r>
              <a:rPr lang="en-US" altLang="zh-TW" sz="1200" b="1" dirty="0" smtClean="0">
                <a:solidFill>
                  <a:srgbClr val="663300"/>
                </a:solidFill>
              </a:rPr>
              <a:t>9 </a:t>
            </a:r>
            <a:r>
              <a:rPr lang="en-US" altLang="zh-TW" sz="1200" b="1" dirty="0">
                <a:solidFill>
                  <a:srgbClr val="663300"/>
                </a:solidFill>
              </a:rPr>
              <a:t>Ch</a:t>
            </a:r>
            <a:endParaRPr kumimoji="0" lang="en-US" altLang="zh-TW" sz="1200" b="1" dirty="0"/>
          </a:p>
        </p:txBody>
      </p:sp>
      <p:sp>
        <p:nvSpPr>
          <p:cNvPr id="81" name="Rectangle 13"/>
          <p:cNvSpPr>
            <a:spLocks noChangeArrowheads="1"/>
          </p:cNvSpPr>
          <p:nvPr/>
        </p:nvSpPr>
        <p:spPr bwMode="auto">
          <a:xfrm>
            <a:off x="7263082" y="5251703"/>
            <a:ext cx="1880918" cy="1200308"/>
          </a:xfrm>
          <a:prstGeom prst="rect">
            <a:avLst/>
          </a:prstGeom>
          <a:noFill/>
          <a:ln w="9525">
            <a:noFill/>
            <a:miter lim="800000"/>
            <a:headEnd/>
            <a:tailEnd/>
          </a:ln>
        </p:spPr>
        <p:txBody>
          <a:bodyPr wrap="square" lIns="91418" tIns="45710" rIns="91418" bIns="45710">
            <a:spAutoFit/>
          </a:bodyPr>
          <a:lstStyle/>
          <a:p>
            <a:pPr eaLnBrk="0" hangingPunct="0">
              <a:buNone/>
            </a:pPr>
            <a:r>
              <a:rPr kumimoji="0" lang="en-US" altLang="zh-TW" sz="1200" dirty="0" err="1" smtClean="0">
                <a:solidFill>
                  <a:srgbClr val="00B050"/>
                </a:solidFill>
              </a:rPr>
              <a:t>DNR</a:t>
            </a:r>
            <a:r>
              <a:rPr kumimoji="0" lang="en-US" altLang="zh-TW" sz="1200" dirty="0" smtClean="0">
                <a:solidFill>
                  <a:srgbClr val="00B050"/>
                </a:solidFill>
              </a:rPr>
              <a:t>-112</a:t>
            </a:r>
            <a:br>
              <a:rPr kumimoji="0" lang="en-US" altLang="zh-TW" sz="1200" dirty="0" smtClean="0">
                <a:solidFill>
                  <a:srgbClr val="00B050"/>
                </a:solidFill>
              </a:rPr>
            </a:br>
            <a:r>
              <a:rPr kumimoji="0" lang="en-US" altLang="zh-TW" sz="1000" b="0" dirty="0" smtClean="0">
                <a:solidFill>
                  <a:srgbClr val="00B050"/>
                </a:solidFill>
              </a:rPr>
              <a:t>2-bay </a:t>
            </a:r>
            <a:r>
              <a:rPr kumimoji="0" lang="en-US" altLang="zh-TW" sz="1000" b="0" dirty="0">
                <a:solidFill>
                  <a:srgbClr val="00B050"/>
                </a:solidFill>
              </a:rPr>
              <a:t>3.5” </a:t>
            </a:r>
            <a:r>
              <a:rPr kumimoji="0" lang="en-US" altLang="zh-TW" sz="1000" b="0" dirty="0" err="1" smtClean="0">
                <a:solidFill>
                  <a:srgbClr val="00B050"/>
                </a:solidFill>
              </a:rPr>
              <a:t>SATA</a:t>
            </a:r>
            <a:r>
              <a:rPr kumimoji="0" lang="en-US" altLang="zh-TW" sz="1000" b="0" dirty="0" smtClean="0">
                <a:solidFill>
                  <a:srgbClr val="00B050"/>
                </a:solidFill>
              </a:rPr>
              <a:t/>
            </a:r>
            <a:br>
              <a:rPr kumimoji="0" lang="en-US" altLang="zh-TW" sz="1000" b="0" dirty="0" smtClean="0">
                <a:solidFill>
                  <a:srgbClr val="00B050"/>
                </a:solidFill>
              </a:rPr>
            </a:br>
            <a:r>
              <a:rPr kumimoji="0" lang="en-US" altLang="zh-TW" sz="1000" b="0" dirty="0" smtClean="0">
                <a:solidFill>
                  <a:srgbClr val="00B050"/>
                </a:solidFill>
              </a:rPr>
              <a:t>4 Channel</a:t>
            </a:r>
            <a:br>
              <a:rPr kumimoji="0" lang="en-US" altLang="zh-TW" sz="1000" b="0" dirty="0" smtClean="0">
                <a:solidFill>
                  <a:srgbClr val="00B050"/>
                </a:solidFill>
              </a:rPr>
            </a:br>
            <a:r>
              <a:rPr kumimoji="0" lang="en-US" altLang="zh-TW" sz="1000" b="0" dirty="0" err="1" smtClean="0">
                <a:solidFill>
                  <a:srgbClr val="00B050"/>
                </a:solidFill>
              </a:rPr>
              <a:t>H.264</a:t>
            </a:r>
            <a:r>
              <a:rPr kumimoji="0" lang="en-US" altLang="zh-TW" sz="1000" b="0" dirty="0">
                <a:solidFill>
                  <a:srgbClr val="00B050"/>
                </a:solidFill>
              </a:rPr>
              <a:t>, </a:t>
            </a:r>
            <a:r>
              <a:rPr kumimoji="0" lang="en-US" altLang="zh-TW" sz="1000" b="0" dirty="0" err="1">
                <a:solidFill>
                  <a:srgbClr val="00B050"/>
                </a:solidFill>
              </a:rPr>
              <a:t>MPEG4</a:t>
            </a:r>
            <a:r>
              <a:rPr kumimoji="0" lang="en-US" altLang="zh-TW" sz="1000" b="0" dirty="0">
                <a:solidFill>
                  <a:srgbClr val="00B050"/>
                </a:solidFill>
              </a:rPr>
              <a:t>, </a:t>
            </a:r>
            <a:r>
              <a:rPr kumimoji="0" lang="en-US" altLang="zh-TW" sz="1000" b="0" dirty="0" err="1">
                <a:solidFill>
                  <a:srgbClr val="00B050"/>
                </a:solidFill>
              </a:rPr>
              <a:t>MJPEG</a:t>
            </a:r>
            <a:r>
              <a:rPr kumimoji="0" lang="en-US" altLang="zh-TW" sz="1000" b="0" dirty="0">
                <a:solidFill>
                  <a:srgbClr val="00B050"/>
                </a:solidFill>
              </a:rPr>
              <a:t/>
            </a:r>
            <a:br>
              <a:rPr kumimoji="0" lang="en-US" altLang="zh-TW" sz="1000" b="0" dirty="0">
                <a:solidFill>
                  <a:srgbClr val="00B050"/>
                </a:solidFill>
              </a:rPr>
            </a:br>
            <a:r>
              <a:rPr kumimoji="0" lang="en-US" altLang="zh-TW" sz="1000" b="0" dirty="0">
                <a:solidFill>
                  <a:srgbClr val="00B050"/>
                </a:solidFill>
              </a:rPr>
              <a:t>VGA @ 120 fps recording</a:t>
            </a:r>
            <a:br>
              <a:rPr kumimoji="0" lang="en-US" altLang="zh-TW" sz="1000" b="0" dirty="0">
                <a:solidFill>
                  <a:srgbClr val="00B050"/>
                </a:solidFill>
              </a:rPr>
            </a:br>
            <a:r>
              <a:rPr kumimoji="0" lang="en-US" altLang="zh-TW" sz="1000" b="0" dirty="0">
                <a:solidFill>
                  <a:srgbClr val="00B050"/>
                </a:solidFill>
              </a:rPr>
              <a:t>Video </a:t>
            </a:r>
            <a:r>
              <a:rPr kumimoji="0" lang="en-US" altLang="zh-TW" sz="1000" b="0" dirty="0" smtClean="0">
                <a:solidFill>
                  <a:srgbClr val="00B050"/>
                </a:solidFill>
              </a:rPr>
              <a:t>output</a:t>
            </a:r>
            <a:br>
              <a:rPr kumimoji="0" lang="en-US" altLang="zh-TW" sz="1000" b="0" dirty="0" smtClean="0">
                <a:solidFill>
                  <a:srgbClr val="00B050"/>
                </a:solidFill>
              </a:rPr>
            </a:br>
            <a:r>
              <a:rPr kumimoji="0" lang="en-US" altLang="zh-TW" sz="1000" b="0" dirty="0" smtClean="0">
                <a:solidFill>
                  <a:srgbClr val="00B050"/>
                </a:solidFill>
              </a:rPr>
              <a:t>Remote controller</a:t>
            </a:r>
            <a:endParaRPr kumimoji="0" lang="en-US" altLang="zh-TW" sz="1000" b="0" dirty="0">
              <a:solidFill>
                <a:srgbClr val="00B050"/>
              </a:solidFill>
            </a:endParaRPr>
          </a:p>
        </p:txBody>
      </p:sp>
      <p:sp>
        <p:nvSpPr>
          <p:cNvPr id="82" name="Text Box 27"/>
          <p:cNvSpPr txBox="1">
            <a:spLocks noChangeArrowheads="1"/>
          </p:cNvSpPr>
          <p:nvPr/>
        </p:nvSpPr>
        <p:spPr bwMode="auto">
          <a:xfrm>
            <a:off x="6318492" y="5888158"/>
            <a:ext cx="879475" cy="276999"/>
          </a:xfrm>
          <a:prstGeom prst="rect">
            <a:avLst/>
          </a:prstGeom>
          <a:noFill/>
          <a:ln w="9525" algn="ctr">
            <a:noFill/>
            <a:miter lim="800000"/>
            <a:headEnd/>
            <a:tailEnd/>
          </a:ln>
          <a:effectLst/>
        </p:spPr>
        <p:txBody>
          <a:bodyPr>
            <a:spAutoFit/>
          </a:bodyPr>
          <a:lstStyle/>
          <a:p>
            <a:pPr algn="ctr">
              <a:spcBef>
                <a:spcPct val="100000"/>
              </a:spcBef>
              <a:spcAft>
                <a:spcPct val="100000"/>
              </a:spcAft>
              <a:buNone/>
              <a:defRPr/>
            </a:pPr>
            <a:r>
              <a:rPr lang="en-US" altLang="zh-TW" sz="1200" dirty="0" smtClean="0">
                <a:solidFill>
                  <a:schemeClr val="tx1"/>
                </a:solidFill>
                <a:latin typeface="Arial" charset="0"/>
              </a:rPr>
              <a:t>(New ID)</a:t>
            </a:r>
            <a:endParaRPr lang="en-US" altLang="zh-TW" sz="1200" dirty="0">
              <a:solidFill>
                <a:schemeClr val="tx1"/>
              </a:solidFill>
              <a:latin typeface="Arial" charset="0"/>
            </a:endParaRPr>
          </a:p>
        </p:txBody>
      </p:sp>
      <p:sp>
        <p:nvSpPr>
          <p:cNvPr id="83" name="Rectangle 48"/>
          <p:cNvSpPr>
            <a:spLocks noChangeArrowheads="1"/>
          </p:cNvSpPr>
          <p:nvPr/>
        </p:nvSpPr>
        <p:spPr bwMode="auto">
          <a:xfrm>
            <a:off x="7175500" y="1549946"/>
            <a:ext cx="2349500" cy="1200308"/>
          </a:xfrm>
          <a:prstGeom prst="rect">
            <a:avLst/>
          </a:prstGeom>
          <a:noFill/>
          <a:ln w="9525">
            <a:noFill/>
            <a:miter lim="800000"/>
            <a:headEnd/>
            <a:tailEnd/>
          </a:ln>
        </p:spPr>
        <p:txBody>
          <a:bodyPr wrap="square" lIns="91418" tIns="45710" rIns="91418" bIns="45710">
            <a:spAutoFit/>
          </a:bodyPr>
          <a:lstStyle/>
          <a:p>
            <a:pPr eaLnBrk="0" hangingPunct="0">
              <a:buNone/>
            </a:pPr>
            <a:r>
              <a:rPr kumimoji="0" lang="en-US" altLang="zh-TW" sz="1200" dirty="0" err="1" smtClean="0">
                <a:solidFill>
                  <a:srgbClr val="00B050"/>
                </a:solidFill>
              </a:rPr>
              <a:t>DNR</a:t>
            </a:r>
            <a:r>
              <a:rPr kumimoji="0" lang="en-US" altLang="zh-TW" sz="1200" dirty="0" smtClean="0">
                <a:solidFill>
                  <a:srgbClr val="00B050"/>
                </a:solidFill>
              </a:rPr>
              <a:t>-742</a:t>
            </a:r>
            <a:br>
              <a:rPr kumimoji="0" lang="en-US" altLang="zh-TW" sz="1200" dirty="0" smtClean="0">
                <a:solidFill>
                  <a:srgbClr val="00B050"/>
                </a:solidFill>
              </a:rPr>
            </a:br>
            <a:r>
              <a:rPr kumimoji="0" lang="en-US" altLang="zh-TW" sz="1000" b="0" dirty="0" smtClean="0">
                <a:solidFill>
                  <a:srgbClr val="00B050"/>
                </a:solidFill>
              </a:rPr>
              <a:t>4-bay </a:t>
            </a:r>
            <a:r>
              <a:rPr kumimoji="0" lang="en-US" altLang="zh-TW" sz="1000" b="0" dirty="0">
                <a:solidFill>
                  <a:srgbClr val="00B050"/>
                </a:solidFill>
              </a:rPr>
              <a:t>3.5” </a:t>
            </a:r>
            <a:r>
              <a:rPr kumimoji="0" lang="en-US" altLang="zh-TW" sz="1000" b="0" dirty="0" err="1" smtClean="0">
                <a:solidFill>
                  <a:srgbClr val="00B050"/>
                </a:solidFill>
              </a:rPr>
              <a:t>SATA</a:t>
            </a:r>
            <a:r>
              <a:rPr kumimoji="0" lang="en-US" altLang="zh-TW" sz="1000" b="0" dirty="0" smtClean="0">
                <a:solidFill>
                  <a:srgbClr val="00B050"/>
                </a:solidFill>
              </a:rPr>
              <a:t> 16 channel</a:t>
            </a:r>
            <a:br>
              <a:rPr kumimoji="0" lang="en-US" altLang="zh-TW" sz="1000" b="0" dirty="0" smtClean="0">
                <a:solidFill>
                  <a:srgbClr val="00B050"/>
                </a:solidFill>
              </a:rPr>
            </a:br>
            <a:r>
              <a:rPr kumimoji="0" lang="en-US" altLang="zh-TW" sz="1000" b="0" dirty="0" err="1" smtClean="0">
                <a:solidFill>
                  <a:srgbClr val="00B050"/>
                </a:solidFill>
              </a:rPr>
              <a:t>H.264</a:t>
            </a:r>
            <a:r>
              <a:rPr kumimoji="0" lang="en-US" altLang="zh-TW" sz="1000" b="0" dirty="0" smtClean="0">
                <a:solidFill>
                  <a:srgbClr val="00B050"/>
                </a:solidFill>
              </a:rPr>
              <a:t> </a:t>
            </a:r>
            <a:r>
              <a:rPr kumimoji="0" lang="en-US" altLang="zh-TW" sz="1000" b="0" dirty="0">
                <a:solidFill>
                  <a:srgbClr val="00B050"/>
                </a:solidFill>
              </a:rPr>
              <a:t>/ </a:t>
            </a:r>
            <a:r>
              <a:rPr kumimoji="0" lang="en-US" altLang="zh-TW" sz="1000" b="0" dirty="0" err="1" smtClean="0">
                <a:solidFill>
                  <a:srgbClr val="00B050"/>
                </a:solidFill>
              </a:rPr>
              <a:t>MJPEG</a:t>
            </a:r>
            <a:r>
              <a:rPr kumimoji="0" lang="en-US" altLang="zh-TW" sz="1000" b="0" dirty="0" smtClean="0">
                <a:solidFill>
                  <a:srgbClr val="00B050"/>
                </a:solidFill>
              </a:rPr>
              <a:t/>
            </a:r>
            <a:br>
              <a:rPr kumimoji="0" lang="en-US" altLang="zh-TW" sz="1000" b="0" dirty="0" smtClean="0">
                <a:solidFill>
                  <a:srgbClr val="00B050"/>
                </a:solidFill>
              </a:rPr>
            </a:br>
            <a:r>
              <a:rPr kumimoji="0" lang="en-US" altLang="zh-TW" sz="1000" b="0" dirty="0" smtClean="0">
                <a:solidFill>
                  <a:srgbClr val="00B050"/>
                </a:solidFill>
              </a:rPr>
              <a:t>Real-time </a:t>
            </a:r>
            <a:r>
              <a:rPr kumimoji="0" lang="en-US" altLang="zh-TW" sz="1000" b="0" dirty="0">
                <a:solidFill>
                  <a:srgbClr val="00B050"/>
                </a:solidFill>
              </a:rPr>
              <a:t>live display</a:t>
            </a:r>
            <a:br>
              <a:rPr kumimoji="0" lang="en-US" altLang="zh-TW" sz="1000" b="0" dirty="0">
                <a:solidFill>
                  <a:srgbClr val="00B050"/>
                </a:solidFill>
              </a:rPr>
            </a:br>
            <a:r>
              <a:rPr kumimoji="0" lang="en-US" altLang="zh-TW" sz="1000" b="0" dirty="0">
                <a:solidFill>
                  <a:srgbClr val="00B050"/>
                </a:solidFill>
              </a:rPr>
              <a:t>VGA @ 480 fps recording</a:t>
            </a:r>
            <a:br>
              <a:rPr kumimoji="0" lang="en-US" altLang="zh-TW" sz="1000" b="0" dirty="0">
                <a:solidFill>
                  <a:srgbClr val="00B050"/>
                </a:solidFill>
              </a:rPr>
            </a:br>
            <a:r>
              <a:rPr kumimoji="0" lang="en-US" altLang="zh-TW" sz="1000" b="0" dirty="0">
                <a:solidFill>
                  <a:srgbClr val="00B050"/>
                </a:solidFill>
              </a:rPr>
              <a:t>Video </a:t>
            </a:r>
            <a:r>
              <a:rPr kumimoji="0" lang="en-US" altLang="zh-TW" sz="1000" b="0" dirty="0" smtClean="0">
                <a:solidFill>
                  <a:srgbClr val="00B050"/>
                </a:solidFill>
              </a:rPr>
              <a:t>output</a:t>
            </a:r>
            <a:br>
              <a:rPr kumimoji="0" lang="en-US" altLang="zh-TW" sz="1000" b="0" dirty="0" smtClean="0">
                <a:solidFill>
                  <a:srgbClr val="00B050"/>
                </a:solidFill>
              </a:rPr>
            </a:br>
            <a:r>
              <a:rPr kumimoji="0" lang="en-US" altLang="zh-TW" sz="1000" b="0" dirty="0" smtClean="0">
                <a:solidFill>
                  <a:srgbClr val="00B050"/>
                </a:solidFill>
              </a:rPr>
              <a:t>Rack </a:t>
            </a:r>
            <a:r>
              <a:rPr kumimoji="0" lang="en-US" altLang="zh-TW" sz="1000" b="0" dirty="0">
                <a:solidFill>
                  <a:srgbClr val="00B050"/>
                </a:solidFill>
              </a:rPr>
              <a:t>mount</a:t>
            </a:r>
          </a:p>
        </p:txBody>
      </p:sp>
      <p:sp>
        <p:nvSpPr>
          <p:cNvPr id="84" name="Text Box 49"/>
          <p:cNvSpPr txBox="1">
            <a:spLocks noChangeArrowheads="1"/>
          </p:cNvSpPr>
          <p:nvPr/>
        </p:nvSpPr>
        <p:spPr bwMode="auto">
          <a:xfrm>
            <a:off x="6222712" y="2319326"/>
            <a:ext cx="1120690" cy="276999"/>
          </a:xfrm>
          <a:prstGeom prst="rect">
            <a:avLst/>
          </a:prstGeom>
          <a:noFill/>
          <a:ln w="9525" algn="ctr">
            <a:noFill/>
            <a:miter lim="800000"/>
            <a:headEnd/>
            <a:tailEnd/>
          </a:ln>
          <a:effectLst/>
        </p:spPr>
        <p:txBody>
          <a:bodyPr wrap="square">
            <a:spAutoFit/>
          </a:bodyPr>
          <a:lstStyle/>
          <a:p>
            <a:pPr algn="ctr">
              <a:spcBef>
                <a:spcPct val="100000"/>
              </a:spcBef>
              <a:spcAft>
                <a:spcPct val="100000"/>
              </a:spcAft>
              <a:buNone/>
              <a:defRPr/>
            </a:pPr>
            <a:r>
              <a:rPr lang="en-US" altLang="zh-TW" sz="1200" dirty="0" smtClean="0">
                <a:solidFill>
                  <a:schemeClr val="tx1"/>
                </a:solidFill>
                <a:latin typeface="Arial" charset="0"/>
              </a:rPr>
              <a:t>(New ID)</a:t>
            </a:r>
            <a:endParaRPr lang="en-US" altLang="zh-TW" sz="1200" dirty="0">
              <a:solidFill>
                <a:schemeClr val="tx1"/>
              </a:solidFill>
              <a:latin typeface="Arial" charset="0"/>
            </a:endParaRPr>
          </a:p>
        </p:txBody>
      </p:sp>
      <p:cxnSp>
        <p:nvCxnSpPr>
          <p:cNvPr id="85" name="直線接點 84"/>
          <p:cNvCxnSpPr/>
          <p:nvPr/>
        </p:nvCxnSpPr>
        <p:spPr bwMode="auto">
          <a:xfrm>
            <a:off x="495702" y="2867381"/>
            <a:ext cx="8377881" cy="0"/>
          </a:xfrm>
          <a:prstGeom prst="line">
            <a:avLst/>
          </a:prstGeom>
          <a:solidFill>
            <a:schemeClr val="accent1"/>
          </a:solidFill>
          <a:ln w="9525" cap="flat" cmpd="sng" algn="ctr">
            <a:solidFill>
              <a:schemeClr val="bg1">
                <a:lumMod val="85000"/>
              </a:schemeClr>
            </a:solidFill>
            <a:prstDash val="dash"/>
            <a:round/>
            <a:headEnd type="none" w="med" len="med"/>
            <a:tailEnd type="none" w="med" len="med"/>
          </a:ln>
          <a:effectLst/>
        </p:spPr>
      </p:cxnSp>
      <p:cxnSp>
        <p:nvCxnSpPr>
          <p:cNvPr id="86" name="直線接點 85"/>
          <p:cNvCxnSpPr/>
          <p:nvPr/>
        </p:nvCxnSpPr>
        <p:spPr bwMode="auto">
          <a:xfrm>
            <a:off x="494269" y="5134835"/>
            <a:ext cx="8377881" cy="0"/>
          </a:xfrm>
          <a:prstGeom prst="line">
            <a:avLst/>
          </a:prstGeom>
          <a:solidFill>
            <a:schemeClr val="accent1"/>
          </a:solidFill>
          <a:ln w="9525" cap="flat" cmpd="sng" algn="ctr">
            <a:solidFill>
              <a:schemeClr val="bg1">
                <a:lumMod val="85000"/>
              </a:schemeClr>
            </a:solidFill>
            <a:prstDash val="dash"/>
            <a:round/>
            <a:headEnd type="none" w="med" len="med"/>
            <a:tailEnd type="none" w="med" len="med"/>
          </a:ln>
          <a:effectLst/>
        </p:spPr>
      </p:cxnSp>
      <p:sp>
        <p:nvSpPr>
          <p:cNvPr id="87" name="Rectangle 13"/>
          <p:cNvSpPr>
            <a:spLocks noChangeArrowheads="1"/>
          </p:cNvSpPr>
          <p:nvPr/>
        </p:nvSpPr>
        <p:spPr bwMode="auto">
          <a:xfrm>
            <a:off x="1348254" y="2959428"/>
            <a:ext cx="2531415" cy="1384974"/>
          </a:xfrm>
          <a:prstGeom prst="rect">
            <a:avLst/>
          </a:prstGeom>
          <a:noFill/>
          <a:ln w="9525">
            <a:noFill/>
            <a:miter lim="800000"/>
            <a:headEnd/>
            <a:tailEnd/>
          </a:ln>
        </p:spPr>
        <p:txBody>
          <a:bodyPr wrap="square" lIns="91418" tIns="45710" rIns="91418" bIns="45710">
            <a:spAutoFit/>
          </a:bodyPr>
          <a:lstStyle/>
          <a:p>
            <a:pPr eaLnBrk="0" hangingPunct="0">
              <a:buNone/>
            </a:pPr>
            <a:r>
              <a:rPr kumimoji="0" lang="en-US" altLang="zh-TW" sz="1200" dirty="0" smtClean="0">
                <a:solidFill>
                  <a:schemeClr val="tx1"/>
                </a:solidFill>
              </a:rPr>
              <a:t>DNS-726-4 </a:t>
            </a:r>
            <a:r>
              <a:rPr kumimoji="0" lang="en-US" altLang="zh-TW" sz="1200" dirty="0">
                <a:solidFill>
                  <a:schemeClr val="tx1"/>
                </a:solidFill>
              </a:rPr>
              <a:t/>
            </a:r>
            <a:br>
              <a:rPr kumimoji="0" lang="en-US" altLang="zh-TW" sz="1200" dirty="0">
                <a:solidFill>
                  <a:schemeClr val="tx1"/>
                </a:solidFill>
              </a:rPr>
            </a:br>
            <a:r>
              <a:rPr kumimoji="0" lang="en-US" altLang="zh-TW" sz="1200" dirty="0" smtClean="0">
                <a:solidFill>
                  <a:schemeClr val="tx1"/>
                </a:solidFill>
              </a:rPr>
              <a:t>DNS-722-4</a:t>
            </a:r>
            <a:endParaRPr kumimoji="0" lang="en-US" altLang="zh-TW" sz="1200" dirty="0">
              <a:solidFill>
                <a:schemeClr val="tx1"/>
              </a:solidFill>
            </a:endParaRPr>
          </a:p>
          <a:p>
            <a:pPr eaLnBrk="0" hangingPunct="0">
              <a:buNone/>
            </a:pPr>
            <a:r>
              <a:rPr kumimoji="0" lang="en-US" altLang="zh-TW" sz="1000" b="0" dirty="0">
                <a:solidFill>
                  <a:schemeClr val="tx1"/>
                </a:solidFill>
              </a:rPr>
              <a:t>2-bay 3.5” </a:t>
            </a:r>
            <a:r>
              <a:rPr kumimoji="0" lang="en-US" altLang="zh-TW" sz="1000" b="0" dirty="0" err="1">
                <a:solidFill>
                  <a:schemeClr val="tx1"/>
                </a:solidFill>
              </a:rPr>
              <a:t>SATA</a:t>
            </a:r>
            <a:r>
              <a:rPr kumimoji="0" lang="en-US" altLang="zh-TW" sz="1000" b="0" dirty="0">
                <a:solidFill>
                  <a:schemeClr val="tx1"/>
                </a:solidFill>
              </a:rPr>
              <a:t/>
            </a:r>
            <a:br>
              <a:rPr kumimoji="0" lang="en-US" altLang="zh-TW" sz="1000" b="0" dirty="0">
                <a:solidFill>
                  <a:schemeClr val="tx1"/>
                </a:solidFill>
              </a:rPr>
            </a:br>
            <a:r>
              <a:rPr kumimoji="0" lang="en-US" altLang="zh-TW" sz="1000" b="0" dirty="0" smtClean="0">
                <a:solidFill>
                  <a:schemeClr val="tx1"/>
                </a:solidFill>
              </a:rPr>
              <a:t>9 Channels</a:t>
            </a:r>
            <a:endParaRPr kumimoji="0" lang="en-US" altLang="zh-TW" sz="1000" b="0" dirty="0">
              <a:solidFill>
                <a:schemeClr val="tx1"/>
              </a:solidFill>
            </a:endParaRPr>
          </a:p>
          <a:p>
            <a:pPr eaLnBrk="0" hangingPunct="0">
              <a:buNone/>
            </a:pPr>
            <a:r>
              <a:rPr kumimoji="0" lang="en-US" altLang="zh-TW" sz="1000" b="0" dirty="0" err="1">
                <a:solidFill>
                  <a:schemeClr val="tx1"/>
                </a:solidFill>
              </a:rPr>
              <a:t>H.264</a:t>
            </a:r>
            <a:r>
              <a:rPr kumimoji="0" lang="en-US" altLang="zh-TW" sz="1000" b="0" dirty="0">
                <a:solidFill>
                  <a:schemeClr val="tx1"/>
                </a:solidFill>
              </a:rPr>
              <a:t>, </a:t>
            </a:r>
            <a:r>
              <a:rPr kumimoji="0" lang="en-US" altLang="zh-TW" sz="1000" b="0" dirty="0" err="1">
                <a:solidFill>
                  <a:schemeClr val="tx1"/>
                </a:solidFill>
              </a:rPr>
              <a:t>MPEG4</a:t>
            </a:r>
            <a:r>
              <a:rPr kumimoji="0" lang="en-US" altLang="zh-TW" sz="1000" b="0" dirty="0">
                <a:solidFill>
                  <a:schemeClr val="tx1"/>
                </a:solidFill>
              </a:rPr>
              <a:t>, </a:t>
            </a:r>
            <a:r>
              <a:rPr kumimoji="0" lang="en-US" altLang="zh-TW" sz="1000" b="0" dirty="0" err="1">
                <a:solidFill>
                  <a:schemeClr val="tx1"/>
                </a:solidFill>
              </a:rPr>
              <a:t>MJPEG</a:t>
            </a:r>
            <a:r>
              <a:rPr kumimoji="0" lang="en-US" altLang="zh-TW" sz="1000" b="0" dirty="0">
                <a:solidFill>
                  <a:schemeClr val="tx1"/>
                </a:solidFill>
              </a:rPr>
              <a:t/>
            </a:r>
            <a:br>
              <a:rPr kumimoji="0" lang="en-US" altLang="zh-TW" sz="1000" b="0" dirty="0">
                <a:solidFill>
                  <a:schemeClr val="tx1"/>
                </a:solidFill>
              </a:rPr>
            </a:br>
            <a:r>
              <a:rPr kumimoji="0" lang="en-US" altLang="zh-TW" sz="1000" b="0" dirty="0" err="1">
                <a:solidFill>
                  <a:schemeClr val="tx1"/>
                </a:solidFill>
              </a:rPr>
              <a:t>D1@120fps</a:t>
            </a:r>
            <a:r>
              <a:rPr kumimoji="0" lang="en-US" altLang="zh-TW" sz="1000" b="0" dirty="0">
                <a:solidFill>
                  <a:schemeClr val="tx1"/>
                </a:solidFill>
              </a:rPr>
              <a:t> </a:t>
            </a:r>
            <a:r>
              <a:rPr kumimoji="0" lang="en-US" altLang="zh-TW" sz="1000" b="0" dirty="0" smtClean="0">
                <a:solidFill>
                  <a:schemeClr val="tx1"/>
                </a:solidFill>
              </a:rPr>
              <a:t/>
            </a:r>
            <a:br>
              <a:rPr kumimoji="0" lang="en-US" altLang="zh-TW" sz="1000" b="0" dirty="0" smtClean="0">
                <a:solidFill>
                  <a:schemeClr val="tx1"/>
                </a:solidFill>
              </a:rPr>
            </a:br>
            <a:r>
              <a:rPr kumimoji="0" lang="en-US" altLang="zh-TW" sz="1000" b="0" dirty="0" smtClean="0">
                <a:solidFill>
                  <a:schemeClr val="tx1"/>
                </a:solidFill>
              </a:rPr>
              <a:t>(</a:t>
            </a:r>
            <a:r>
              <a:rPr kumimoji="0" lang="en-US" altLang="zh-TW" sz="1000" b="0" dirty="0">
                <a:solidFill>
                  <a:schemeClr val="tx1"/>
                </a:solidFill>
              </a:rPr>
              <a:t>CIF @ 240 fps) </a:t>
            </a:r>
            <a:r>
              <a:rPr kumimoji="0" lang="en-US" altLang="zh-TW" sz="1000" b="0" dirty="0" smtClean="0">
                <a:solidFill>
                  <a:schemeClr val="tx1"/>
                </a:solidFill>
              </a:rPr>
              <a:t>recording</a:t>
            </a:r>
          </a:p>
        </p:txBody>
      </p:sp>
      <p:sp>
        <p:nvSpPr>
          <p:cNvPr id="88" name="Rectangle 13"/>
          <p:cNvSpPr>
            <a:spLocks noChangeArrowheads="1"/>
          </p:cNvSpPr>
          <p:nvPr/>
        </p:nvSpPr>
        <p:spPr bwMode="auto">
          <a:xfrm>
            <a:off x="6201091" y="2831924"/>
            <a:ext cx="2396809" cy="1354197"/>
          </a:xfrm>
          <a:prstGeom prst="rect">
            <a:avLst/>
          </a:prstGeom>
          <a:noFill/>
          <a:ln w="9525">
            <a:noFill/>
            <a:miter lim="800000"/>
            <a:headEnd/>
            <a:tailEnd/>
          </a:ln>
        </p:spPr>
        <p:txBody>
          <a:bodyPr wrap="square" lIns="91418" tIns="45710" rIns="91418" bIns="45710">
            <a:spAutoFit/>
          </a:bodyPr>
          <a:lstStyle/>
          <a:p>
            <a:pPr eaLnBrk="0" hangingPunct="0">
              <a:buNone/>
            </a:pPr>
            <a:r>
              <a:rPr kumimoji="0" lang="en-US" altLang="zh-TW" sz="1200" dirty="0" err="1" smtClean="0">
                <a:solidFill>
                  <a:srgbClr val="FF0000"/>
                </a:solidFill>
              </a:rPr>
              <a:t>DNR</a:t>
            </a:r>
            <a:r>
              <a:rPr kumimoji="0" lang="en-US" altLang="zh-TW" sz="1200" dirty="0" smtClean="0">
                <a:solidFill>
                  <a:srgbClr val="FF0000"/>
                </a:solidFill>
              </a:rPr>
              <a:t>-326</a:t>
            </a:r>
            <a:br>
              <a:rPr kumimoji="0" lang="en-US" altLang="zh-TW" sz="1200" dirty="0" smtClean="0">
                <a:solidFill>
                  <a:srgbClr val="FF0000"/>
                </a:solidFill>
              </a:rPr>
            </a:br>
            <a:r>
              <a:rPr kumimoji="0" lang="en-US" altLang="zh-TW" sz="1000" b="0" dirty="0" smtClean="0">
                <a:solidFill>
                  <a:srgbClr val="FF0000"/>
                </a:solidFill>
              </a:rPr>
              <a:t>2-bay </a:t>
            </a:r>
            <a:r>
              <a:rPr kumimoji="0" lang="en-US" altLang="zh-TW" sz="1000" b="0" dirty="0">
                <a:solidFill>
                  <a:srgbClr val="FF0000"/>
                </a:solidFill>
              </a:rPr>
              <a:t>3.5” </a:t>
            </a:r>
            <a:r>
              <a:rPr kumimoji="0" lang="en-US" altLang="zh-TW" sz="1000" b="0" dirty="0" err="1">
                <a:solidFill>
                  <a:srgbClr val="FF0000"/>
                </a:solidFill>
              </a:rPr>
              <a:t>SATA</a:t>
            </a:r>
            <a:r>
              <a:rPr kumimoji="0" lang="en-US" altLang="zh-TW" sz="1000" b="0" dirty="0">
                <a:solidFill>
                  <a:srgbClr val="FF0000"/>
                </a:solidFill>
              </a:rPr>
              <a:t/>
            </a:r>
            <a:br>
              <a:rPr kumimoji="0" lang="en-US" altLang="zh-TW" sz="1000" b="0" dirty="0">
                <a:solidFill>
                  <a:srgbClr val="FF0000"/>
                </a:solidFill>
              </a:rPr>
            </a:br>
            <a:r>
              <a:rPr kumimoji="0" lang="en-US" altLang="zh-TW" sz="1000" b="0" dirty="0" smtClean="0">
                <a:solidFill>
                  <a:srgbClr val="FF0000"/>
                </a:solidFill>
              </a:rPr>
              <a:t>9 Channels</a:t>
            </a:r>
            <a:br>
              <a:rPr kumimoji="0" lang="en-US" altLang="zh-TW" sz="1000" b="0" dirty="0" smtClean="0">
                <a:solidFill>
                  <a:srgbClr val="FF0000"/>
                </a:solidFill>
              </a:rPr>
            </a:br>
            <a:r>
              <a:rPr kumimoji="0" lang="en-US" altLang="zh-TW" sz="1000" b="0" dirty="0" err="1" smtClean="0">
                <a:solidFill>
                  <a:srgbClr val="FF0000"/>
                </a:solidFill>
              </a:rPr>
              <a:t>H.264</a:t>
            </a:r>
            <a:r>
              <a:rPr kumimoji="0" lang="en-US" altLang="zh-TW" sz="1000" b="0" dirty="0">
                <a:solidFill>
                  <a:srgbClr val="FF0000"/>
                </a:solidFill>
              </a:rPr>
              <a:t>, </a:t>
            </a:r>
            <a:r>
              <a:rPr kumimoji="0" lang="en-US" altLang="zh-TW" sz="1000" b="0" dirty="0" err="1">
                <a:solidFill>
                  <a:srgbClr val="FF0000"/>
                </a:solidFill>
              </a:rPr>
              <a:t>MPEG4</a:t>
            </a:r>
            <a:r>
              <a:rPr kumimoji="0" lang="en-US" altLang="zh-TW" sz="1000" b="0" dirty="0">
                <a:solidFill>
                  <a:srgbClr val="FF0000"/>
                </a:solidFill>
              </a:rPr>
              <a:t>, </a:t>
            </a:r>
            <a:r>
              <a:rPr kumimoji="0" lang="en-US" altLang="zh-TW" sz="1000" b="0" dirty="0" err="1">
                <a:solidFill>
                  <a:srgbClr val="FF0000"/>
                </a:solidFill>
              </a:rPr>
              <a:t>MJPEG</a:t>
            </a:r>
            <a:r>
              <a:rPr kumimoji="0" lang="en-US" altLang="zh-TW" sz="1000" b="0" dirty="0">
                <a:solidFill>
                  <a:srgbClr val="FF0000"/>
                </a:solidFill>
              </a:rPr>
              <a:t/>
            </a:r>
            <a:br>
              <a:rPr kumimoji="0" lang="en-US" altLang="zh-TW" sz="1000" b="0" dirty="0">
                <a:solidFill>
                  <a:srgbClr val="FF0000"/>
                </a:solidFill>
              </a:rPr>
            </a:br>
            <a:r>
              <a:rPr kumimoji="0" lang="en-US" altLang="zh-TW" sz="1000" b="0" dirty="0" err="1" smtClean="0">
                <a:solidFill>
                  <a:srgbClr val="FF0000"/>
                </a:solidFill>
              </a:rPr>
              <a:t>720P@270fps</a:t>
            </a:r>
            <a:r>
              <a:rPr kumimoji="0" lang="en-US" altLang="zh-TW" sz="1000" b="0" dirty="0" smtClean="0">
                <a:solidFill>
                  <a:srgbClr val="FF0000"/>
                </a:solidFill>
              </a:rPr>
              <a:t> recording</a:t>
            </a:r>
            <a:r>
              <a:rPr kumimoji="0" lang="en-US" altLang="zh-TW" sz="1000" b="0" dirty="0">
                <a:solidFill>
                  <a:srgbClr val="FF0000"/>
                </a:solidFill>
              </a:rPr>
              <a:t/>
            </a:r>
            <a:br>
              <a:rPr kumimoji="0" lang="en-US" altLang="zh-TW" sz="1000" b="0" dirty="0">
                <a:solidFill>
                  <a:srgbClr val="FF0000"/>
                </a:solidFill>
              </a:rPr>
            </a:br>
            <a:r>
              <a:rPr kumimoji="0" lang="en-US" altLang="zh-TW" sz="1000" b="0" dirty="0">
                <a:solidFill>
                  <a:srgbClr val="FF0000"/>
                </a:solidFill>
              </a:rPr>
              <a:t>Gigabit </a:t>
            </a:r>
            <a:r>
              <a:rPr kumimoji="0" lang="en-US" altLang="zh-TW" sz="1000" b="0" dirty="0" smtClean="0">
                <a:solidFill>
                  <a:srgbClr val="FF0000"/>
                </a:solidFill>
              </a:rPr>
              <a:t>Ethernet</a:t>
            </a:r>
            <a:br>
              <a:rPr kumimoji="0" lang="en-US" altLang="zh-TW" sz="1000" b="0" dirty="0" smtClean="0">
                <a:solidFill>
                  <a:srgbClr val="FF0000"/>
                </a:solidFill>
              </a:rPr>
            </a:br>
            <a:r>
              <a:rPr kumimoji="0" lang="en-US" altLang="zh-TW" sz="1000" b="0" dirty="0" smtClean="0">
                <a:solidFill>
                  <a:srgbClr val="FF0000"/>
                </a:solidFill>
              </a:rPr>
              <a:t>Multiple brand camera support</a:t>
            </a:r>
            <a:br>
              <a:rPr kumimoji="0" lang="en-US" altLang="zh-TW" sz="1000" b="0" dirty="0" smtClean="0">
                <a:solidFill>
                  <a:srgbClr val="FF0000"/>
                </a:solidFill>
              </a:rPr>
            </a:br>
            <a:r>
              <a:rPr kumimoji="0" lang="en-US" altLang="zh-TW" sz="1000" b="0" dirty="0" smtClean="0">
                <a:solidFill>
                  <a:srgbClr val="FF0000"/>
                </a:solidFill>
              </a:rPr>
              <a:t>Smart Search</a:t>
            </a:r>
            <a:endParaRPr kumimoji="0" lang="en-US" altLang="zh-TW" sz="1000" dirty="0">
              <a:solidFill>
                <a:srgbClr val="FF0000"/>
              </a:solidFill>
            </a:endParaRPr>
          </a:p>
        </p:txBody>
      </p:sp>
      <p:pic>
        <p:nvPicPr>
          <p:cNvPr id="89" name="圖片 88" descr="Consumer_20101118.jpg"/>
          <p:cNvPicPr>
            <a:picLocks noChangeAspect="1"/>
          </p:cNvPicPr>
          <p:nvPr/>
        </p:nvPicPr>
        <p:blipFill>
          <a:blip r:embed="rId5" cstate="email">
            <a:clrChange>
              <a:clrFrom>
                <a:srgbClr val="FFFFFF"/>
              </a:clrFrom>
              <a:clrTo>
                <a:srgbClr val="FFFFFF">
                  <a:alpha val="0"/>
                </a:srgbClr>
              </a:clrTo>
            </a:clrChange>
          </a:blip>
          <a:stretch>
            <a:fillRect/>
          </a:stretch>
        </p:blipFill>
        <p:spPr>
          <a:xfrm>
            <a:off x="5588254" y="4180881"/>
            <a:ext cx="686967" cy="919324"/>
          </a:xfrm>
          <a:prstGeom prst="rect">
            <a:avLst/>
          </a:prstGeom>
        </p:spPr>
      </p:pic>
      <p:sp>
        <p:nvSpPr>
          <p:cNvPr id="91" name="Rectangle 13"/>
          <p:cNvSpPr>
            <a:spLocks noChangeArrowheads="1"/>
          </p:cNvSpPr>
          <p:nvPr/>
        </p:nvSpPr>
        <p:spPr bwMode="auto">
          <a:xfrm>
            <a:off x="6221577" y="4136510"/>
            <a:ext cx="2209554" cy="1200308"/>
          </a:xfrm>
          <a:prstGeom prst="rect">
            <a:avLst/>
          </a:prstGeom>
          <a:noFill/>
          <a:ln w="9525">
            <a:noFill/>
            <a:miter lim="800000"/>
            <a:headEnd/>
            <a:tailEnd/>
          </a:ln>
        </p:spPr>
        <p:txBody>
          <a:bodyPr wrap="square" lIns="91418" tIns="45710" rIns="91418" bIns="45710">
            <a:spAutoFit/>
          </a:bodyPr>
          <a:lstStyle/>
          <a:p>
            <a:pPr eaLnBrk="0" hangingPunct="0">
              <a:buNone/>
            </a:pPr>
            <a:r>
              <a:rPr kumimoji="0" lang="en-US" altLang="zh-TW" sz="1200" dirty="0" err="1" smtClean="0">
                <a:solidFill>
                  <a:srgbClr val="FF0000"/>
                </a:solidFill>
              </a:rPr>
              <a:t>DNR-322L</a:t>
            </a:r>
            <a:r>
              <a:rPr kumimoji="0" lang="en-US" altLang="zh-TW" sz="1200" dirty="0" smtClean="0">
                <a:solidFill>
                  <a:srgbClr val="FF0000"/>
                </a:solidFill>
              </a:rPr>
              <a:t/>
            </a:r>
            <a:br>
              <a:rPr kumimoji="0" lang="en-US" altLang="zh-TW" sz="1200" dirty="0" smtClean="0">
                <a:solidFill>
                  <a:srgbClr val="FF0000"/>
                </a:solidFill>
              </a:rPr>
            </a:br>
            <a:r>
              <a:rPr kumimoji="0" lang="en-US" altLang="zh-TW" sz="1000" b="0" dirty="0" smtClean="0">
                <a:solidFill>
                  <a:srgbClr val="FF0000"/>
                </a:solidFill>
              </a:rPr>
              <a:t>2-bay </a:t>
            </a:r>
            <a:r>
              <a:rPr kumimoji="0" lang="en-US" altLang="zh-TW" sz="1000" b="0" dirty="0">
                <a:solidFill>
                  <a:srgbClr val="FF0000"/>
                </a:solidFill>
              </a:rPr>
              <a:t>3.5” </a:t>
            </a:r>
            <a:r>
              <a:rPr kumimoji="0" lang="en-US" altLang="zh-TW" sz="1000" b="0" dirty="0" err="1" smtClean="0">
                <a:solidFill>
                  <a:srgbClr val="FF0000"/>
                </a:solidFill>
              </a:rPr>
              <a:t>SATA</a:t>
            </a:r>
            <a:r>
              <a:rPr kumimoji="0" lang="en-US" altLang="zh-TW" sz="1000" b="0" dirty="0" smtClean="0">
                <a:solidFill>
                  <a:srgbClr val="FF0000"/>
                </a:solidFill>
              </a:rPr>
              <a:t> </a:t>
            </a:r>
            <a:br>
              <a:rPr kumimoji="0" lang="en-US" altLang="zh-TW" sz="1000" b="0" dirty="0" smtClean="0">
                <a:solidFill>
                  <a:srgbClr val="FF0000"/>
                </a:solidFill>
              </a:rPr>
            </a:br>
            <a:r>
              <a:rPr kumimoji="0" lang="en-US" altLang="zh-TW" sz="1000" b="0" dirty="0" smtClean="0">
                <a:solidFill>
                  <a:srgbClr val="FF0000"/>
                </a:solidFill>
              </a:rPr>
              <a:t>9 Channels</a:t>
            </a:r>
            <a:br>
              <a:rPr kumimoji="0" lang="en-US" altLang="zh-TW" sz="1000" b="0" dirty="0" smtClean="0">
                <a:solidFill>
                  <a:srgbClr val="FF0000"/>
                </a:solidFill>
              </a:rPr>
            </a:br>
            <a:r>
              <a:rPr kumimoji="0" lang="en-US" altLang="zh-TW" sz="1000" b="0" dirty="0" err="1" smtClean="0">
                <a:solidFill>
                  <a:srgbClr val="FF0000"/>
                </a:solidFill>
              </a:rPr>
              <a:t>H.264</a:t>
            </a:r>
            <a:r>
              <a:rPr kumimoji="0" lang="en-US" altLang="zh-TW" sz="1000" b="0" dirty="0">
                <a:solidFill>
                  <a:srgbClr val="FF0000"/>
                </a:solidFill>
              </a:rPr>
              <a:t>, </a:t>
            </a:r>
            <a:r>
              <a:rPr kumimoji="0" lang="en-US" altLang="zh-TW" sz="1000" b="0" dirty="0" err="1">
                <a:solidFill>
                  <a:srgbClr val="FF0000"/>
                </a:solidFill>
              </a:rPr>
              <a:t>MPEG4</a:t>
            </a:r>
            <a:r>
              <a:rPr kumimoji="0" lang="en-US" altLang="zh-TW" sz="1000" b="0" dirty="0">
                <a:solidFill>
                  <a:srgbClr val="FF0000"/>
                </a:solidFill>
              </a:rPr>
              <a:t>, </a:t>
            </a:r>
            <a:r>
              <a:rPr kumimoji="0" lang="en-US" altLang="zh-TW" sz="1000" b="0" dirty="0" err="1" smtClean="0">
                <a:solidFill>
                  <a:srgbClr val="FF0000"/>
                </a:solidFill>
              </a:rPr>
              <a:t>MJPEG</a:t>
            </a:r>
            <a:r>
              <a:rPr kumimoji="0" lang="en-US" altLang="zh-TW" sz="1000" b="0" dirty="0" smtClean="0">
                <a:solidFill>
                  <a:srgbClr val="FF0000"/>
                </a:solidFill>
              </a:rPr>
              <a:t/>
            </a:r>
            <a:br>
              <a:rPr kumimoji="0" lang="en-US" altLang="zh-TW" sz="1000" b="0" dirty="0" smtClean="0">
                <a:solidFill>
                  <a:srgbClr val="FF0000"/>
                </a:solidFill>
              </a:rPr>
            </a:br>
            <a:r>
              <a:rPr kumimoji="0" lang="en-US" altLang="zh-TW" sz="1000" b="0" dirty="0" err="1" smtClean="0">
                <a:solidFill>
                  <a:srgbClr val="FF0000"/>
                </a:solidFill>
              </a:rPr>
              <a:t>720P@270fps</a:t>
            </a:r>
            <a:r>
              <a:rPr kumimoji="0" lang="en-US" altLang="zh-TW" sz="1000" b="0" dirty="0" smtClean="0">
                <a:solidFill>
                  <a:srgbClr val="FF0000"/>
                </a:solidFill>
              </a:rPr>
              <a:t> recording</a:t>
            </a:r>
            <a:br>
              <a:rPr kumimoji="0" lang="en-US" altLang="zh-TW" sz="1000" b="0" dirty="0" smtClean="0">
                <a:solidFill>
                  <a:srgbClr val="FF0000"/>
                </a:solidFill>
              </a:rPr>
            </a:br>
            <a:r>
              <a:rPr kumimoji="0" lang="en-US" altLang="zh-TW" sz="1000" b="0" dirty="0" smtClean="0">
                <a:solidFill>
                  <a:srgbClr val="FF0000"/>
                </a:solidFill>
              </a:rPr>
              <a:t>Gigabit Ethernet</a:t>
            </a:r>
            <a:br>
              <a:rPr kumimoji="0" lang="en-US" altLang="zh-TW" sz="1000" b="0" dirty="0" smtClean="0">
                <a:solidFill>
                  <a:srgbClr val="FF0000"/>
                </a:solidFill>
              </a:rPr>
            </a:br>
            <a:r>
              <a:rPr kumimoji="0" lang="en-US" altLang="zh-TW" sz="1000" b="0" u="sng" dirty="0" smtClean="0">
                <a:solidFill>
                  <a:srgbClr val="FF0000"/>
                </a:solidFill>
              </a:rPr>
              <a:t>mydlink enabled</a:t>
            </a:r>
            <a:endParaRPr kumimoji="0" lang="en-US" altLang="zh-TW" sz="1000" u="sng" dirty="0">
              <a:solidFill>
                <a:srgbClr val="FF0000"/>
              </a:solidFill>
            </a:endParaRPr>
          </a:p>
        </p:txBody>
      </p:sp>
      <p:sp>
        <p:nvSpPr>
          <p:cNvPr id="92" name="Text Box 6"/>
          <p:cNvSpPr txBox="1">
            <a:spLocks noChangeArrowheads="1"/>
          </p:cNvSpPr>
          <p:nvPr/>
        </p:nvSpPr>
        <p:spPr bwMode="auto">
          <a:xfrm>
            <a:off x="630790" y="1503925"/>
            <a:ext cx="1820862" cy="714375"/>
          </a:xfrm>
          <a:prstGeom prst="rect">
            <a:avLst/>
          </a:prstGeom>
          <a:noFill/>
          <a:ln w="9525">
            <a:noFill/>
            <a:miter lim="800000"/>
            <a:headEnd/>
            <a:tailEnd/>
          </a:ln>
        </p:spPr>
        <p:txBody>
          <a:bodyPr wrap="square">
            <a:spAutoFit/>
          </a:bodyPr>
          <a:lstStyle/>
          <a:p>
            <a:pPr>
              <a:lnSpc>
                <a:spcPct val="80000"/>
              </a:lnSpc>
              <a:spcBef>
                <a:spcPct val="50000"/>
              </a:spcBef>
              <a:buClr>
                <a:schemeClr val="tx1"/>
              </a:buClr>
              <a:buSzPct val="120000"/>
              <a:buFont typeface="Wingdings" pitchFamily="2" charset="2"/>
              <a:buChar char="n"/>
            </a:pPr>
            <a:r>
              <a:rPr kumimoji="0" lang="en-US" altLang="zh-TW" sz="1200" dirty="0">
                <a:solidFill>
                  <a:schemeClr val="tx1"/>
                </a:solidFill>
                <a:ea typeface="標楷體" pitchFamily="65" charset="-120"/>
              </a:rPr>
              <a:t> Available </a:t>
            </a:r>
          </a:p>
          <a:p>
            <a:pPr>
              <a:lnSpc>
                <a:spcPct val="80000"/>
              </a:lnSpc>
              <a:spcBef>
                <a:spcPct val="50000"/>
              </a:spcBef>
              <a:buClr>
                <a:srgbClr val="FF3300"/>
              </a:buClr>
              <a:buSzPct val="120000"/>
              <a:buFont typeface="Wingdings" pitchFamily="2" charset="2"/>
              <a:buChar char="n"/>
            </a:pPr>
            <a:r>
              <a:rPr kumimoji="0" lang="en-US" altLang="zh-TW" sz="1200" dirty="0">
                <a:solidFill>
                  <a:schemeClr val="tx1"/>
                </a:solidFill>
                <a:ea typeface="標楷體" pitchFamily="65" charset="-120"/>
              </a:rPr>
              <a:t> </a:t>
            </a:r>
            <a:r>
              <a:rPr kumimoji="0" lang="en-US" altLang="zh-TW" sz="1200" dirty="0">
                <a:solidFill>
                  <a:srgbClr val="FF3300"/>
                </a:solidFill>
                <a:ea typeface="標楷體" pitchFamily="65" charset="-120"/>
              </a:rPr>
              <a:t>In Development</a:t>
            </a:r>
          </a:p>
          <a:p>
            <a:pPr>
              <a:lnSpc>
                <a:spcPct val="80000"/>
              </a:lnSpc>
              <a:spcBef>
                <a:spcPct val="50000"/>
              </a:spcBef>
              <a:buClr>
                <a:srgbClr val="00B050"/>
              </a:buClr>
              <a:buSzPct val="120000"/>
              <a:buFont typeface="Wingdings" pitchFamily="2" charset="2"/>
              <a:buChar char="n"/>
            </a:pPr>
            <a:r>
              <a:rPr kumimoji="0" lang="en-US" altLang="zh-TW" sz="1200" dirty="0">
                <a:solidFill>
                  <a:srgbClr val="00B050"/>
                </a:solidFill>
                <a:ea typeface="標楷體" pitchFamily="65" charset="-120"/>
              </a:rPr>
              <a:t> In Plan</a:t>
            </a:r>
          </a:p>
        </p:txBody>
      </p:sp>
      <p:sp>
        <p:nvSpPr>
          <p:cNvPr id="93" name="Line 3"/>
          <p:cNvSpPr>
            <a:spLocks noChangeShapeType="1"/>
          </p:cNvSpPr>
          <p:nvPr/>
        </p:nvSpPr>
        <p:spPr bwMode="auto">
          <a:xfrm flipV="1">
            <a:off x="177800" y="6412139"/>
            <a:ext cx="8767763" cy="17462"/>
          </a:xfrm>
          <a:prstGeom prst="line">
            <a:avLst/>
          </a:prstGeom>
          <a:noFill/>
          <a:ln w="57150">
            <a:solidFill>
              <a:srgbClr val="006699"/>
            </a:solidFill>
            <a:round/>
            <a:headEnd/>
            <a:tailEnd type="triangle" w="med" len="med"/>
          </a:ln>
        </p:spPr>
        <p:txBody>
          <a:bodyPr wrap="none" anchor="ctr"/>
          <a:lstStyle/>
          <a:p>
            <a:pPr algn="ctr">
              <a:defRPr/>
            </a:pPr>
            <a:endParaRPr lang="zh-TW" altLang="en-US">
              <a:effectLst>
                <a:outerShdw blurRad="38100" dist="38100" dir="2700000" algn="tl">
                  <a:srgbClr val="000000">
                    <a:alpha val="43137"/>
                  </a:srgbClr>
                </a:outerShdw>
              </a:effectLst>
            </a:endParaRPr>
          </a:p>
        </p:txBody>
      </p:sp>
      <p:sp>
        <p:nvSpPr>
          <p:cNvPr id="94" name="Text Box 12"/>
          <p:cNvSpPr txBox="1">
            <a:spLocks noChangeArrowheads="1"/>
          </p:cNvSpPr>
          <p:nvPr/>
        </p:nvSpPr>
        <p:spPr bwMode="auto">
          <a:xfrm>
            <a:off x="1363663" y="6494689"/>
            <a:ext cx="1143000" cy="232756"/>
          </a:xfrm>
          <a:prstGeom prst="rect">
            <a:avLst/>
          </a:prstGeom>
          <a:noFill/>
          <a:ln w="12700">
            <a:noFill/>
            <a:miter lim="800000"/>
            <a:headEnd/>
            <a:tailEnd/>
          </a:ln>
        </p:spPr>
        <p:txBody>
          <a:bodyPr>
            <a:spAutoFit/>
          </a:bodyPr>
          <a:lstStyle/>
          <a:p>
            <a:pPr>
              <a:lnSpc>
                <a:spcPct val="50000"/>
              </a:lnSpc>
              <a:spcBef>
                <a:spcPct val="50000"/>
              </a:spcBef>
              <a:buNone/>
            </a:pPr>
            <a:r>
              <a:rPr kumimoji="0" lang="en-US" altLang="zh-TW" sz="1600" dirty="0" err="1" smtClean="0">
                <a:solidFill>
                  <a:schemeClr val="tx1"/>
                </a:solidFill>
                <a:latin typeface="Times New Roman" pitchFamily="18" charset="0"/>
              </a:rPr>
              <a:t>Q1</a:t>
            </a:r>
            <a:r>
              <a:rPr kumimoji="0" lang="en-US" altLang="zh-TW" sz="1600" dirty="0" smtClean="0">
                <a:solidFill>
                  <a:schemeClr val="tx1"/>
                </a:solidFill>
                <a:latin typeface="Times New Roman" pitchFamily="18" charset="0"/>
              </a:rPr>
              <a:t> </a:t>
            </a:r>
            <a:r>
              <a:rPr kumimoji="0" lang="en-US" altLang="zh-TW" sz="1600" dirty="0">
                <a:solidFill>
                  <a:schemeClr val="tx1"/>
                </a:solidFill>
                <a:latin typeface="Times New Roman" pitchFamily="18" charset="0"/>
              </a:rPr>
              <a:t>/ </a:t>
            </a:r>
            <a:r>
              <a:rPr kumimoji="0" lang="en-US" altLang="zh-TW" sz="1600" dirty="0" smtClean="0">
                <a:solidFill>
                  <a:schemeClr val="tx1"/>
                </a:solidFill>
                <a:latin typeface="Times New Roman" pitchFamily="18" charset="0"/>
              </a:rPr>
              <a:t>2011</a:t>
            </a:r>
            <a:endParaRPr kumimoji="0" lang="en-US" altLang="zh-TW" sz="1600" dirty="0">
              <a:solidFill>
                <a:schemeClr val="tx1"/>
              </a:solidFill>
              <a:latin typeface="Times New Roman" pitchFamily="18" charset="0"/>
            </a:endParaRPr>
          </a:p>
        </p:txBody>
      </p:sp>
      <p:sp>
        <p:nvSpPr>
          <p:cNvPr id="95" name="Text Box 14"/>
          <p:cNvSpPr txBox="1">
            <a:spLocks noChangeArrowheads="1"/>
          </p:cNvSpPr>
          <p:nvPr/>
        </p:nvSpPr>
        <p:spPr bwMode="auto">
          <a:xfrm>
            <a:off x="3244850" y="6494689"/>
            <a:ext cx="1143000" cy="232756"/>
          </a:xfrm>
          <a:prstGeom prst="rect">
            <a:avLst/>
          </a:prstGeom>
          <a:noFill/>
          <a:ln w="12700">
            <a:noFill/>
            <a:miter lim="800000"/>
            <a:headEnd/>
            <a:tailEnd/>
          </a:ln>
        </p:spPr>
        <p:txBody>
          <a:bodyPr>
            <a:spAutoFit/>
          </a:bodyPr>
          <a:lstStyle/>
          <a:p>
            <a:pPr>
              <a:lnSpc>
                <a:spcPct val="50000"/>
              </a:lnSpc>
              <a:spcBef>
                <a:spcPct val="50000"/>
              </a:spcBef>
              <a:buNone/>
            </a:pPr>
            <a:r>
              <a:rPr kumimoji="0" lang="en-US" altLang="zh-TW" sz="1600" dirty="0" err="1" smtClean="0">
                <a:solidFill>
                  <a:schemeClr val="tx1"/>
                </a:solidFill>
                <a:latin typeface="Times New Roman" pitchFamily="18" charset="0"/>
              </a:rPr>
              <a:t>Q2</a:t>
            </a:r>
            <a:r>
              <a:rPr kumimoji="0" lang="en-US" altLang="zh-TW" sz="1600" dirty="0" smtClean="0">
                <a:solidFill>
                  <a:schemeClr val="tx1"/>
                </a:solidFill>
                <a:latin typeface="Times New Roman" pitchFamily="18" charset="0"/>
              </a:rPr>
              <a:t> </a:t>
            </a:r>
            <a:r>
              <a:rPr kumimoji="0" lang="en-US" altLang="zh-TW" sz="1600" dirty="0">
                <a:solidFill>
                  <a:schemeClr val="tx1"/>
                </a:solidFill>
                <a:latin typeface="Times New Roman" pitchFamily="18" charset="0"/>
              </a:rPr>
              <a:t>/ </a:t>
            </a:r>
            <a:r>
              <a:rPr kumimoji="0" lang="en-US" altLang="zh-TW" sz="1600" dirty="0" smtClean="0">
                <a:solidFill>
                  <a:schemeClr val="tx1"/>
                </a:solidFill>
                <a:latin typeface="Times New Roman" pitchFamily="18" charset="0"/>
              </a:rPr>
              <a:t>2011</a:t>
            </a:r>
            <a:endParaRPr kumimoji="0" lang="en-US" altLang="zh-TW" sz="1600" dirty="0">
              <a:solidFill>
                <a:schemeClr val="tx1"/>
              </a:solidFill>
              <a:latin typeface="Times New Roman" pitchFamily="18" charset="0"/>
            </a:endParaRPr>
          </a:p>
        </p:txBody>
      </p:sp>
      <p:sp>
        <p:nvSpPr>
          <p:cNvPr id="96" name="Text Box 15"/>
          <p:cNvSpPr txBox="1">
            <a:spLocks noChangeArrowheads="1"/>
          </p:cNvSpPr>
          <p:nvPr/>
        </p:nvSpPr>
        <p:spPr bwMode="auto">
          <a:xfrm>
            <a:off x="5126038" y="6494689"/>
            <a:ext cx="1143000" cy="232756"/>
          </a:xfrm>
          <a:prstGeom prst="rect">
            <a:avLst/>
          </a:prstGeom>
          <a:noFill/>
          <a:ln w="12700">
            <a:noFill/>
            <a:miter lim="800000"/>
            <a:headEnd/>
            <a:tailEnd/>
          </a:ln>
        </p:spPr>
        <p:txBody>
          <a:bodyPr>
            <a:spAutoFit/>
          </a:bodyPr>
          <a:lstStyle/>
          <a:p>
            <a:pPr>
              <a:lnSpc>
                <a:spcPct val="50000"/>
              </a:lnSpc>
              <a:spcBef>
                <a:spcPct val="50000"/>
              </a:spcBef>
              <a:buNone/>
            </a:pPr>
            <a:r>
              <a:rPr kumimoji="0" lang="en-US" altLang="zh-TW" sz="1600" dirty="0" err="1" smtClean="0">
                <a:solidFill>
                  <a:schemeClr val="tx1"/>
                </a:solidFill>
                <a:latin typeface="Times New Roman" pitchFamily="18" charset="0"/>
              </a:rPr>
              <a:t>Q3</a:t>
            </a:r>
            <a:r>
              <a:rPr kumimoji="0" lang="en-US" altLang="zh-TW" sz="1600" dirty="0" smtClean="0">
                <a:solidFill>
                  <a:schemeClr val="tx1"/>
                </a:solidFill>
                <a:latin typeface="Times New Roman" pitchFamily="18" charset="0"/>
              </a:rPr>
              <a:t> </a:t>
            </a:r>
            <a:r>
              <a:rPr kumimoji="0" lang="en-US" altLang="zh-TW" sz="1600" dirty="0">
                <a:solidFill>
                  <a:schemeClr val="tx1"/>
                </a:solidFill>
                <a:latin typeface="Times New Roman" pitchFamily="18" charset="0"/>
              </a:rPr>
              <a:t>/ </a:t>
            </a:r>
            <a:r>
              <a:rPr kumimoji="0" lang="en-US" altLang="zh-TW" sz="1600" dirty="0" smtClean="0">
                <a:solidFill>
                  <a:schemeClr val="tx1"/>
                </a:solidFill>
                <a:latin typeface="Times New Roman" pitchFamily="18" charset="0"/>
              </a:rPr>
              <a:t>2011</a:t>
            </a:r>
            <a:endParaRPr kumimoji="0" lang="en-US" altLang="zh-TW" sz="1600" dirty="0">
              <a:solidFill>
                <a:schemeClr val="tx1"/>
              </a:solidFill>
              <a:latin typeface="Times New Roman" pitchFamily="18" charset="0"/>
            </a:endParaRPr>
          </a:p>
        </p:txBody>
      </p:sp>
      <p:sp>
        <p:nvSpPr>
          <p:cNvPr id="97" name="Text Box 13"/>
          <p:cNvSpPr txBox="1">
            <a:spLocks noChangeArrowheads="1"/>
          </p:cNvSpPr>
          <p:nvPr/>
        </p:nvSpPr>
        <p:spPr bwMode="auto">
          <a:xfrm>
            <a:off x="7008812" y="6494689"/>
            <a:ext cx="2135188" cy="232756"/>
          </a:xfrm>
          <a:prstGeom prst="rect">
            <a:avLst/>
          </a:prstGeom>
          <a:noFill/>
          <a:ln w="12700">
            <a:noFill/>
            <a:miter lim="800000"/>
            <a:headEnd/>
            <a:tailEnd/>
          </a:ln>
        </p:spPr>
        <p:txBody>
          <a:bodyPr wrap="square">
            <a:spAutoFit/>
          </a:bodyPr>
          <a:lstStyle/>
          <a:p>
            <a:pPr>
              <a:lnSpc>
                <a:spcPct val="50000"/>
              </a:lnSpc>
              <a:spcBef>
                <a:spcPct val="50000"/>
              </a:spcBef>
              <a:buNone/>
            </a:pPr>
            <a:r>
              <a:rPr kumimoji="0" lang="en-US" altLang="zh-TW" sz="1600" dirty="0" err="1" smtClean="0">
                <a:solidFill>
                  <a:schemeClr val="tx1"/>
                </a:solidFill>
                <a:latin typeface="Times New Roman" pitchFamily="18" charset="0"/>
              </a:rPr>
              <a:t>Q4</a:t>
            </a:r>
            <a:r>
              <a:rPr kumimoji="0" lang="en-US" altLang="zh-TW" sz="1600" dirty="0" smtClean="0">
                <a:solidFill>
                  <a:schemeClr val="tx1"/>
                </a:solidFill>
                <a:latin typeface="Times New Roman" pitchFamily="18" charset="0"/>
              </a:rPr>
              <a:t> / 2011 &amp; 2012~</a:t>
            </a:r>
            <a:endParaRPr kumimoji="0" lang="en-US" altLang="zh-TW" sz="1600" dirty="0">
              <a:solidFill>
                <a:schemeClr val="tx1"/>
              </a:solidFill>
              <a:latin typeface="Times New Roman" pitchFamily="18" charset="0"/>
            </a:endParaRPr>
          </a:p>
        </p:txBody>
      </p:sp>
      <p:sp>
        <p:nvSpPr>
          <p:cNvPr id="98" name="Text Box 22"/>
          <p:cNvSpPr txBox="1">
            <a:spLocks noChangeArrowheads="1"/>
          </p:cNvSpPr>
          <p:nvPr/>
        </p:nvSpPr>
        <p:spPr bwMode="auto">
          <a:xfrm>
            <a:off x="7419704" y="6619241"/>
            <a:ext cx="1712574" cy="246221"/>
          </a:xfrm>
          <a:prstGeom prst="rect">
            <a:avLst/>
          </a:prstGeom>
          <a:noFill/>
          <a:ln w="9525">
            <a:noFill/>
            <a:miter lim="800000"/>
            <a:headEnd/>
            <a:tailEnd/>
          </a:ln>
        </p:spPr>
        <p:txBody>
          <a:bodyPr wrap="square" lIns="0" rIns="0">
            <a:spAutoFit/>
          </a:bodyPr>
          <a:lstStyle/>
          <a:p>
            <a:pPr>
              <a:spcBef>
                <a:spcPct val="20000"/>
              </a:spcBef>
              <a:buClr>
                <a:srgbClr val="66FF33"/>
              </a:buClr>
              <a:buSzPct val="120000"/>
              <a:buNone/>
            </a:pPr>
            <a:r>
              <a:rPr kumimoji="0" lang="en-US" altLang="zh-TW" sz="1000" b="0" dirty="0">
                <a:solidFill>
                  <a:schemeClr val="tx1"/>
                </a:solidFill>
                <a:ea typeface="標楷體" pitchFamily="65" charset="-120"/>
              </a:rPr>
              <a:t>[ </a:t>
            </a:r>
            <a:r>
              <a:rPr kumimoji="0" lang="en-US" altLang="zh-TW" sz="1000" dirty="0" smtClean="0">
                <a:ea typeface="標楷體" pitchFamily="65" charset="-120"/>
              </a:rPr>
              <a:t>Jun</a:t>
            </a:r>
            <a:r>
              <a:rPr kumimoji="0" lang="en-US" altLang="zh-TW" sz="1000" b="0" dirty="0" smtClean="0">
                <a:solidFill>
                  <a:schemeClr val="tx1"/>
                </a:solidFill>
                <a:ea typeface="標楷體" pitchFamily="65" charset="-120"/>
              </a:rPr>
              <a:t>.  2011 </a:t>
            </a:r>
            <a:r>
              <a:rPr kumimoji="0" lang="en-US" altLang="zh-TW" sz="1000" b="0" dirty="0">
                <a:solidFill>
                  <a:schemeClr val="tx1"/>
                </a:solidFill>
                <a:ea typeface="標楷體" pitchFamily="65" charset="-120"/>
              </a:rPr>
              <a:t>Update ]</a:t>
            </a:r>
          </a:p>
        </p:txBody>
      </p:sp>
      <p:sp>
        <p:nvSpPr>
          <p:cNvPr id="101" name="圓角矩形 100"/>
          <p:cNvSpPr/>
          <p:nvPr/>
        </p:nvSpPr>
        <p:spPr bwMode="auto">
          <a:xfrm>
            <a:off x="5499100" y="4191000"/>
            <a:ext cx="2603500" cy="1117600"/>
          </a:xfrm>
          <a:prstGeom prst="roundRect">
            <a:avLst/>
          </a:prstGeom>
          <a:noFill/>
          <a:ln w="95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
                <a:schemeClr val="folHlink"/>
              </a:buClr>
              <a:buSzTx/>
              <a:buFontTx/>
              <a:buChar char="•"/>
              <a:tabLst/>
            </a:pPr>
            <a:endParaRPr kumimoji="1" lang="zh-TW" altLang="en-US" sz="900" b="0" i="0" u="none" strike="noStrike" cap="none" normalizeH="0" baseline="0" smtClean="0">
              <a:ln>
                <a:noFill/>
              </a:ln>
              <a:solidFill>
                <a:schemeClr val="tx1"/>
              </a:solidFill>
              <a:effectLst/>
              <a:latin typeface="Verdana" pitchFamily="34" charset="0"/>
              <a:ea typeface="新細明體" pitchFamily="18" charset="-12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編號版面配置區 6"/>
          <p:cNvSpPr>
            <a:spLocks noGrp="1"/>
          </p:cNvSpPr>
          <p:nvPr>
            <p:ph type="sldNum" sz="quarter" idx="12"/>
          </p:nvPr>
        </p:nvSpPr>
        <p:spPr>
          <a:noFill/>
        </p:spPr>
        <p:txBody>
          <a:bodyPr/>
          <a:lstStyle/>
          <a:p>
            <a:fld id="{350690F6-F0E2-45B2-9E2A-0B2A0D9E5DBE}" type="slidenum">
              <a:rPr lang="en-US" altLang="zh-TW" smtClean="0"/>
              <a:pPr/>
              <a:t>6</a:t>
            </a:fld>
            <a:endParaRPr lang="en-US" altLang="zh-TW" smtClean="0"/>
          </a:p>
        </p:txBody>
      </p:sp>
      <p:graphicFrame>
        <p:nvGraphicFramePr>
          <p:cNvPr id="8" name="資料庫圖表 7"/>
          <p:cNvGraphicFramePr/>
          <p:nvPr/>
        </p:nvGraphicFramePr>
        <p:xfrm>
          <a:off x="-40192" y="2130231"/>
          <a:ext cx="8875776" cy="48583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4"/>
          <p:cNvSpPr>
            <a:spLocks noChangeArrowheads="1"/>
          </p:cNvSpPr>
          <p:nvPr/>
        </p:nvSpPr>
        <p:spPr bwMode="auto">
          <a:xfrm>
            <a:off x="2781300" y="327025"/>
            <a:ext cx="5981700" cy="609600"/>
          </a:xfrm>
          <a:prstGeom prst="rect">
            <a:avLst/>
          </a:prstGeom>
          <a:noFill/>
          <a:ln w="9525">
            <a:noFill/>
            <a:miter lim="800000"/>
            <a:headEnd/>
            <a:tailEnd/>
          </a:ln>
        </p:spPr>
        <p:txBody>
          <a:bodyPr lIns="0" t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ClrTx/>
              <a:buFontTx/>
              <a:buNone/>
              <a:defRPr/>
            </a:pPr>
            <a:r>
              <a:rPr lang="en-GB"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Product Highlight</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392" name="文字方塊 10"/>
          <p:cNvSpPr txBox="1">
            <a:spLocks noChangeArrowheads="1"/>
          </p:cNvSpPr>
          <p:nvPr/>
        </p:nvSpPr>
        <p:spPr bwMode="auto">
          <a:xfrm>
            <a:off x="569006" y="1504605"/>
            <a:ext cx="6862104" cy="1284967"/>
          </a:xfrm>
          <a:prstGeom prst="rect">
            <a:avLst/>
          </a:prstGeom>
          <a:noFill/>
          <a:ln w="9525">
            <a:noFill/>
            <a:miter lim="800000"/>
            <a:headEnd/>
            <a:tailEnd/>
          </a:ln>
        </p:spPr>
        <p:txBody>
          <a:bodyPr wrap="square">
            <a:spAutoFit/>
          </a:bodyPr>
          <a:lstStyle/>
          <a:p>
            <a:pPr marL="271463" indent="-271463">
              <a:lnSpc>
                <a:spcPts val="1800"/>
              </a:lnSpc>
              <a:spcBef>
                <a:spcPts val="700"/>
              </a:spcBef>
              <a:buClr>
                <a:srgbClr val="92D050"/>
              </a:buClr>
              <a:buSzPct val="140000"/>
              <a:buFont typeface="Wingdings" pitchFamily="2" charset="2"/>
              <a:buChar char="ü"/>
            </a:pPr>
            <a:r>
              <a:rPr lang="en-US" altLang="zh-TW" sz="1600" b="1" dirty="0" smtClean="0">
                <a:latin typeface="Tahoma" pitchFamily="34" charset="0"/>
                <a:cs typeface="Tahoma" pitchFamily="34" charset="0"/>
              </a:rPr>
              <a:t>Remote live view and playback from anywhere thru internet</a:t>
            </a:r>
          </a:p>
          <a:p>
            <a:pPr marL="271463" indent="-271463">
              <a:lnSpc>
                <a:spcPts val="1800"/>
              </a:lnSpc>
              <a:spcBef>
                <a:spcPts val="700"/>
              </a:spcBef>
              <a:buClr>
                <a:srgbClr val="92D050"/>
              </a:buClr>
              <a:buSzPct val="140000"/>
              <a:buFont typeface="Wingdings" pitchFamily="2" charset="2"/>
              <a:buChar char="ü"/>
            </a:pPr>
            <a:r>
              <a:rPr lang="en-US" altLang="zh-TW" sz="1600" b="1" dirty="0" smtClean="0">
                <a:latin typeface="Tahoma" pitchFamily="34" charset="0"/>
                <a:cs typeface="Tahoma" pitchFamily="34" charset="0"/>
              </a:rPr>
              <a:t>Privacy recording store in your own </a:t>
            </a:r>
            <a:r>
              <a:rPr lang="en-US" altLang="zh-TW" sz="1600" b="1" dirty="0" err="1" smtClean="0">
                <a:latin typeface="Tahoma" pitchFamily="34" charset="0"/>
                <a:cs typeface="Tahoma" pitchFamily="34" charset="0"/>
              </a:rPr>
              <a:t>HDD</a:t>
            </a:r>
            <a:r>
              <a:rPr lang="en-US" altLang="zh-TW" sz="1600" b="1" dirty="0" smtClean="0">
                <a:latin typeface="Tahoma" pitchFamily="34" charset="0"/>
                <a:cs typeface="Tahoma" pitchFamily="34" charset="0"/>
              </a:rPr>
              <a:t>, not in the cloud</a:t>
            </a:r>
          </a:p>
          <a:p>
            <a:pPr marL="271463" indent="-271463">
              <a:lnSpc>
                <a:spcPts val="1800"/>
              </a:lnSpc>
              <a:spcBef>
                <a:spcPts val="700"/>
              </a:spcBef>
              <a:buClr>
                <a:srgbClr val="92D050"/>
              </a:buClr>
              <a:buSzPct val="140000"/>
              <a:buFont typeface="Wingdings" pitchFamily="2" charset="2"/>
              <a:buChar char="ü"/>
            </a:pPr>
            <a:r>
              <a:rPr lang="en-US" altLang="zh-TW" sz="1600" b="1" dirty="0" smtClean="0">
                <a:latin typeface="Tahoma" pitchFamily="34" charset="0"/>
                <a:cs typeface="Tahoma" pitchFamily="34" charset="0"/>
              </a:rPr>
              <a:t>Easy internet setup (mydlink portal)</a:t>
            </a:r>
          </a:p>
          <a:p>
            <a:pPr marL="271463" indent="-271463">
              <a:lnSpc>
                <a:spcPts val="1800"/>
              </a:lnSpc>
              <a:spcBef>
                <a:spcPts val="700"/>
              </a:spcBef>
              <a:buClr>
                <a:srgbClr val="92D050"/>
              </a:buClr>
              <a:buSzPct val="140000"/>
              <a:buFont typeface="Wingdings" pitchFamily="2" charset="2"/>
              <a:buChar char="ü"/>
              <a:tabLst>
                <a:tab pos="1881188" algn="l"/>
              </a:tabLst>
            </a:pPr>
            <a:r>
              <a:rPr lang="en-US" altLang="zh-TW" sz="1600" b="1" dirty="0" smtClean="0">
                <a:latin typeface="Tahoma" pitchFamily="34" charset="0"/>
                <a:cs typeface="Tahoma" pitchFamily="34" charset="0"/>
              </a:rPr>
              <a:t>24/7 video recording</a:t>
            </a:r>
          </a:p>
        </p:txBody>
      </p:sp>
      <p:sp>
        <p:nvSpPr>
          <p:cNvPr id="11" name="標題 1"/>
          <p:cNvSpPr txBox="1">
            <a:spLocks/>
          </p:cNvSpPr>
          <p:nvPr/>
        </p:nvSpPr>
        <p:spPr>
          <a:xfrm>
            <a:off x="635000" y="979229"/>
            <a:ext cx="7772400" cy="533400"/>
          </a:xfrm>
          <a:prstGeom prst="rect">
            <a:avLst/>
          </a:prstGeom>
        </p:spPr>
        <p:txBody>
          <a:bodyPr anchor="ctr"/>
          <a:lstStyle/>
          <a:p>
            <a:pPr marL="287338" indent="-287338">
              <a:lnSpc>
                <a:spcPct val="80000"/>
              </a:lnSpc>
              <a:spcBef>
                <a:spcPct val="20000"/>
              </a:spcBef>
              <a:buClr>
                <a:srgbClr val="FF9900"/>
              </a:buClr>
              <a:buSzPct val="120000"/>
              <a:buFontTx/>
              <a:buNone/>
              <a:tabLst>
                <a:tab pos="287338" algn="l"/>
              </a:tabLst>
              <a:defRPr/>
            </a:pPr>
            <a:r>
              <a:rPr kumimoji="0" lang="en-US" altLang="zh-TW" sz="2400" b="1" dirty="0" smtClean="0">
                <a:solidFill>
                  <a:schemeClr val="bg1"/>
                </a:solidFill>
                <a:effectLst>
                  <a:outerShdw blurRad="38100" dist="38100" dir="2700000" algn="tl">
                    <a:srgbClr val="000000">
                      <a:alpha val="43137"/>
                    </a:srgbClr>
                  </a:outerShdw>
                </a:effectLst>
                <a:ea typeface="標楷體" pitchFamily="65" charset="-120"/>
              </a:rPr>
              <a:t>Positioning Overview</a:t>
            </a:r>
            <a:endParaRPr kumimoji="0" lang="en-US" altLang="zh-TW" sz="2400" b="1" dirty="0">
              <a:solidFill>
                <a:schemeClr val="bg1"/>
              </a:solidFill>
              <a:effectLst>
                <a:outerShdw blurRad="38100" dist="38100" dir="2700000" algn="tl">
                  <a:srgbClr val="000000">
                    <a:alpha val="43137"/>
                  </a:srgbClr>
                </a:outerShdw>
              </a:effectLst>
              <a:ea typeface="標楷體" pitchFamily="65" charset="-120"/>
            </a:endParaRPr>
          </a:p>
        </p:txBody>
      </p:sp>
      <p:pic>
        <p:nvPicPr>
          <p:cNvPr id="12" name="圖片 11" descr="DNR-322L_A1_Image L(Side1).jpg"/>
          <p:cNvPicPr>
            <a:picLocks noChangeAspect="1"/>
          </p:cNvPicPr>
          <p:nvPr/>
        </p:nvPicPr>
        <p:blipFill>
          <a:blip r:embed="rId8" cstate="print">
            <a:clrChange>
              <a:clrFrom>
                <a:srgbClr val="FFFFFF"/>
              </a:clrFrom>
              <a:clrTo>
                <a:srgbClr val="FFFFFF">
                  <a:alpha val="0"/>
                </a:srgbClr>
              </a:clrTo>
            </a:clrChange>
          </a:blip>
          <a:stretch>
            <a:fillRect/>
          </a:stretch>
        </p:blipFill>
        <p:spPr>
          <a:xfrm>
            <a:off x="3968486" y="5334000"/>
            <a:ext cx="774021" cy="965199"/>
          </a:xfrm>
          <a:prstGeom prst="rect">
            <a:avLst/>
          </a:prstGeom>
        </p:spPr>
      </p:pic>
      <p:pic>
        <p:nvPicPr>
          <p:cNvPr id="14" name="Picture 2"/>
          <p:cNvPicPr>
            <a:picLocks noChangeAspect="1" noChangeArrowheads="1"/>
          </p:cNvPicPr>
          <p:nvPr/>
        </p:nvPicPr>
        <p:blipFill>
          <a:blip r:embed="rId9" cstate="print"/>
          <a:srcRect/>
          <a:stretch>
            <a:fillRect/>
          </a:stretch>
        </p:blipFill>
        <p:spPr bwMode="auto">
          <a:xfrm>
            <a:off x="7381875" y="-12700"/>
            <a:ext cx="1762125"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6392">
                                            <p:txEl>
                                              <p:pRg st="0" end="0"/>
                                            </p:txEl>
                                          </p:spTgt>
                                        </p:tgtEl>
                                        <p:attrNameLst>
                                          <p:attrName>style.visibility</p:attrName>
                                        </p:attrNameLst>
                                      </p:cBhvr>
                                      <p:to>
                                        <p:strVal val="visible"/>
                                      </p:to>
                                    </p:set>
                                    <p:animEffect transition="in" filter="slide(fromBottom)">
                                      <p:cBhvr>
                                        <p:cTn id="7" dur="500"/>
                                        <p:tgtEl>
                                          <p:spTgt spid="163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6392">
                                            <p:txEl>
                                              <p:pRg st="1" end="1"/>
                                            </p:txEl>
                                          </p:spTgt>
                                        </p:tgtEl>
                                        <p:attrNameLst>
                                          <p:attrName>style.visibility</p:attrName>
                                        </p:attrNameLst>
                                      </p:cBhvr>
                                      <p:to>
                                        <p:strVal val="visible"/>
                                      </p:to>
                                    </p:set>
                                    <p:animEffect transition="in" filter="slide(fromBottom)">
                                      <p:cBhvr>
                                        <p:cTn id="12" dur="500"/>
                                        <p:tgtEl>
                                          <p:spTgt spid="163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6392">
                                            <p:txEl>
                                              <p:pRg st="2" end="2"/>
                                            </p:txEl>
                                          </p:spTgt>
                                        </p:tgtEl>
                                        <p:attrNameLst>
                                          <p:attrName>style.visibility</p:attrName>
                                        </p:attrNameLst>
                                      </p:cBhvr>
                                      <p:to>
                                        <p:strVal val="visible"/>
                                      </p:to>
                                    </p:set>
                                    <p:animEffect transition="in" filter="slide(fromBottom)">
                                      <p:cBhvr>
                                        <p:cTn id="17" dur="500"/>
                                        <p:tgtEl>
                                          <p:spTgt spid="163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6392">
                                            <p:txEl>
                                              <p:pRg st="3" end="3"/>
                                            </p:txEl>
                                          </p:spTgt>
                                        </p:tgtEl>
                                        <p:attrNameLst>
                                          <p:attrName>style.visibility</p:attrName>
                                        </p:attrNameLst>
                                      </p:cBhvr>
                                      <p:to>
                                        <p:strVal val="visible"/>
                                      </p:to>
                                    </p:set>
                                    <p:animEffect transition="in" filter="slide(fromBottom)">
                                      <p:cBhvr>
                                        <p:cTn id="22" dur="500"/>
                                        <p:tgtEl>
                                          <p:spTgt spid="1639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群組 46"/>
          <p:cNvGrpSpPr/>
          <p:nvPr/>
        </p:nvGrpSpPr>
        <p:grpSpPr>
          <a:xfrm>
            <a:off x="327225" y="2116354"/>
            <a:ext cx="1221950" cy="1222646"/>
            <a:chOff x="327225" y="2116354"/>
            <a:chExt cx="1221950" cy="1222646"/>
          </a:xfrm>
        </p:grpSpPr>
        <p:sp>
          <p:nvSpPr>
            <p:cNvPr id="16" name="文字方塊 15"/>
            <p:cNvSpPr txBox="1"/>
            <p:nvPr/>
          </p:nvSpPr>
          <p:spPr>
            <a:xfrm>
              <a:off x="327225" y="3062001"/>
              <a:ext cx="1221950" cy="276999"/>
            </a:xfrm>
            <a:prstGeom prst="rect">
              <a:avLst/>
            </a:prstGeom>
            <a:noFill/>
          </p:spPr>
          <p:txBody>
            <a:bodyPr wrap="square" rtlCol="0">
              <a:spAutoFit/>
            </a:bodyPr>
            <a:lstStyle/>
            <a:p>
              <a:pPr algn="ctr">
                <a:buNone/>
              </a:pPr>
              <a:r>
                <a:rPr lang="en-US" altLang="zh-TW" sz="1200" b="1" dirty="0" smtClean="0"/>
                <a:t>Baby Care</a:t>
              </a:r>
              <a:endParaRPr lang="zh-TW" altLang="en-US" sz="1200" b="1" dirty="0"/>
            </a:p>
          </p:txBody>
        </p:sp>
        <p:pic>
          <p:nvPicPr>
            <p:cNvPr id="4101" name="Picture 5"/>
            <p:cNvPicPr>
              <a:picLocks noChangeAspect="1" noChangeArrowheads="1"/>
            </p:cNvPicPr>
            <p:nvPr/>
          </p:nvPicPr>
          <p:blipFill>
            <a:blip r:embed="rId3" cstate="print"/>
            <a:srcRect/>
            <a:stretch>
              <a:fillRect/>
            </a:stretch>
          </p:blipFill>
          <p:spPr bwMode="auto">
            <a:xfrm>
              <a:off x="439738" y="2116354"/>
              <a:ext cx="982662" cy="885609"/>
            </a:xfrm>
            <a:prstGeom prst="rect">
              <a:avLst/>
            </a:prstGeom>
            <a:noFill/>
            <a:ln w="9525">
              <a:noFill/>
              <a:miter lim="800000"/>
              <a:headEnd/>
              <a:tailEnd/>
            </a:ln>
          </p:spPr>
        </p:pic>
      </p:grpSp>
      <p:grpSp>
        <p:nvGrpSpPr>
          <p:cNvPr id="50" name="群組 49"/>
          <p:cNvGrpSpPr/>
          <p:nvPr/>
        </p:nvGrpSpPr>
        <p:grpSpPr>
          <a:xfrm>
            <a:off x="1734354" y="2115672"/>
            <a:ext cx="1491446" cy="1223328"/>
            <a:chOff x="1734354" y="2115672"/>
            <a:chExt cx="1491446" cy="1223328"/>
          </a:xfrm>
        </p:grpSpPr>
        <p:sp>
          <p:nvSpPr>
            <p:cNvPr id="17" name="文字方塊 16"/>
            <p:cNvSpPr txBox="1"/>
            <p:nvPr/>
          </p:nvSpPr>
          <p:spPr>
            <a:xfrm>
              <a:off x="1734354" y="3062001"/>
              <a:ext cx="1491446" cy="276999"/>
            </a:xfrm>
            <a:prstGeom prst="rect">
              <a:avLst/>
            </a:prstGeom>
            <a:noFill/>
          </p:spPr>
          <p:txBody>
            <a:bodyPr wrap="square" rtlCol="0">
              <a:spAutoFit/>
            </a:bodyPr>
            <a:lstStyle/>
            <a:p>
              <a:pPr algn="ctr">
                <a:buNone/>
              </a:pPr>
              <a:r>
                <a:rPr lang="en-US" altLang="zh-TW" sz="1200" b="1" dirty="0" smtClean="0"/>
                <a:t>Home security</a:t>
              </a:r>
              <a:endParaRPr lang="zh-TW" altLang="en-US" sz="1200" b="1" dirty="0"/>
            </a:p>
          </p:txBody>
        </p:sp>
        <p:pic>
          <p:nvPicPr>
            <p:cNvPr id="4103" name="Picture 7"/>
            <p:cNvPicPr>
              <a:picLocks noChangeAspect="1" noChangeArrowheads="1"/>
            </p:cNvPicPr>
            <p:nvPr/>
          </p:nvPicPr>
          <p:blipFill>
            <a:blip r:embed="rId4" cstate="print"/>
            <a:srcRect/>
            <a:stretch>
              <a:fillRect/>
            </a:stretch>
          </p:blipFill>
          <p:spPr bwMode="auto">
            <a:xfrm>
              <a:off x="1893888" y="2115672"/>
              <a:ext cx="1118356" cy="881528"/>
            </a:xfrm>
            <a:prstGeom prst="rect">
              <a:avLst/>
            </a:prstGeom>
            <a:noFill/>
            <a:ln w="9525">
              <a:noFill/>
              <a:miter lim="800000"/>
              <a:headEnd/>
              <a:tailEnd/>
            </a:ln>
          </p:spPr>
        </p:pic>
      </p:grpSp>
      <p:grpSp>
        <p:nvGrpSpPr>
          <p:cNvPr id="51" name="群組 50"/>
          <p:cNvGrpSpPr/>
          <p:nvPr/>
        </p:nvGrpSpPr>
        <p:grpSpPr>
          <a:xfrm>
            <a:off x="1889795" y="3594100"/>
            <a:ext cx="1123950" cy="1351966"/>
            <a:chOff x="1889795" y="3594100"/>
            <a:chExt cx="1123950" cy="1351966"/>
          </a:xfrm>
        </p:grpSpPr>
        <p:sp>
          <p:nvSpPr>
            <p:cNvPr id="18" name="文字方塊 17"/>
            <p:cNvSpPr txBox="1"/>
            <p:nvPr/>
          </p:nvSpPr>
          <p:spPr>
            <a:xfrm>
              <a:off x="1889795" y="4484401"/>
              <a:ext cx="1123950" cy="461665"/>
            </a:xfrm>
            <a:prstGeom prst="rect">
              <a:avLst/>
            </a:prstGeom>
            <a:noFill/>
          </p:spPr>
          <p:txBody>
            <a:bodyPr wrap="square" rtlCol="0">
              <a:spAutoFit/>
            </a:bodyPr>
            <a:lstStyle/>
            <a:p>
              <a:pPr algn="ctr">
                <a:buNone/>
              </a:pPr>
              <a:r>
                <a:rPr lang="en-US" altLang="zh-TW" sz="1200" b="1" dirty="0" smtClean="0"/>
                <a:t>Perimeter security</a:t>
              </a:r>
              <a:endParaRPr lang="zh-TW" altLang="en-US" sz="1200" b="1" dirty="0"/>
            </a:p>
          </p:txBody>
        </p:sp>
        <p:pic>
          <p:nvPicPr>
            <p:cNvPr id="4105" name="Picture 9"/>
            <p:cNvPicPr>
              <a:picLocks noChangeAspect="1" noChangeArrowheads="1"/>
            </p:cNvPicPr>
            <p:nvPr/>
          </p:nvPicPr>
          <p:blipFill>
            <a:blip r:embed="rId5" cstate="print"/>
            <a:srcRect/>
            <a:stretch>
              <a:fillRect/>
            </a:stretch>
          </p:blipFill>
          <p:spPr bwMode="auto">
            <a:xfrm>
              <a:off x="1893888" y="3594100"/>
              <a:ext cx="1099625" cy="850900"/>
            </a:xfrm>
            <a:prstGeom prst="rect">
              <a:avLst/>
            </a:prstGeom>
            <a:noFill/>
            <a:ln w="9525">
              <a:noFill/>
              <a:miter lim="800000"/>
              <a:headEnd/>
              <a:tailEnd/>
            </a:ln>
          </p:spPr>
        </p:pic>
      </p:grpSp>
      <p:grpSp>
        <p:nvGrpSpPr>
          <p:cNvPr id="48" name="群組 47"/>
          <p:cNvGrpSpPr/>
          <p:nvPr/>
        </p:nvGrpSpPr>
        <p:grpSpPr>
          <a:xfrm>
            <a:off x="340394" y="3619501"/>
            <a:ext cx="1247105" cy="1192699"/>
            <a:chOff x="340394" y="3619501"/>
            <a:chExt cx="1247105" cy="1192699"/>
          </a:xfrm>
        </p:grpSpPr>
        <p:pic>
          <p:nvPicPr>
            <p:cNvPr id="4104" name="Picture 8"/>
            <p:cNvPicPr>
              <a:picLocks noChangeAspect="1" noChangeArrowheads="1"/>
            </p:cNvPicPr>
            <p:nvPr/>
          </p:nvPicPr>
          <p:blipFill>
            <a:blip r:embed="rId6" cstate="print"/>
            <a:srcRect/>
            <a:stretch>
              <a:fillRect/>
            </a:stretch>
          </p:blipFill>
          <p:spPr bwMode="auto">
            <a:xfrm>
              <a:off x="428624" y="3619501"/>
              <a:ext cx="1076686" cy="826294"/>
            </a:xfrm>
            <a:prstGeom prst="rect">
              <a:avLst/>
            </a:prstGeom>
            <a:noFill/>
            <a:ln w="9525">
              <a:noFill/>
              <a:miter lim="800000"/>
              <a:headEnd/>
              <a:tailEnd/>
            </a:ln>
          </p:spPr>
        </p:pic>
        <p:sp>
          <p:nvSpPr>
            <p:cNvPr id="38" name="文字方塊 37"/>
            <p:cNvSpPr txBox="1"/>
            <p:nvPr/>
          </p:nvSpPr>
          <p:spPr>
            <a:xfrm>
              <a:off x="340394" y="4535201"/>
              <a:ext cx="1247105" cy="276999"/>
            </a:xfrm>
            <a:prstGeom prst="rect">
              <a:avLst/>
            </a:prstGeom>
            <a:noFill/>
          </p:spPr>
          <p:txBody>
            <a:bodyPr wrap="square" rtlCol="0">
              <a:spAutoFit/>
            </a:bodyPr>
            <a:lstStyle/>
            <a:p>
              <a:pPr algn="ctr">
                <a:buNone/>
              </a:pPr>
              <a:r>
                <a:rPr lang="en-US" altLang="zh-TW" sz="1200" b="1" dirty="0" smtClean="0"/>
                <a:t>Pet monitor</a:t>
              </a:r>
              <a:endParaRPr lang="zh-TW" altLang="en-US" sz="1200" b="1" dirty="0"/>
            </a:p>
          </p:txBody>
        </p:sp>
      </p:grpSp>
      <p:grpSp>
        <p:nvGrpSpPr>
          <p:cNvPr id="49" name="群組 48"/>
          <p:cNvGrpSpPr/>
          <p:nvPr/>
        </p:nvGrpSpPr>
        <p:grpSpPr>
          <a:xfrm>
            <a:off x="279401" y="5092700"/>
            <a:ext cx="1307874" cy="1167300"/>
            <a:chOff x="279401" y="5092700"/>
            <a:chExt cx="1307874" cy="1167300"/>
          </a:xfrm>
        </p:grpSpPr>
        <p:sp>
          <p:nvSpPr>
            <p:cNvPr id="39" name="文字方塊 38"/>
            <p:cNvSpPr txBox="1"/>
            <p:nvPr/>
          </p:nvSpPr>
          <p:spPr>
            <a:xfrm>
              <a:off x="365325" y="5983001"/>
              <a:ext cx="1221950" cy="276999"/>
            </a:xfrm>
            <a:prstGeom prst="rect">
              <a:avLst/>
            </a:prstGeom>
            <a:noFill/>
          </p:spPr>
          <p:txBody>
            <a:bodyPr wrap="square" rtlCol="0">
              <a:spAutoFit/>
            </a:bodyPr>
            <a:lstStyle/>
            <a:p>
              <a:pPr algn="ctr">
                <a:buNone/>
              </a:pPr>
              <a:r>
                <a:rPr lang="en-US" altLang="zh-TW" sz="1200" b="1" dirty="0" smtClean="0"/>
                <a:t>Elder Care</a:t>
              </a:r>
              <a:endParaRPr lang="zh-TW" altLang="en-US" sz="1200" b="1" dirty="0"/>
            </a:p>
          </p:txBody>
        </p:sp>
        <p:grpSp>
          <p:nvGrpSpPr>
            <p:cNvPr id="43" name="群組 42"/>
            <p:cNvGrpSpPr/>
            <p:nvPr/>
          </p:nvGrpSpPr>
          <p:grpSpPr>
            <a:xfrm>
              <a:off x="279401" y="5092700"/>
              <a:ext cx="1155699" cy="758824"/>
              <a:chOff x="3759200" y="4991099"/>
              <a:chExt cx="1715771" cy="1025525"/>
            </a:xfrm>
          </p:grpSpPr>
          <p:pic>
            <p:nvPicPr>
              <p:cNvPr id="4109" name="Picture 13"/>
              <p:cNvPicPr>
                <a:picLocks noChangeAspect="1" noChangeArrowheads="1"/>
              </p:cNvPicPr>
              <p:nvPr/>
            </p:nvPicPr>
            <p:blipFill>
              <a:blip r:embed="rId7" cstate="print"/>
              <a:srcRect/>
              <a:stretch>
                <a:fillRect/>
              </a:stretch>
            </p:blipFill>
            <p:spPr bwMode="auto">
              <a:xfrm>
                <a:off x="3900488" y="4991099"/>
                <a:ext cx="1574483" cy="1025525"/>
              </a:xfrm>
              <a:prstGeom prst="rect">
                <a:avLst/>
              </a:prstGeom>
              <a:noFill/>
              <a:ln w="9525">
                <a:noFill/>
                <a:miter lim="800000"/>
                <a:headEnd/>
                <a:tailEnd/>
              </a:ln>
            </p:spPr>
          </p:pic>
          <p:sp>
            <p:nvSpPr>
              <p:cNvPr id="42" name="矩形 41"/>
              <p:cNvSpPr/>
              <p:nvPr/>
            </p:nvSpPr>
            <p:spPr bwMode="auto">
              <a:xfrm>
                <a:off x="3759200" y="4991100"/>
                <a:ext cx="673100" cy="6223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
                    <a:schemeClr val="folHlink"/>
                  </a:buClr>
                  <a:buSzTx/>
                  <a:buFontTx/>
                  <a:buChar char="•"/>
                  <a:tabLst/>
                </a:pPr>
                <a:endParaRPr kumimoji="1" lang="zh-TW" altLang="en-US" sz="900" b="0" i="0" u="none" strike="noStrike" cap="none" normalizeH="0" baseline="0" smtClean="0">
                  <a:ln>
                    <a:noFill/>
                  </a:ln>
                  <a:solidFill>
                    <a:schemeClr val="tx1"/>
                  </a:solidFill>
                  <a:effectLst/>
                  <a:latin typeface="Verdana" pitchFamily="34" charset="0"/>
                  <a:ea typeface="新細明體" pitchFamily="18" charset="-120"/>
                </a:endParaRPr>
              </a:p>
            </p:txBody>
          </p:sp>
        </p:grpSp>
      </p:grpSp>
      <p:grpSp>
        <p:nvGrpSpPr>
          <p:cNvPr id="52" name="群組 51"/>
          <p:cNvGrpSpPr/>
          <p:nvPr/>
        </p:nvGrpSpPr>
        <p:grpSpPr>
          <a:xfrm>
            <a:off x="1851694" y="5041900"/>
            <a:ext cx="1247105" cy="1313866"/>
            <a:chOff x="1851694" y="5041900"/>
            <a:chExt cx="1247105" cy="1313866"/>
          </a:xfrm>
        </p:grpSpPr>
        <p:pic>
          <p:nvPicPr>
            <p:cNvPr id="4098" name="Picture 2"/>
            <p:cNvPicPr>
              <a:picLocks noChangeAspect="1" noChangeArrowheads="1"/>
            </p:cNvPicPr>
            <p:nvPr/>
          </p:nvPicPr>
          <p:blipFill>
            <a:blip r:embed="rId8" cstate="print"/>
            <a:srcRect/>
            <a:stretch>
              <a:fillRect/>
            </a:stretch>
          </p:blipFill>
          <p:spPr bwMode="auto">
            <a:xfrm>
              <a:off x="1893888" y="5041900"/>
              <a:ext cx="1132144" cy="811479"/>
            </a:xfrm>
            <a:prstGeom prst="rect">
              <a:avLst/>
            </a:prstGeom>
            <a:noFill/>
            <a:ln w="9525">
              <a:noFill/>
              <a:miter lim="800000"/>
              <a:headEnd/>
              <a:tailEnd/>
            </a:ln>
          </p:spPr>
        </p:pic>
        <p:sp>
          <p:nvSpPr>
            <p:cNvPr id="44" name="文字方塊 43"/>
            <p:cNvSpPr txBox="1"/>
            <p:nvPr/>
          </p:nvSpPr>
          <p:spPr>
            <a:xfrm>
              <a:off x="1851694" y="5894101"/>
              <a:ext cx="1247105" cy="461665"/>
            </a:xfrm>
            <a:prstGeom prst="rect">
              <a:avLst/>
            </a:prstGeom>
            <a:noFill/>
          </p:spPr>
          <p:txBody>
            <a:bodyPr wrap="square" rtlCol="0">
              <a:spAutoFit/>
            </a:bodyPr>
            <a:lstStyle/>
            <a:p>
              <a:pPr algn="ctr">
                <a:buNone/>
              </a:pPr>
              <a:r>
                <a:rPr lang="en-US" altLang="zh-TW" sz="1200" b="1" dirty="0" smtClean="0"/>
                <a:t>Activity monitor</a:t>
              </a:r>
              <a:endParaRPr lang="zh-TW" altLang="en-US" sz="1200" b="1" dirty="0"/>
            </a:p>
          </p:txBody>
        </p:sp>
      </p:grpSp>
      <p:sp>
        <p:nvSpPr>
          <p:cNvPr id="17410" name="投影片編號版面配置區 6"/>
          <p:cNvSpPr>
            <a:spLocks noGrp="1"/>
          </p:cNvSpPr>
          <p:nvPr>
            <p:ph type="sldNum" sz="quarter" idx="12"/>
          </p:nvPr>
        </p:nvSpPr>
        <p:spPr>
          <a:noFill/>
        </p:spPr>
        <p:txBody>
          <a:bodyPr/>
          <a:lstStyle/>
          <a:p>
            <a:fld id="{AA7C0ABD-150B-40C2-B9A5-BF4F16C7D1F4}" type="slidenum">
              <a:rPr lang="en-US" altLang="zh-TW" smtClean="0"/>
              <a:pPr/>
              <a:t>7</a:t>
            </a:fld>
            <a:endParaRPr lang="en-US" altLang="zh-TW" smtClean="0"/>
          </a:p>
        </p:txBody>
      </p:sp>
      <p:sp>
        <p:nvSpPr>
          <p:cNvPr id="10" name="Rectangle 4"/>
          <p:cNvSpPr>
            <a:spLocks noChangeArrowheads="1"/>
          </p:cNvSpPr>
          <p:nvPr/>
        </p:nvSpPr>
        <p:spPr bwMode="auto">
          <a:xfrm>
            <a:off x="2781300" y="327025"/>
            <a:ext cx="5981700" cy="609600"/>
          </a:xfrm>
          <a:prstGeom prst="rect">
            <a:avLst/>
          </a:prstGeom>
          <a:noFill/>
          <a:ln w="9525">
            <a:noFill/>
            <a:miter lim="800000"/>
            <a:headEnd/>
            <a:tailEnd/>
          </a:ln>
        </p:spPr>
        <p:txBody>
          <a:bodyPr lIns="0" t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ClrTx/>
              <a:buFontTx/>
              <a:buNone/>
              <a:defRPr/>
            </a:pPr>
            <a:r>
              <a:rPr lang="en-GB"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Product Highlight</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7" name="標題 1"/>
          <p:cNvSpPr txBox="1">
            <a:spLocks/>
          </p:cNvSpPr>
          <p:nvPr/>
        </p:nvSpPr>
        <p:spPr>
          <a:xfrm>
            <a:off x="635000" y="979229"/>
            <a:ext cx="7772400" cy="533400"/>
          </a:xfrm>
          <a:prstGeom prst="rect">
            <a:avLst/>
          </a:prstGeom>
        </p:spPr>
        <p:txBody>
          <a:bodyPr anchor="ctr"/>
          <a:lstStyle/>
          <a:p>
            <a:pPr marL="287338" indent="-287338">
              <a:lnSpc>
                <a:spcPct val="80000"/>
              </a:lnSpc>
              <a:spcBef>
                <a:spcPct val="20000"/>
              </a:spcBef>
              <a:buClr>
                <a:srgbClr val="FF9900"/>
              </a:buClr>
              <a:buSzPct val="120000"/>
              <a:buFontTx/>
              <a:buNone/>
              <a:tabLst>
                <a:tab pos="287338" algn="l"/>
              </a:tabLst>
              <a:defRPr/>
            </a:pPr>
            <a:r>
              <a:rPr kumimoji="0" lang="en-US" altLang="zh-TW" sz="2400" b="1" dirty="0" smtClean="0">
                <a:solidFill>
                  <a:schemeClr val="bg1"/>
                </a:solidFill>
                <a:effectLst>
                  <a:outerShdw blurRad="38100" dist="38100" dir="2700000" algn="tl">
                    <a:srgbClr val="000000">
                      <a:alpha val="43137"/>
                    </a:srgbClr>
                  </a:outerShdw>
                </a:effectLst>
                <a:ea typeface="標楷體" pitchFamily="65" charset="-120"/>
              </a:rPr>
              <a:t>Target Market</a:t>
            </a:r>
            <a:endParaRPr kumimoji="0" lang="en-US" altLang="zh-TW" sz="2400" b="1" dirty="0">
              <a:solidFill>
                <a:schemeClr val="bg1"/>
              </a:solidFill>
              <a:effectLst>
                <a:outerShdw blurRad="38100" dist="38100" dir="2700000" algn="tl">
                  <a:srgbClr val="000000">
                    <a:alpha val="43137"/>
                  </a:srgbClr>
                </a:outerShdw>
              </a:effectLst>
              <a:ea typeface="標楷體" pitchFamily="65" charset="-120"/>
            </a:endParaRPr>
          </a:p>
        </p:txBody>
      </p:sp>
      <p:pic>
        <p:nvPicPr>
          <p:cNvPr id="29" name="Picture 2"/>
          <p:cNvPicPr>
            <a:picLocks noChangeAspect="1" noChangeArrowheads="1"/>
          </p:cNvPicPr>
          <p:nvPr/>
        </p:nvPicPr>
        <p:blipFill>
          <a:blip r:embed="rId9" cstate="print"/>
          <a:srcRect/>
          <a:stretch>
            <a:fillRect/>
          </a:stretch>
        </p:blipFill>
        <p:spPr bwMode="auto">
          <a:xfrm>
            <a:off x="7381875" y="0"/>
            <a:ext cx="1762125" cy="504825"/>
          </a:xfrm>
          <a:prstGeom prst="rect">
            <a:avLst/>
          </a:prstGeom>
          <a:noFill/>
          <a:ln w="9525">
            <a:noFill/>
            <a:miter lim="800000"/>
            <a:headEnd/>
            <a:tailEnd/>
          </a:ln>
        </p:spPr>
      </p:pic>
      <p:sp>
        <p:nvSpPr>
          <p:cNvPr id="45" name="文字方塊 44"/>
          <p:cNvSpPr txBox="1"/>
          <p:nvPr/>
        </p:nvSpPr>
        <p:spPr>
          <a:xfrm>
            <a:off x="339925" y="1601501"/>
            <a:ext cx="1221950" cy="461665"/>
          </a:xfrm>
          <a:prstGeom prst="rect">
            <a:avLst/>
          </a:prstGeom>
          <a:noFill/>
        </p:spPr>
        <p:txBody>
          <a:bodyPr wrap="square" rtlCol="0">
            <a:spAutoFit/>
          </a:bodyPr>
          <a:lstStyle/>
          <a:p>
            <a:pPr algn="ctr">
              <a:buNone/>
            </a:pPr>
            <a:r>
              <a:rPr lang="en-US" altLang="zh-TW" sz="1200" b="1" dirty="0" smtClean="0"/>
              <a:t>For the one you care</a:t>
            </a:r>
            <a:endParaRPr lang="zh-TW" altLang="en-US" sz="1200" b="1" dirty="0"/>
          </a:p>
        </p:txBody>
      </p:sp>
      <p:sp>
        <p:nvSpPr>
          <p:cNvPr id="46" name="文字方塊 45"/>
          <p:cNvSpPr txBox="1"/>
          <p:nvPr/>
        </p:nvSpPr>
        <p:spPr>
          <a:xfrm>
            <a:off x="1762324" y="1576101"/>
            <a:ext cx="1399975" cy="461665"/>
          </a:xfrm>
          <a:prstGeom prst="rect">
            <a:avLst/>
          </a:prstGeom>
          <a:noFill/>
        </p:spPr>
        <p:txBody>
          <a:bodyPr wrap="square" rtlCol="0">
            <a:spAutoFit/>
          </a:bodyPr>
          <a:lstStyle/>
          <a:p>
            <a:pPr algn="ctr">
              <a:buNone/>
            </a:pPr>
            <a:r>
              <a:rPr lang="en-US" altLang="zh-TW" sz="1200" b="1" dirty="0" smtClean="0"/>
              <a:t>For the place you concern</a:t>
            </a:r>
            <a:endParaRPr lang="zh-TW" altLang="en-US" sz="1200" b="1" dirty="0"/>
          </a:p>
        </p:txBody>
      </p:sp>
      <p:pic>
        <p:nvPicPr>
          <p:cNvPr id="36" name="圖片 35" descr="DNR-322L_A1_Image L(Side1).jpg"/>
          <p:cNvPicPr>
            <a:picLocks noChangeAspect="1"/>
          </p:cNvPicPr>
          <p:nvPr/>
        </p:nvPicPr>
        <p:blipFill>
          <a:blip r:embed="rId10" cstate="print"/>
          <a:stretch>
            <a:fillRect/>
          </a:stretch>
        </p:blipFill>
        <p:spPr>
          <a:xfrm>
            <a:off x="3231886" y="2491878"/>
            <a:ext cx="2584714" cy="3223122"/>
          </a:xfrm>
          <a:prstGeom prst="rect">
            <a:avLst/>
          </a:prstGeom>
        </p:spPr>
      </p:pic>
      <p:sp>
        <p:nvSpPr>
          <p:cNvPr id="4" name="文字方塊 3"/>
          <p:cNvSpPr txBox="1"/>
          <p:nvPr/>
        </p:nvSpPr>
        <p:spPr>
          <a:xfrm>
            <a:off x="4153192" y="5587551"/>
            <a:ext cx="1409408" cy="307777"/>
          </a:xfrm>
          <a:prstGeom prst="rect">
            <a:avLst/>
          </a:prstGeom>
          <a:noFill/>
        </p:spPr>
        <p:txBody>
          <a:bodyPr wrap="square" rtlCol="0">
            <a:spAutoFit/>
          </a:bodyPr>
          <a:lstStyle/>
          <a:p>
            <a:pPr>
              <a:buNone/>
            </a:pPr>
            <a:r>
              <a:rPr lang="en-US" altLang="zh-TW" sz="1400" b="1" dirty="0" err="1" smtClean="0"/>
              <a:t>DNR-322L</a:t>
            </a:r>
            <a:endParaRPr lang="zh-TW" altLang="en-US" sz="1400" b="1" dirty="0"/>
          </a:p>
        </p:txBody>
      </p:sp>
      <p:sp>
        <p:nvSpPr>
          <p:cNvPr id="5" name="文字方塊 4"/>
          <p:cNvSpPr txBox="1"/>
          <p:nvPr/>
        </p:nvSpPr>
        <p:spPr>
          <a:xfrm>
            <a:off x="5789753" y="3152780"/>
            <a:ext cx="3557447" cy="2246769"/>
          </a:xfrm>
          <a:prstGeom prst="rect">
            <a:avLst/>
          </a:prstGeom>
          <a:noFill/>
        </p:spPr>
        <p:txBody>
          <a:bodyPr wrap="square" rtlCol="0">
            <a:spAutoFit/>
          </a:bodyPr>
          <a:lstStyle/>
          <a:p>
            <a:pPr>
              <a:buNone/>
            </a:pPr>
            <a:r>
              <a:rPr lang="en-US" altLang="zh-TW" sz="1400" b="1" dirty="0" smtClean="0"/>
              <a:t>Easy access thru mydlink portal</a:t>
            </a:r>
          </a:p>
          <a:p>
            <a:pPr>
              <a:buNone/>
            </a:pPr>
            <a:r>
              <a:rPr lang="en-US" altLang="zh-TW" sz="1400" b="1" dirty="0" smtClean="0"/>
              <a:t>Remote Live View</a:t>
            </a:r>
          </a:p>
          <a:p>
            <a:pPr>
              <a:buNone/>
            </a:pPr>
            <a:r>
              <a:rPr lang="en-US" altLang="zh-TW" sz="1400" b="1" dirty="0" smtClean="0"/>
              <a:t>24/7 hours recording</a:t>
            </a:r>
          </a:p>
          <a:p>
            <a:pPr>
              <a:buNone/>
            </a:pPr>
            <a:r>
              <a:rPr lang="en-US" altLang="zh-TW" sz="1400" b="1" dirty="0" smtClean="0"/>
              <a:t>Record by motion detection</a:t>
            </a:r>
          </a:p>
          <a:p>
            <a:pPr>
              <a:buNone/>
            </a:pPr>
            <a:r>
              <a:rPr lang="en-US" altLang="zh-TW" sz="1400" b="1" dirty="0" smtClean="0"/>
              <a:t>Schedule recording</a:t>
            </a:r>
          </a:p>
          <a:p>
            <a:pPr>
              <a:buNone/>
            </a:pPr>
            <a:r>
              <a:rPr lang="en-US" altLang="zh-TW" sz="1400" b="1" dirty="0" smtClean="0"/>
              <a:t>Remote Playback</a:t>
            </a:r>
          </a:p>
          <a:p>
            <a:pPr>
              <a:buNone/>
            </a:pPr>
            <a:r>
              <a:rPr lang="en-US" altLang="zh-TW" sz="1400" b="1" dirty="0" err="1" smtClean="0"/>
              <a:t>2x</a:t>
            </a:r>
            <a:r>
              <a:rPr lang="en-US" altLang="zh-TW" sz="1400" b="1" dirty="0" smtClean="0"/>
              <a:t> 3.5” </a:t>
            </a:r>
            <a:r>
              <a:rPr lang="en-US" altLang="zh-TW" sz="1400" b="1" dirty="0" err="1" smtClean="0"/>
              <a:t>SATA</a:t>
            </a:r>
            <a:r>
              <a:rPr lang="en-US" altLang="zh-TW" sz="1400" b="1" dirty="0" smtClean="0"/>
              <a:t> </a:t>
            </a:r>
            <a:r>
              <a:rPr lang="en-US" altLang="zh-TW" sz="1400" b="1" dirty="0" err="1" smtClean="0"/>
              <a:t>HDD</a:t>
            </a:r>
            <a:r>
              <a:rPr lang="en-US" altLang="zh-TW" sz="1400" b="1" dirty="0" smtClean="0"/>
              <a:t> with RAID</a:t>
            </a:r>
          </a:p>
        </p:txBody>
      </p:sp>
    </p:spTree>
    <p:extLst>
      <p:ext uri="{BB962C8B-B14F-4D97-AF65-F5344CB8AC3E}">
        <p14:creationId xmlns:p14="http://schemas.microsoft.com/office/powerpoint/2010/main" val="342898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770" decel="100000"/>
                                        <p:tgtEl>
                                          <p:spTgt spid="45"/>
                                        </p:tgtEl>
                                      </p:cBhvr>
                                    </p:animEffect>
                                    <p:animScale>
                                      <p:cBhvr>
                                        <p:cTn id="8" dur="770" decel="100000"/>
                                        <p:tgtEl>
                                          <p:spTgt spid="45"/>
                                        </p:tgtEl>
                                      </p:cBhvr>
                                      <p:from x="10000" y="10000"/>
                                      <p:to x="200000" y="450000"/>
                                    </p:animScale>
                                    <p:animScale>
                                      <p:cBhvr>
                                        <p:cTn id="9" dur="1230" accel="100000" fill="hold">
                                          <p:stCondLst>
                                            <p:cond delay="770"/>
                                          </p:stCondLst>
                                        </p:cTn>
                                        <p:tgtEl>
                                          <p:spTgt spid="45"/>
                                        </p:tgtEl>
                                      </p:cBhvr>
                                      <p:from x="200000" y="450000"/>
                                      <p:to x="100000" y="100000"/>
                                    </p:animScale>
                                    <p:set>
                                      <p:cBhvr>
                                        <p:cTn id="10" dur="770" fill="hold"/>
                                        <p:tgtEl>
                                          <p:spTgt spid="45"/>
                                        </p:tgtEl>
                                        <p:attrNameLst>
                                          <p:attrName>ppt_x</p:attrName>
                                        </p:attrNameLst>
                                      </p:cBhvr>
                                      <p:to>
                                        <p:strVal val="(0.5)"/>
                                      </p:to>
                                    </p:set>
                                    <p:anim from="(0.5)" to="(#ppt_x)" calcmode="lin" valueType="num">
                                      <p:cBhvr>
                                        <p:cTn id="11" dur="1230" accel="100000" fill="hold">
                                          <p:stCondLst>
                                            <p:cond delay="770"/>
                                          </p:stCondLst>
                                        </p:cTn>
                                        <p:tgtEl>
                                          <p:spTgt spid="45"/>
                                        </p:tgtEl>
                                        <p:attrNameLst>
                                          <p:attrName>ppt_x</p:attrName>
                                        </p:attrNameLst>
                                      </p:cBhvr>
                                    </p:anim>
                                    <p:set>
                                      <p:cBhvr>
                                        <p:cTn id="12" dur="770" fill="hold"/>
                                        <p:tgtEl>
                                          <p:spTgt spid="45"/>
                                        </p:tgtEl>
                                        <p:attrNameLst>
                                          <p:attrName>ppt_y</p:attrName>
                                        </p:attrNameLst>
                                      </p:cBhvr>
                                      <p:to>
                                        <p:strVal val="(#ppt_y+0.4)"/>
                                      </p:to>
                                    </p:set>
                                    <p:anim from="(#ppt_y+0.4)" to="(#ppt_y)" calcmode="lin" valueType="num">
                                      <p:cBhvr>
                                        <p:cTn id="13" dur="1230" accel="100000" fill="hold">
                                          <p:stCondLst>
                                            <p:cond delay="770"/>
                                          </p:stCondLst>
                                        </p:cTn>
                                        <p:tgtEl>
                                          <p:spTgt spid="45"/>
                                        </p:tgtEl>
                                        <p:attrNameLst>
                                          <p:attrName>ppt_y</p:attrName>
                                        </p:attrNameLst>
                                      </p:cBhvr>
                                    </p:anim>
                                  </p:childTnLst>
                                </p:cTn>
                              </p:par>
                            </p:childTnLst>
                          </p:cTn>
                        </p:par>
                        <p:par>
                          <p:cTn id="14" fill="hold">
                            <p:stCondLst>
                              <p:cond delay="2000"/>
                            </p:stCondLst>
                            <p:childTnLst>
                              <p:par>
                                <p:cTn id="15" presetID="23" presetClass="entr" presetSubtype="16" fill="hold"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1000" fill="hold"/>
                                        <p:tgtEl>
                                          <p:spTgt spid="47"/>
                                        </p:tgtEl>
                                        <p:attrNameLst>
                                          <p:attrName>ppt_w</p:attrName>
                                        </p:attrNameLst>
                                      </p:cBhvr>
                                      <p:tavLst>
                                        <p:tav tm="0">
                                          <p:val>
                                            <p:fltVal val="0"/>
                                          </p:val>
                                        </p:tav>
                                        <p:tav tm="100000">
                                          <p:val>
                                            <p:strVal val="#ppt_w"/>
                                          </p:val>
                                        </p:tav>
                                      </p:tavLst>
                                    </p:anim>
                                    <p:anim calcmode="lin" valueType="num">
                                      <p:cBhvr>
                                        <p:cTn id="18" dur="1000" fill="hold"/>
                                        <p:tgtEl>
                                          <p:spTgt spid="47"/>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1000" fill="hold"/>
                                        <p:tgtEl>
                                          <p:spTgt spid="48"/>
                                        </p:tgtEl>
                                        <p:attrNameLst>
                                          <p:attrName>ppt_w</p:attrName>
                                        </p:attrNameLst>
                                      </p:cBhvr>
                                      <p:tavLst>
                                        <p:tav tm="0">
                                          <p:val>
                                            <p:fltVal val="0"/>
                                          </p:val>
                                        </p:tav>
                                        <p:tav tm="100000">
                                          <p:val>
                                            <p:strVal val="#ppt_w"/>
                                          </p:val>
                                        </p:tav>
                                      </p:tavLst>
                                    </p:anim>
                                    <p:anim calcmode="lin" valueType="num">
                                      <p:cBhvr>
                                        <p:cTn id="22" dur="1000" fill="hold"/>
                                        <p:tgtEl>
                                          <p:spTgt spid="48"/>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p:cTn id="25" dur="1000" fill="hold"/>
                                        <p:tgtEl>
                                          <p:spTgt spid="49"/>
                                        </p:tgtEl>
                                        <p:attrNameLst>
                                          <p:attrName>ppt_w</p:attrName>
                                        </p:attrNameLst>
                                      </p:cBhvr>
                                      <p:tavLst>
                                        <p:tav tm="0">
                                          <p:val>
                                            <p:fltVal val="0"/>
                                          </p:val>
                                        </p:tav>
                                        <p:tav tm="100000">
                                          <p:val>
                                            <p:strVal val="#ppt_w"/>
                                          </p:val>
                                        </p:tav>
                                      </p:tavLst>
                                    </p:anim>
                                    <p:anim calcmode="lin" valueType="num">
                                      <p:cBhvr>
                                        <p:cTn id="26" dur="1000" fill="hold"/>
                                        <p:tgtEl>
                                          <p:spTgt spid="49"/>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1"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770" decel="100000"/>
                                        <p:tgtEl>
                                          <p:spTgt spid="46"/>
                                        </p:tgtEl>
                                      </p:cBhvr>
                                    </p:animEffect>
                                    <p:animScale>
                                      <p:cBhvr>
                                        <p:cTn id="32" dur="770" decel="100000"/>
                                        <p:tgtEl>
                                          <p:spTgt spid="46"/>
                                        </p:tgtEl>
                                      </p:cBhvr>
                                      <p:from x="10000" y="10000"/>
                                      <p:to x="200000" y="450000"/>
                                    </p:animScale>
                                    <p:animScale>
                                      <p:cBhvr>
                                        <p:cTn id="33" dur="1230" accel="100000" fill="hold">
                                          <p:stCondLst>
                                            <p:cond delay="770"/>
                                          </p:stCondLst>
                                        </p:cTn>
                                        <p:tgtEl>
                                          <p:spTgt spid="46"/>
                                        </p:tgtEl>
                                      </p:cBhvr>
                                      <p:from x="200000" y="450000"/>
                                      <p:to x="100000" y="100000"/>
                                    </p:animScale>
                                    <p:set>
                                      <p:cBhvr>
                                        <p:cTn id="34" dur="770" fill="hold"/>
                                        <p:tgtEl>
                                          <p:spTgt spid="46"/>
                                        </p:tgtEl>
                                        <p:attrNameLst>
                                          <p:attrName>ppt_x</p:attrName>
                                        </p:attrNameLst>
                                      </p:cBhvr>
                                      <p:to>
                                        <p:strVal val="(0.5)"/>
                                      </p:to>
                                    </p:set>
                                    <p:anim from="(0.5)" to="(#ppt_x)" calcmode="lin" valueType="num">
                                      <p:cBhvr>
                                        <p:cTn id="35" dur="1230" accel="100000" fill="hold">
                                          <p:stCondLst>
                                            <p:cond delay="770"/>
                                          </p:stCondLst>
                                        </p:cTn>
                                        <p:tgtEl>
                                          <p:spTgt spid="46"/>
                                        </p:tgtEl>
                                        <p:attrNameLst>
                                          <p:attrName>ppt_x</p:attrName>
                                        </p:attrNameLst>
                                      </p:cBhvr>
                                    </p:anim>
                                    <p:set>
                                      <p:cBhvr>
                                        <p:cTn id="36" dur="770" fill="hold"/>
                                        <p:tgtEl>
                                          <p:spTgt spid="46"/>
                                        </p:tgtEl>
                                        <p:attrNameLst>
                                          <p:attrName>ppt_y</p:attrName>
                                        </p:attrNameLst>
                                      </p:cBhvr>
                                      <p:to>
                                        <p:strVal val="(#ppt_y+0.4)"/>
                                      </p:to>
                                    </p:set>
                                    <p:anim from="(#ppt_y+0.4)" to="(#ppt_y)" calcmode="lin" valueType="num">
                                      <p:cBhvr>
                                        <p:cTn id="37" dur="1230" accel="100000" fill="hold">
                                          <p:stCondLst>
                                            <p:cond delay="770"/>
                                          </p:stCondLst>
                                        </p:cTn>
                                        <p:tgtEl>
                                          <p:spTgt spid="46"/>
                                        </p:tgtEl>
                                        <p:attrNameLst>
                                          <p:attrName>ppt_y</p:attrName>
                                        </p:attrNameLst>
                                      </p:cBhvr>
                                    </p:anim>
                                  </p:childTnLst>
                                </p:cTn>
                              </p:par>
                            </p:childTnLst>
                          </p:cTn>
                        </p:par>
                        <p:par>
                          <p:cTn id="38" fill="hold">
                            <p:stCondLst>
                              <p:cond delay="20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1000" fill="hold"/>
                                        <p:tgtEl>
                                          <p:spTgt spid="50"/>
                                        </p:tgtEl>
                                        <p:attrNameLst>
                                          <p:attrName>ppt_w</p:attrName>
                                        </p:attrNameLst>
                                      </p:cBhvr>
                                      <p:tavLst>
                                        <p:tav tm="0">
                                          <p:val>
                                            <p:fltVal val="0"/>
                                          </p:val>
                                        </p:tav>
                                        <p:tav tm="100000">
                                          <p:val>
                                            <p:strVal val="#ppt_w"/>
                                          </p:val>
                                        </p:tav>
                                      </p:tavLst>
                                    </p:anim>
                                    <p:anim calcmode="lin" valueType="num">
                                      <p:cBhvr>
                                        <p:cTn id="42" dur="1000" fill="hold"/>
                                        <p:tgtEl>
                                          <p:spTgt spid="50"/>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51"/>
                                        </p:tgtEl>
                                        <p:attrNameLst>
                                          <p:attrName>style.visibility</p:attrName>
                                        </p:attrNameLst>
                                      </p:cBhvr>
                                      <p:to>
                                        <p:strVal val="visible"/>
                                      </p:to>
                                    </p:set>
                                    <p:anim calcmode="lin" valueType="num">
                                      <p:cBhvr>
                                        <p:cTn id="45" dur="1000" fill="hold"/>
                                        <p:tgtEl>
                                          <p:spTgt spid="51"/>
                                        </p:tgtEl>
                                        <p:attrNameLst>
                                          <p:attrName>ppt_w</p:attrName>
                                        </p:attrNameLst>
                                      </p:cBhvr>
                                      <p:tavLst>
                                        <p:tav tm="0">
                                          <p:val>
                                            <p:fltVal val="0"/>
                                          </p:val>
                                        </p:tav>
                                        <p:tav tm="100000">
                                          <p:val>
                                            <p:strVal val="#ppt_w"/>
                                          </p:val>
                                        </p:tav>
                                      </p:tavLst>
                                    </p:anim>
                                    <p:anim calcmode="lin" valueType="num">
                                      <p:cBhvr>
                                        <p:cTn id="46" dur="1000" fill="hold"/>
                                        <p:tgtEl>
                                          <p:spTgt spid="51"/>
                                        </p:tgtEl>
                                        <p:attrNameLst>
                                          <p:attrName>ppt_h</p:attrName>
                                        </p:attrNameLst>
                                      </p:cBhvr>
                                      <p:tavLst>
                                        <p:tav tm="0">
                                          <p:val>
                                            <p:fltVal val="0"/>
                                          </p:val>
                                        </p:tav>
                                        <p:tav tm="100000">
                                          <p:val>
                                            <p:strVal val="#ppt_h"/>
                                          </p:val>
                                        </p:tav>
                                      </p:tavLst>
                                    </p:anim>
                                  </p:childTnLst>
                                </p:cTn>
                              </p:par>
                              <p:par>
                                <p:cTn id="47" presetID="23" presetClass="entr" presetSubtype="16" fill="hold" nodeType="with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1000" fill="hold"/>
                                        <p:tgtEl>
                                          <p:spTgt spid="52"/>
                                        </p:tgtEl>
                                        <p:attrNameLst>
                                          <p:attrName>ppt_w</p:attrName>
                                        </p:attrNameLst>
                                      </p:cBhvr>
                                      <p:tavLst>
                                        <p:tav tm="0">
                                          <p:val>
                                            <p:fltVal val="0"/>
                                          </p:val>
                                        </p:tav>
                                        <p:tav tm="100000">
                                          <p:val>
                                            <p:strVal val="#ppt_w"/>
                                          </p:val>
                                        </p:tav>
                                      </p:tavLst>
                                    </p:anim>
                                    <p:anim calcmode="lin" valueType="num">
                                      <p:cBhvr>
                                        <p:cTn id="50" dur="1000" fill="hold"/>
                                        <p:tgtEl>
                                          <p:spTgt spid="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sz="half" idx="1"/>
          </p:nvPr>
        </p:nvSpPr>
        <p:spPr>
          <a:xfrm>
            <a:off x="570158" y="1603886"/>
            <a:ext cx="7208179" cy="4955533"/>
          </a:xfrm>
          <a:noFill/>
        </p:spPr>
        <p:txBody>
          <a:bodyPr/>
          <a:lstStyle/>
          <a:p>
            <a:pPr>
              <a:buClr>
                <a:srgbClr val="92D050"/>
              </a:buClr>
              <a:buSzPct val="110000"/>
              <a:buFont typeface="+mj-lt"/>
              <a:buAutoNum type="arabicPeriod"/>
            </a:pPr>
            <a:r>
              <a:rPr lang="en-US" altLang="zh-TW" sz="1400" b="1" dirty="0" smtClean="0"/>
              <a:t>Supports up to 9-channel live view and recording</a:t>
            </a:r>
          </a:p>
          <a:p>
            <a:pPr>
              <a:buClr>
                <a:srgbClr val="92D050"/>
              </a:buClr>
              <a:buSzPct val="110000"/>
              <a:buFont typeface="+mj-lt"/>
              <a:buAutoNum type="arabicPeriod"/>
            </a:pPr>
            <a:r>
              <a:rPr lang="en-US" altLang="zh-TW" sz="1400" b="1" dirty="0" smtClean="0"/>
              <a:t>Supports M-JPEG, </a:t>
            </a:r>
            <a:r>
              <a:rPr lang="en-US" altLang="zh-TW" sz="1400" b="1" dirty="0" err="1" smtClean="0"/>
              <a:t>MPEG4</a:t>
            </a:r>
            <a:r>
              <a:rPr lang="en-US" altLang="zh-TW" sz="1400" b="1" dirty="0" smtClean="0"/>
              <a:t> or </a:t>
            </a:r>
            <a:r>
              <a:rPr lang="en-US" altLang="zh-TW" sz="1400" b="1" dirty="0" err="1" smtClean="0"/>
              <a:t>H.264</a:t>
            </a:r>
            <a:r>
              <a:rPr lang="en-US" altLang="zh-TW" sz="1400" b="1" dirty="0" smtClean="0"/>
              <a:t> recording</a:t>
            </a:r>
          </a:p>
          <a:p>
            <a:pPr>
              <a:buClr>
                <a:srgbClr val="92D050"/>
              </a:buClr>
              <a:buSzPct val="110000"/>
              <a:buFont typeface="+mj-lt"/>
              <a:buAutoNum type="arabicPeriod"/>
            </a:pPr>
            <a:r>
              <a:rPr lang="en-US" altLang="zh-TW" sz="1400" b="1" dirty="0" smtClean="0"/>
              <a:t>Simultaneous live view, recording and playback</a:t>
            </a:r>
          </a:p>
          <a:p>
            <a:pPr>
              <a:buClr>
                <a:srgbClr val="92D050"/>
              </a:buClr>
              <a:buSzPct val="110000"/>
              <a:buFont typeface="+mj-lt"/>
              <a:buAutoNum type="arabicPeriod"/>
            </a:pPr>
            <a:r>
              <a:rPr lang="en-US" altLang="zh-TW" sz="1400" b="1" dirty="0" smtClean="0"/>
              <a:t>Supports 1 channel playback</a:t>
            </a:r>
          </a:p>
          <a:p>
            <a:pPr>
              <a:buClr>
                <a:srgbClr val="92D050"/>
              </a:buClr>
              <a:buSzPct val="110000"/>
              <a:buFont typeface="+mj-lt"/>
              <a:buAutoNum type="arabicPeriod"/>
            </a:pPr>
            <a:r>
              <a:rPr lang="en-US" altLang="zh-TW" sz="1400" b="1" dirty="0" smtClean="0"/>
              <a:t>Week days or daily scheduled recording</a:t>
            </a:r>
          </a:p>
          <a:p>
            <a:pPr>
              <a:buClr>
                <a:srgbClr val="92D050"/>
              </a:buClr>
              <a:buSzPct val="110000"/>
              <a:buFont typeface="+mj-lt"/>
              <a:buAutoNum type="arabicPeriod"/>
            </a:pPr>
            <a:r>
              <a:rPr lang="en-US" altLang="zh-TW" sz="1400" b="1" dirty="0" smtClean="0"/>
              <a:t>Audio &amp; video recording in synchronization</a:t>
            </a:r>
          </a:p>
          <a:p>
            <a:pPr>
              <a:buClr>
                <a:srgbClr val="92D050"/>
              </a:buClr>
              <a:buSzPct val="110000"/>
              <a:buFont typeface="+mj-lt"/>
              <a:buAutoNum type="arabicPeriod"/>
            </a:pPr>
            <a:r>
              <a:rPr lang="en-US" altLang="zh-TW" sz="1400" b="1" dirty="0" smtClean="0"/>
              <a:t>Recording Type: Motion detection record, record by schedule, manual record</a:t>
            </a:r>
          </a:p>
          <a:p>
            <a:pPr>
              <a:buClr>
                <a:srgbClr val="92D050"/>
              </a:buClr>
              <a:buSzPct val="110000"/>
              <a:buFont typeface="+mj-lt"/>
              <a:buAutoNum type="arabicPeriod"/>
            </a:pPr>
            <a:r>
              <a:rPr lang="en-US" altLang="zh-TW" sz="1400" b="1" dirty="0" smtClean="0"/>
              <a:t>Continuously recording with automatic overwrite function</a:t>
            </a:r>
          </a:p>
          <a:p>
            <a:pPr>
              <a:buClr>
                <a:srgbClr val="92D050"/>
              </a:buClr>
              <a:buSzPct val="110000"/>
              <a:buFont typeface="+mj-lt"/>
              <a:buAutoNum type="arabicPeriod"/>
            </a:pPr>
            <a:r>
              <a:rPr lang="en-US" altLang="zh-TW" sz="1400" b="1" dirty="0" smtClean="0"/>
              <a:t>Power fail recovery recording</a:t>
            </a:r>
          </a:p>
          <a:p>
            <a:pPr>
              <a:buClr>
                <a:srgbClr val="92D050"/>
              </a:buClr>
              <a:buSzPct val="110000"/>
              <a:buFont typeface="+mj-lt"/>
              <a:buAutoNum type="arabicPeriod"/>
            </a:pPr>
            <a:r>
              <a:rPr lang="en-US" altLang="zh-TW" sz="1400" b="1" dirty="0" smtClean="0"/>
              <a:t>File sharing server support with Samba protocol on second </a:t>
            </a:r>
            <a:r>
              <a:rPr lang="en-US" altLang="zh-TW" sz="1400" b="1" dirty="0" err="1" smtClean="0"/>
              <a:t>HDD</a:t>
            </a:r>
            <a:endParaRPr lang="en-US" altLang="zh-TW" sz="1400" b="1" dirty="0" smtClean="0"/>
          </a:p>
          <a:p>
            <a:pPr>
              <a:buClr>
                <a:srgbClr val="92D050"/>
              </a:buClr>
              <a:buSzPct val="110000"/>
              <a:buFont typeface="+mj-lt"/>
              <a:buAutoNum type="arabicPeriod"/>
            </a:pPr>
            <a:r>
              <a:rPr lang="en-US" altLang="zh-TW" sz="1400" b="1" dirty="0" smtClean="0"/>
              <a:t>Embedded two </a:t>
            </a:r>
            <a:r>
              <a:rPr lang="en-US" altLang="zh-TW" sz="1400" b="1" dirty="0" err="1" smtClean="0"/>
              <a:t>SATA</a:t>
            </a:r>
            <a:r>
              <a:rPr lang="en-US" altLang="zh-TW" sz="1400" b="1" dirty="0" smtClean="0"/>
              <a:t> II 3.5” </a:t>
            </a:r>
            <a:r>
              <a:rPr lang="en-US" altLang="zh-TW" sz="1400" b="1" dirty="0" err="1" smtClean="0"/>
              <a:t>HDD</a:t>
            </a:r>
            <a:r>
              <a:rPr lang="en-US" altLang="zh-TW" sz="1400" b="1" dirty="0" smtClean="0"/>
              <a:t> interface</a:t>
            </a:r>
          </a:p>
          <a:p>
            <a:pPr>
              <a:buClr>
                <a:srgbClr val="92D050"/>
              </a:buClr>
              <a:buSzPct val="110000"/>
              <a:buFont typeface="+mj-lt"/>
              <a:buAutoNum type="arabicPeriod"/>
            </a:pPr>
            <a:r>
              <a:rPr lang="en-US" altLang="zh-TW" sz="1400" b="1" dirty="0" smtClean="0"/>
              <a:t>RAID 0/1 and </a:t>
            </a:r>
            <a:r>
              <a:rPr lang="en-US" altLang="zh-TW" sz="1400" b="1" dirty="0" err="1" smtClean="0"/>
              <a:t>JBOD</a:t>
            </a:r>
            <a:r>
              <a:rPr lang="en-US" altLang="zh-TW" sz="1400" b="1" dirty="0" smtClean="0"/>
              <a:t> supported</a:t>
            </a:r>
          </a:p>
          <a:p>
            <a:pPr>
              <a:buClr>
                <a:srgbClr val="92D050"/>
              </a:buClr>
              <a:buSzPct val="110000"/>
              <a:buFont typeface="+mj-lt"/>
              <a:buAutoNum type="arabicPeriod"/>
            </a:pPr>
            <a:r>
              <a:rPr lang="en-US" altLang="zh-TW" sz="1400" b="1" dirty="0" smtClean="0"/>
              <a:t>Supporting features</a:t>
            </a:r>
          </a:p>
          <a:p>
            <a:pPr marL="541338" lvl="1" indent="-187325">
              <a:buClr>
                <a:srgbClr val="92D050"/>
              </a:buClr>
              <a:buSzPct val="110000"/>
              <a:buFont typeface="Arial" pitchFamily="34" charset="0"/>
              <a:buChar char="•"/>
            </a:pPr>
            <a:r>
              <a:rPr lang="en-US" altLang="zh-TW" sz="1200" dirty="0" smtClean="0"/>
              <a:t>One 10/100/1000 Mbps auto-</a:t>
            </a:r>
            <a:r>
              <a:rPr lang="en-US" altLang="zh-TW" sz="1200" dirty="0" err="1" smtClean="0"/>
              <a:t>MDIX</a:t>
            </a:r>
            <a:r>
              <a:rPr lang="en-US" altLang="zh-TW" sz="1200" dirty="0" smtClean="0"/>
              <a:t> fast Ethernet LAN port</a:t>
            </a:r>
          </a:p>
          <a:p>
            <a:pPr marL="541338" lvl="1" indent="-187325">
              <a:buClr>
                <a:srgbClr val="92D050"/>
              </a:buClr>
              <a:buSzPct val="110000"/>
              <a:buFont typeface="Arial" pitchFamily="34" charset="0"/>
              <a:buChar char="•"/>
            </a:pPr>
            <a:r>
              <a:rPr lang="en-US" altLang="zh-TW" sz="1200" dirty="0" err="1" smtClean="0"/>
              <a:t>PPPoE</a:t>
            </a:r>
            <a:r>
              <a:rPr lang="en-US" altLang="zh-TW" sz="1200" dirty="0" smtClean="0"/>
              <a:t>, </a:t>
            </a:r>
            <a:r>
              <a:rPr lang="en-US" altLang="zh-TW" sz="1200" dirty="0" err="1" smtClean="0"/>
              <a:t>DHCP</a:t>
            </a:r>
            <a:r>
              <a:rPr lang="en-US" altLang="zh-TW" sz="1200" dirty="0" smtClean="0"/>
              <a:t> and Static IP assignment support</a:t>
            </a:r>
          </a:p>
          <a:p>
            <a:pPr marL="541338" lvl="1" indent="-187325">
              <a:buClr>
                <a:srgbClr val="92D050"/>
              </a:buClr>
              <a:buSzPct val="110000"/>
              <a:buFont typeface="Arial" pitchFamily="34" charset="0"/>
              <a:buChar char="•"/>
            </a:pPr>
            <a:r>
              <a:rPr lang="en-US" altLang="zh-TW" sz="1200" dirty="0" smtClean="0"/>
              <a:t>Green solution with low power consumption and eliminating the use of a PC</a:t>
            </a:r>
          </a:p>
          <a:p>
            <a:pPr marL="541338" lvl="1" indent="-187325">
              <a:buClr>
                <a:srgbClr val="92D050"/>
              </a:buClr>
              <a:buSzPct val="110000"/>
              <a:buFont typeface="Arial" pitchFamily="34" charset="0"/>
              <a:buChar char="•"/>
            </a:pPr>
            <a:r>
              <a:rPr lang="en-US" altLang="zh-TW" sz="1200" dirty="0" smtClean="0"/>
              <a:t>Calendar search and video preview before playback</a:t>
            </a:r>
          </a:p>
          <a:p>
            <a:pPr marL="541338" lvl="1" indent="-187325">
              <a:buClr>
                <a:srgbClr val="92D050"/>
              </a:buClr>
              <a:buSzPct val="110000"/>
              <a:buFont typeface="Arial" pitchFamily="34" charset="0"/>
              <a:buChar char="•"/>
            </a:pPr>
            <a:r>
              <a:rPr lang="en-US" altLang="zh-TW" sz="1200" dirty="0" smtClean="0"/>
              <a:t>Export video clips from the playback as evidence</a:t>
            </a:r>
          </a:p>
        </p:txBody>
      </p:sp>
      <p:sp>
        <p:nvSpPr>
          <p:cNvPr id="6147" name="Rectangle 3"/>
          <p:cNvSpPr>
            <a:spLocks noGrp="1" noChangeArrowheads="1"/>
          </p:cNvSpPr>
          <p:nvPr>
            <p:ph type="title"/>
          </p:nvPr>
        </p:nvSpPr>
        <p:spPr>
          <a:xfrm>
            <a:off x="2133600" y="0"/>
            <a:ext cx="6781800" cy="762000"/>
          </a:xfrm>
        </p:spPr>
        <p:txBody>
          <a:bodyPr/>
          <a:lstStyle/>
          <a:p>
            <a:pPr>
              <a:defRPr/>
            </a:pPr>
            <a:r>
              <a:rPr lang="en-US" altLang="zh-TW" sz="3000" dirty="0" smtClean="0"/>
              <a:t>IPv6</a:t>
            </a:r>
            <a:endParaRPr lang="en-US" altLang="zh-TW" kern="1200" dirty="0" smtClean="0">
              <a:solidFill>
                <a:srgbClr val="006699"/>
              </a:solidFill>
              <a:effectLst>
                <a:outerShdw blurRad="38100" dist="38100" dir="2700000" algn="tl">
                  <a:srgbClr val="000000">
                    <a:alpha val="43137"/>
                  </a:srgbClr>
                </a:outerShdw>
              </a:effectLst>
            </a:endParaRPr>
          </a:p>
        </p:txBody>
      </p:sp>
      <p:sp>
        <p:nvSpPr>
          <p:cNvPr id="8" name="Rectangle 4"/>
          <p:cNvSpPr>
            <a:spLocks noChangeArrowheads="1"/>
          </p:cNvSpPr>
          <p:nvPr/>
        </p:nvSpPr>
        <p:spPr bwMode="auto">
          <a:xfrm>
            <a:off x="2781300" y="327025"/>
            <a:ext cx="5981700" cy="609600"/>
          </a:xfrm>
          <a:prstGeom prst="rect">
            <a:avLst/>
          </a:prstGeom>
          <a:noFill/>
          <a:ln w="9525">
            <a:noFill/>
            <a:miter lim="800000"/>
            <a:headEnd/>
            <a:tailEnd/>
          </a:ln>
        </p:spPr>
        <p:txBody>
          <a:bodyPr lIns="0" tIns="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spcBef>
                <a:spcPct val="0"/>
              </a:spcBef>
              <a:buClrTx/>
              <a:buFontTx/>
              <a:buNone/>
              <a:defRPr/>
            </a:pPr>
            <a:r>
              <a:rPr lang="en-GB"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Product Highlight</a:t>
            </a:r>
            <a:endParaRPr lang="en-US" altLang="zh-TW"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標題 1"/>
          <p:cNvSpPr txBox="1">
            <a:spLocks/>
          </p:cNvSpPr>
          <p:nvPr/>
        </p:nvSpPr>
        <p:spPr>
          <a:xfrm>
            <a:off x="635000" y="979229"/>
            <a:ext cx="7772400" cy="533400"/>
          </a:xfrm>
          <a:prstGeom prst="rect">
            <a:avLst/>
          </a:prstGeom>
        </p:spPr>
        <p:txBody>
          <a:bodyPr anchor="ctr"/>
          <a:lstStyle/>
          <a:p>
            <a:pPr marL="287338" indent="-287338">
              <a:lnSpc>
                <a:spcPct val="80000"/>
              </a:lnSpc>
              <a:spcBef>
                <a:spcPct val="20000"/>
              </a:spcBef>
              <a:buClr>
                <a:srgbClr val="FF9900"/>
              </a:buClr>
              <a:buSzPct val="120000"/>
              <a:buFontTx/>
              <a:buNone/>
              <a:tabLst>
                <a:tab pos="287338" algn="l"/>
              </a:tabLst>
              <a:defRPr/>
            </a:pPr>
            <a:r>
              <a:rPr kumimoji="0" lang="en-US" altLang="zh-TW" sz="2400" b="1" dirty="0" smtClean="0">
                <a:solidFill>
                  <a:schemeClr val="bg1"/>
                </a:solidFill>
                <a:effectLst>
                  <a:outerShdw blurRad="38100" dist="38100" dir="2700000" algn="tl">
                    <a:srgbClr val="000000">
                      <a:alpha val="43137"/>
                    </a:srgbClr>
                  </a:outerShdw>
                </a:effectLst>
                <a:ea typeface="標楷體" pitchFamily="65" charset="-120"/>
              </a:rPr>
              <a:t>Selling Point</a:t>
            </a:r>
            <a:endParaRPr kumimoji="0" lang="en-US" altLang="zh-TW" sz="2400" b="1" dirty="0">
              <a:solidFill>
                <a:schemeClr val="bg1"/>
              </a:solidFill>
              <a:effectLst>
                <a:outerShdw blurRad="38100" dist="38100" dir="2700000" algn="tl">
                  <a:srgbClr val="000000">
                    <a:alpha val="43137"/>
                  </a:srgbClr>
                </a:outerShdw>
              </a:effectLst>
              <a:ea typeface="標楷體" pitchFamily="65" charset="-120"/>
            </a:endParaRPr>
          </a:p>
        </p:txBody>
      </p:sp>
      <p:pic>
        <p:nvPicPr>
          <p:cNvPr id="10" name="Picture 2"/>
          <p:cNvPicPr>
            <a:picLocks noChangeAspect="1" noChangeArrowheads="1"/>
          </p:cNvPicPr>
          <p:nvPr/>
        </p:nvPicPr>
        <p:blipFill>
          <a:blip r:embed="rId3" cstate="print"/>
          <a:srcRect/>
          <a:stretch>
            <a:fillRect/>
          </a:stretch>
        </p:blipFill>
        <p:spPr bwMode="auto">
          <a:xfrm>
            <a:off x="7381875" y="0"/>
            <a:ext cx="1762125" cy="504825"/>
          </a:xfrm>
          <a:prstGeom prst="rect">
            <a:avLst/>
          </a:prstGeom>
          <a:noFill/>
          <a:ln w="9525">
            <a:noFill/>
            <a:miter lim="800000"/>
            <a:headEnd/>
            <a:tailEnd/>
          </a:ln>
        </p:spPr>
      </p:pic>
    </p:spTree>
    <p:extLst>
      <p:ext uri="{BB962C8B-B14F-4D97-AF65-F5344CB8AC3E}">
        <p14:creationId xmlns:p14="http://schemas.microsoft.com/office/powerpoint/2010/main" val="1493881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標題 1"/>
          <p:cNvSpPr txBox="1">
            <a:spLocks/>
          </p:cNvSpPr>
          <p:nvPr/>
        </p:nvSpPr>
        <p:spPr>
          <a:xfrm>
            <a:off x="635000" y="969838"/>
            <a:ext cx="7772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eaLnBrk="1" hangingPunct="1">
              <a:lnSpc>
                <a:spcPct val="80000"/>
              </a:lnSpc>
              <a:spcBef>
                <a:spcPct val="20000"/>
              </a:spcBef>
              <a:buClr>
                <a:srgbClr val="FF9900"/>
              </a:buClr>
              <a:buSzPct val="120000"/>
              <a:defRPr kumimoji="0" sz="2400" b="1">
                <a:solidFill>
                  <a:schemeClr val="bg1"/>
                </a:solidFill>
                <a:effectLst>
                  <a:outerShdw blurRad="38100" dist="38100" dir="2700000" algn="tl">
                    <a:srgbClr val="000000">
                      <a:alpha val="43137"/>
                    </a:srgbClr>
                  </a:outerShdw>
                </a:effectLst>
                <a:latin typeface="+mj-lt"/>
                <a:ea typeface="標楷體" pitchFamily="65" charset="-120"/>
              </a:defRPr>
            </a:lvl1pPr>
            <a:lvl2pPr eaLnBrk="0" hangingPunct="0">
              <a:spcBef>
                <a:spcPct val="0"/>
              </a:spcBef>
              <a:defRPr sz="2400" b="1">
                <a:solidFill>
                  <a:schemeClr val="bg1"/>
                </a:solidFill>
              </a:defRPr>
            </a:lvl2pPr>
            <a:lvl3pPr eaLnBrk="0" hangingPunct="0">
              <a:spcBef>
                <a:spcPct val="0"/>
              </a:spcBef>
              <a:defRPr sz="2400" b="1">
                <a:solidFill>
                  <a:schemeClr val="bg1"/>
                </a:solidFill>
              </a:defRPr>
            </a:lvl3pPr>
            <a:lvl4pPr eaLnBrk="0" hangingPunct="0">
              <a:spcBef>
                <a:spcPct val="0"/>
              </a:spcBef>
              <a:defRPr sz="2400" b="1">
                <a:solidFill>
                  <a:schemeClr val="bg1"/>
                </a:solidFill>
              </a:defRPr>
            </a:lvl4pPr>
            <a:lvl5pPr eaLnBrk="0" hangingPunct="0">
              <a:spcBef>
                <a:spcPct val="0"/>
              </a:spcBef>
              <a:defRPr sz="2400" b="1">
                <a:solidFill>
                  <a:schemeClr val="bg1"/>
                </a:solidFill>
              </a:defRPr>
            </a:lvl5pPr>
            <a:lvl6pPr marL="457200" fontAlgn="base">
              <a:spcBef>
                <a:spcPct val="0"/>
              </a:spcBef>
              <a:spcAft>
                <a:spcPct val="0"/>
              </a:spcAft>
              <a:defRPr sz="2400" b="1">
                <a:solidFill>
                  <a:schemeClr val="bg1"/>
                </a:solidFill>
              </a:defRPr>
            </a:lvl6pPr>
            <a:lvl7pPr marL="914400" fontAlgn="base">
              <a:spcBef>
                <a:spcPct val="0"/>
              </a:spcBef>
              <a:spcAft>
                <a:spcPct val="0"/>
              </a:spcAft>
              <a:defRPr sz="2400" b="1">
                <a:solidFill>
                  <a:schemeClr val="bg1"/>
                </a:solidFill>
              </a:defRPr>
            </a:lvl7pPr>
            <a:lvl8pPr marL="1371600" fontAlgn="base">
              <a:spcBef>
                <a:spcPct val="0"/>
              </a:spcBef>
              <a:spcAft>
                <a:spcPct val="0"/>
              </a:spcAft>
              <a:defRPr sz="2400" b="1">
                <a:solidFill>
                  <a:schemeClr val="bg1"/>
                </a:solidFill>
              </a:defRPr>
            </a:lvl8pPr>
            <a:lvl9pPr marL="1828800" fontAlgn="base">
              <a:spcBef>
                <a:spcPct val="0"/>
              </a:spcBef>
              <a:spcAft>
                <a:spcPct val="0"/>
              </a:spcAft>
              <a:defRPr sz="2400" b="1">
                <a:solidFill>
                  <a:schemeClr val="bg1"/>
                </a:solidFill>
              </a:defRPr>
            </a:lvl9pPr>
          </a:lstStyle>
          <a:p>
            <a:pPr>
              <a:buNone/>
            </a:pPr>
            <a:r>
              <a:rPr lang="en-GB" altLang="zh-TW" dirty="0"/>
              <a:t>Table of </a:t>
            </a:r>
            <a:r>
              <a:rPr lang="en-GB" altLang="zh-TW" dirty="0" smtClean="0"/>
              <a:t>Content</a:t>
            </a:r>
            <a:endParaRPr lang="zh-TW" altLang="en-US" dirty="0"/>
          </a:p>
        </p:txBody>
      </p:sp>
      <p:sp>
        <p:nvSpPr>
          <p:cNvPr id="28" name="AutoShape 2"/>
          <p:cNvSpPr>
            <a:spLocks noChangeArrowheads="1"/>
          </p:cNvSpPr>
          <p:nvPr/>
        </p:nvSpPr>
        <p:spPr bwMode="auto">
          <a:xfrm>
            <a:off x="415833" y="2892899"/>
            <a:ext cx="4451961" cy="360362"/>
          </a:xfrm>
          <a:prstGeom prst="roundRect">
            <a:avLst>
              <a:gd name="adj" fmla="val 16667"/>
            </a:avLst>
          </a:prstGeom>
          <a:noFill/>
          <a:ln w="28575">
            <a:solidFill>
              <a:srgbClr val="EF8231"/>
            </a:solidFill>
            <a:round/>
            <a:headEnd/>
            <a:tailEnd/>
          </a:ln>
        </p:spPr>
        <p:txBody>
          <a:bodyPr wrap="none" anchor="ctr"/>
          <a:lstStyle/>
          <a:p>
            <a:endParaRPr kumimoji="0" lang="zh-TW" altLang="en-US" sz="1800" b="1">
              <a:latin typeface="Arial" charset="0"/>
            </a:endParaRPr>
          </a:p>
        </p:txBody>
      </p:sp>
      <p:pic>
        <p:nvPicPr>
          <p:cNvPr id="7" name="Picture 2"/>
          <p:cNvPicPr>
            <a:picLocks noChangeAspect="1" noChangeArrowheads="1"/>
          </p:cNvPicPr>
          <p:nvPr/>
        </p:nvPicPr>
        <p:blipFill>
          <a:blip r:embed="rId3" cstate="print"/>
          <a:srcRect/>
          <a:stretch>
            <a:fillRect/>
          </a:stretch>
        </p:blipFill>
        <p:spPr bwMode="auto">
          <a:xfrm>
            <a:off x="7381875" y="0"/>
            <a:ext cx="1762125" cy="504825"/>
          </a:xfrm>
          <a:prstGeom prst="rect">
            <a:avLst/>
          </a:prstGeom>
          <a:noFill/>
          <a:ln w="9525">
            <a:noFill/>
            <a:miter lim="800000"/>
            <a:headEnd/>
            <a:tailEnd/>
          </a:ln>
        </p:spPr>
      </p:pic>
      <p:pic>
        <p:nvPicPr>
          <p:cNvPr id="8" name="圖片 7" descr="SlideShow_256.png"/>
          <p:cNvPicPr>
            <a:picLocks noChangeAspect="1"/>
          </p:cNvPicPr>
          <p:nvPr/>
        </p:nvPicPr>
        <p:blipFill>
          <a:blip r:embed="rId4" cstate="print"/>
          <a:srcRect/>
          <a:stretch>
            <a:fillRect/>
          </a:stretch>
        </p:blipFill>
        <p:spPr bwMode="auto">
          <a:xfrm>
            <a:off x="6215074" y="3500438"/>
            <a:ext cx="2714612" cy="2714612"/>
          </a:xfrm>
          <a:prstGeom prst="rect">
            <a:avLst/>
          </a:prstGeom>
          <a:noFill/>
          <a:ln w="9525">
            <a:noFill/>
            <a:miter lim="800000"/>
            <a:headEnd/>
            <a:tailEnd/>
          </a:ln>
        </p:spPr>
      </p:pic>
      <p:sp>
        <p:nvSpPr>
          <p:cNvPr id="9" name="文字方塊 5"/>
          <p:cNvSpPr txBox="1">
            <a:spLocks noChangeArrowheads="1"/>
          </p:cNvSpPr>
          <p:nvPr/>
        </p:nvSpPr>
        <p:spPr bwMode="auto">
          <a:xfrm>
            <a:off x="386862" y="1523259"/>
            <a:ext cx="4011103" cy="4231928"/>
          </a:xfrm>
          <a:prstGeom prst="rect">
            <a:avLst/>
          </a:prstGeom>
          <a:noFill/>
          <a:ln w="9525">
            <a:noFill/>
            <a:miter lim="800000"/>
            <a:headEnd/>
            <a:tailEnd/>
          </a:ln>
        </p:spPr>
        <p:txBody>
          <a:bodyPr wrap="square">
            <a:spAutoFit/>
          </a:bodyPr>
          <a:lstStyle/>
          <a:p>
            <a:pPr marL="268288" indent="-268288">
              <a:spcBef>
                <a:spcPts val="0"/>
              </a:spcBef>
              <a:spcAft>
                <a:spcPts val="600"/>
              </a:spcAft>
              <a:buClr>
                <a:srgbClr val="99CC00"/>
              </a:buClr>
              <a:buFont typeface="Wingdings" pitchFamily="2" charset="2"/>
              <a:buChar char="l"/>
              <a:defRPr/>
            </a:pPr>
            <a:r>
              <a:rPr lang="en-GB" altLang="zh-TW" sz="2000" b="1" dirty="0">
                <a:latin typeface="Arial" pitchFamily="34" charset="0"/>
                <a:ea typeface="新細明體" charset="-120"/>
                <a:cs typeface="Times New Roman" pitchFamily="18" charset="0"/>
              </a:rPr>
              <a:t>Product Highlight</a:t>
            </a:r>
          </a:p>
          <a:p>
            <a:pPr marL="550863" lvl="1" indent="-303213">
              <a:spcBef>
                <a:spcPts val="0"/>
              </a:spcBef>
              <a:spcAft>
                <a:spcPts val="600"/>
              </a:spcAft>
              <a:buClr>
                <a:srgbClr val="99CC00"/>
              </a:buClr>
              <a:buFont typeface="Wingdings" pitchFamily="2" charset="2"/>
              <a:buChar char="Ø"/>
              <a:defRPr/>
            </a:pPr>
            <a:r>
              <a:rPr lang="en-GB" altLang="zh-TW" sz="1600" dirty="0">
                <a:latin typeface="Arial" pitchFamily="34" charset="0"/>
                <a:ea typeface="新細明體" charset="-120"/>
                <a:cs typeface="Times New Roman" pitchFamily="18" charset="0"/>
              </a:rPr>
              <a:t>Positioning </a:t>
            </a:r>
            <a:r>
              <a:rPr lang="en-GB" altLang="zh-TW" sz="1600" dirty="0" smtClean="0">
                <a:latin typeface="Arial" pitchFamily="34" charset="0"/>
                <a:ea typeface="新細明體" charset="-120"/>
                <a:cs typeface="Times New Roman" pitchFamily="18" charset="0"/>
              </a:rPr>
              <a:t>Overview</a:t>
            </a:r>
            <a:endParaRPr lang="en-GB" altLang="zh-TW" sz="1600" dirty="0">
              <a:latin typeface="Arial" pitchFamily="34" charset="0"/>
              <a:ea typeface="新細明體" charset="-120"/>
              <a:cs typeface="Times New Roman" pitchFamily="18" charset="0"/>
            </a:endParaRPr>
          </a:p>
          <a:p>
            <a:pPr marL="550863" lvl="1" indent="-303213">
              <a:spcBef>
                <a:spcPts val="0"/>
              </a:spcBef>
              <a:spcAft>
                <a:spcPts val="600"/>
              </a:spcAft>
              <a:buClr>
                <a:srgbClr val="99CC00"/>
              </a:buClr>
              <a:buFont typeface="Wingdings" pitchFamily="2" charset="2"/>
              <a:buChar char="Ø"/>
              <a:defRPr/>
            </a:pPr>
            <a:r>
              <a:rPr lang="en-GB" altLang="zh-TW" sz="1600" dirty="0">
                <a:latin typeface="Arial" pitchFamily="34" charset="0"/>
                <a:ea typeface="新細明體" charset="-120"/>
                <a:cs typeface="Times New Roman" pitchFamily="18" charset="0"/>
              </a:rPr>
              <a:t>Target Market</a:t>
            </a:r>
          </a:p>
          <a:p>
            <a:pPr marL="550863" lvl="1" indent="-303213">
              <a:spcBef>
                <a:spcPts val="0"/>
              </a:spcBef>
              <a:spcAft>
                <a:spcPts val="600"/>
              </a:spcAft>
              <a:buClr>
                <a:srgbClr val="99CC00"/>
              </a:buClr>
              <a:buFont typeface="Wingdings" pitchFamily="2" charset="2"/>
              <a:buChar char="Ø"/>
              <a:defRPr/>
            </a:pPr>
            <a:r>
              <a:rPr lang="en-GB" altLang="zh-TW" sz="1600" dirty="0">
                <a:latin typeface="Arial" pitchFamily="34" charset="0"/>
                <a:ea typeface="新細明體" charset="-120"/>
                <a:cs typeface="Times New Roman" pitchFamily="18" charset="0"/>
              </a:rPr>
              <a:t>Selling Point</a:t>
            </a:r>
          </a:p>
          <a:p>
            <a:pPr marL="268288" indent="-268288">
              <a:spcBef>
                <a:spcPts val="0"/>
              </a:spcBef>
              <a:spcAft>
                <a:spcPts val="600"/>
              </a:spcAft>
              <a:buClr>
                <a:srgbClr val="99CC00"/>
              </a:buClr>
              <a:buFont typeface="Wingdings" pitchFamily="2" charset="2"/>
              <a:buChar char="l"/>
              <a:defRPr/>
            </a:pPr>
            <a:r>
              <a:rPr lang="en-US" altLang="zh-TW" sz="2000" b="1" dirty="0">
                <a:latin typeface="Arial" pitchFamily="34" charset="0"/>
                <a:ea typeface="新細明體" charset="-120"/>
                <a:cs typeface="Times New Roman" pitchFamily="18" charset="0"/>
              </a:rPr>
              <a:t>Competition Analysis</a:t>
            </a:r>
          </a:p>
          <a:p>
            <a:pPr marL="550863" lvl="1" indent="-303213">
              <a:spcBef>
                <a:spcPts val="0"/>
              </a:spcBef>
              <a:spcAft>
                <a:spcPts val="600"/>
              </a:spcAft>
              <a:buClr>
                <a:srgbClr val="99CC00"/>
              </a:buClr>
              <a:buFont typeface="Wingdings" pitchFamily="2" charset="2"/>
              <a:buChar char="Ø"/>
              <a:defRPr/>
            </a:pPr>
            <a:r>
              <a:rPr lang="en-US" altLang="zh-TW" sz="1600" dirty="0">
                <a:latin typeface="Arial" pitchFamily="34" charset="0"/>
                <a:ea typeface="新細明體" charset="-120"/>
                <a:cs typeface="Times New Roman" pitchFamily="18" charset="0"/>
              </a:rPr>
              <a:t>Competition Mapping</a:t>
            </a:r>
          </a:p>
          <a:p>
            <a:pPr marL="550863" lvl="1" indent="-303213">
              <a:spcBef>
                <a:spcPts val="0"/>
              </a:spcBef>
              <a:spcAft>
                <a:spcPts val="600"/>
              </a:spcAft>
              <a:buClr>
                <a:srgbClr val="99CC00"/>
              </a:buClr>
              <a:buFont typeface="Wingdings" pitchFamily="2" charset="2"/>
              <a:buChar char="Ø"/>
              <a:defRPr/>
            </a:pPr>
            <a:r>
              <a:rPr lang="en-US" altLang="zh-TW" sz="1600" dirty="0">
                <a:latin typeface="Arial" pitchFamily="34" charset="0"/>
                <a:ea typeface="新細明體" charset="-120"/>
                <a:cs typeface="Times New Roman" pitchFamily="18" charset="0"/>
              </a:rPr>
              <a:t>Sell Against Competition</a:t>
            </a:r>
            <a:endParaRPr lang="en-GB" altLang="zh-TW" sz="1600" dirty="0">
              <a:latin typeface="Arial" pitchFamily="34" charset="0"/>
              <a:ea typeface="新細明體" charset="-120"/>
              <a:cs typeface="Times New Roman" pitchFamily="18" charset="0"/>
            </a:endParaRPr>
          </a:p>
          <a:p>
            <a:pPr marL="268288" lvl="1" indent="-268288">
              <a:spcBef>
                <a:spcPts val="0"/>
              </a:spcBef>
              <a:spcAft>
                <a:spcPts val="600"/>
              </a:spcAft>
              <a:buClr>
                <a:srgbClr val="99CC00"/>
              </a:buClr>
              <a:buFont typeface="Wingdings" pitchFamily="2" charset="2"/>
              <a:buChar char="l"/>
              <a:defRPr/>
            </a:pPr>
            <a:r>
              <a:rPr lang="en-US" altLang="zh-TW" sz="2000" b="1" dirty="0">
                <a:latin typeface="Arial" pitchFamily="34" charset="0"/>
                <a:ea typeface="新細明體" charset="-120"/>
                <a:cs typeface="Times New Roman" pitchFamily="18" charset="0"/>
              </a:rPr>
              <a:t>Uniqueness Highlight</a:t>
            </a:r>
          </a:p>
          <a:p>
            <a:pPr marL="534988" lvl="2" indent="-261938">
              <a:spcBef>
                <a:spcPts val="0"/>
              </a:spcBef>
              <a:spcAft>
                <a:spcPts val="600"/>
              </a:spcAft>
              <a:buClr>
                <a:srgbClr val="99CC00"/>
              </a:buClr>
              <a:buFont typeface="Wingdings" pitchFamily="2" charset="2"/>
              <a:buChar char="Ø"/>
              <a:defRPr/>
            </a:pPr>
            <a:r>
              <a:rPr lang="en-US" altLang="zh-TW" sz="1600" dirty="0" smtClean="0">
                <a:latin typeface="Arial" pitchFamily="34" charset="0"/>
                <a:ea typeface="新細明體" charset="-120"/>
                <a:cs typeface="Times New Roman" pitchFamily="18" charset="0"/>
              </a:rPr>
              <a:t>mydlink service </a:t>
            </a:r>
            <a:endParaRPr lang="en-US" altLang="zh-TW" sz="1600" dirty="0">
              <a:latin typeface="Arial" pitchFamily="34" charset="0"/>
              <a:ea typeface="新細明體" charset="-120"/>
              <a:cs typeface="Times New Roman" pitchFamily="18" charset="0"/>
            </a:endParaRPr>
          </a:p>
          <a:p>
            <a:pPr marL="268288" lvl="1" indent="-268288">
              <a:spcBef>
                <a:spcPts val="0"/>
              </a:spcBef>
              <a:spcAft>
                <a:spcPts val="600"/>
              </a:spcAft>
              <a:buClr>
                <a:srgbClr val="99CC00"/>
              </a:buClr>
              <a:buFont typeface="Wingdings" pitchFamily="2" charset="2"/>
              <a:buChar char="l"/>
              <a:defRPr/>
            </a:pPr>
            <a:r>
              <a:rPr lang="en-GB" altLang="zh-TW" sz="2000" b="1" dirty="0" smtClean="0">
                <a:latin typeface="Arial" pitchFamily="34" charset="0"/>
                <a:ea typeface="新細明體" charset="-120"/>
                <a:cs typeface="Times New Roman" pitchFamily="18" charset="0"/>
              </a:rPr>
              <a:t>Technology </a:t>
            </a:r>
            <a:r>
              <a:rPr lang="en-GB" altLang="zh-TW" sz="2000" b="1" dirty="0">
                <a:latin typeface="Arial" pitchFamily="34" charset="0"/>
                <a:ea typeface="新細明體" charset="-120"/>
                <a:cs typeface="Times New Roman" pitchFamily="18" charset="0"/>
              </a:rPr>
              <a:t>Brief</a:t>
            </a:r>
          </a:p>
          <a:p>
            <a:pPr marL="93663" indent="-303213">
              <a:spcBef>
                <a:spcPts val="0"/>
              </a:spcBef>
              <a:spcAft>
                <a:spcPts val="600"/>
              </a:spcAft>
              <a:buClr>
                <a:srgbClr val="99CC00"/>
              </a:buClr>
              <a:buFont typeface="Wingdings" pitchFamily="2" charset="2"/>
              <a:buChar char="l"/>
              <a:defRPr/>
            </a:pPr>
            <a:r>
              <a:rPr lang="en-GB" altLang="zh-TW" sz="2000" b="1" dirty="0">
                <a:latin typeface="Arial" pitchFamily="34" charset="0"/>
                <a:ea typeface="新細明體" charset="-120"/>
                <a:cs typeface="Times New Roman" pitchFamily="18" charset="0"/>
              </a:rPr>
              <a:t>Product Deployment Guide</a:t>
            </a:r>
          </a:p>
          <a:p>
            <a:pPr marL="0" indent="0">
              <a:buNone/>
            </a:pPr>
            <a:endParaRPr lang="zh-TW" altLang="en-US" sz="1200" dirty="0"/>
          </a:p>
        </p:txBody>
      </p:sp>
    </p:spTree>
    <p:extLst>
      <p:ext uri="{BB962C8B-B14F-4D97-AF65-F5344CB8AC3E}">
        <p14:creationId xmlns:p14="http://schemas.microsoft.com/office/powerpoint/2010/main" val="185381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1.2|1|1|.8"/>
</p:tagLst>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Verdana"/>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FF"/>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
            <a:schemeClr val="folHlink"/>
          </a:buClr>
          <a:buSzTx/>
          <a:buFontTx/>
          <a:buChar char="•"/>
          <a:tabLst/>
          <a:defRPr kumimoji="1" lang="zh-TW" altLang="en-US" sz="900" b="0" i="0" u="none" strike="noStrike" cap="none" normalizeH="0" baseline="0" smtClean="0">
            <a:ln>
              <a:noFill/>
            </a:ln>
            <a:solidFill>
              <a:schemeClr val="tx1"/>
            </a:solidFill>
            <a:effectLst/>
            <a:latin typeface="Verdana" pitchFamily="34" charset="0"/>
            <a:ea typeface="新細明體" pitchFamily="18" charset="-120"/>
          </a:defRPr>
        </a:defPPr>
      </a:lstStyle>
    </a:spDef>
    <a:lnDef>
      <a:spPr bwMode="auto">
        <a:xfrm>
          <a:off x="0" y="0"/>
          <a:ext cx="1" cy="1"/>
        </a:xfrm>
        <a:custGeom>
          <a:avLst/>
          <a:gdLst/>
          <a:ahLst/>
          <a:cxnLst/>
          <a:rect l="0" t="0" r="0" b="0"/>
          <a:pathLst/>
        </a:custGeom>
        <a:noFill/>
        <a:ln w="9525" cap="flat" cmpd="sng" algn="ctr">
          <a:solidFill>
            <a:srgbClr val="0000FF"/>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
            <a:schemeClr val="folHlink"/>
          </a:buClr>
          <a:buSzTx/>
          <a:buFontTx/>
          <a:buChar char="•"/>
          <a:tabLst/>
          <a:defRPr kumimoji="1" lang="zh-TW" altLang="en-US" sz="900" b="0" i="0" u="none" strike="noStrike" cap="none" normalizeH="0" baseline="0" smtClean="0">
            <a:ln>
              <a:noFill/>
            </a:ln>
            <a:solidFill>
              <a:schemeClr val="tx1"/>
            </a:solidFill>
            <a:effectLst/>
            <a:latin typeface="Verdana" pitchFamily="34" charset="0"/>
            <a:ea typeface="新細明體" pitchFamily="18" charset="-120"/>
          </a:defRPr>
        </a:defPPr>
      </a:lstStyle>
    </a:lnDef>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預設簡報設計">
  <a:themeElements>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預設簡報設計">
      <a:majorFont>
        <a:latin typeface="Verdana"/>
        <a:ea typeface="新細明體"/>
        <a:cs typeface=""/>
      </a:majorFont>
      <a:minorFont>
        <a:latin typeface="Verdana"/>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00FF"/>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
            <a:schemeClr val="folHlink"/>
          </a:buClr>
          <a:buSzTx/>
          <a:buFontTx/>
          <a:buChar char="•"/>
          <a:tabLst/>
          <a:defRPr kumimoji="1" lang="zh-TW" altLang="en-US" sz="900" b="0" i="0" u="none" strike="noStrike" cap="none" normalizeH="0" baseline="0" smtClean="0">
            <a:ln>
              <a:noFill/>
            </a:ln>
            <a:solidFill>
              <a:schemeClr val="tx1"/>
            </a:solidFill>
            <a:effectLst/>
            <a:latin typeface="Verdana" pitchFamily="34" charset="0"/>
            <a:ea typeface="新細明體" pitchFamily="18" charset="-120"/>
          </a:defRPr>
        </a:defPPr>
      </a:lstStyle>
    </a:spDef>
    <a:lnDef>
      <a:spPr bwMode="auto">
        <a:xfrm>
          <a:off x="0" y="0"/>
          <a:ext cx="1" cy="1"/>
        </a:xfrm>
        <a:custGeom>
          <a:avLst/>
          <a:gdLst/>
          <a:ahLst/>
          <a:cxnLst/>
          <a:rect l="0" t="0" r="0" b="0"/>
          <a:pathLst/>
        </a:custGeom>
        <a:noFill/>
        <a:ln w="9525" cap="flat" cmpd="sng" algn="ctr">
          <a:solidFill>
            <a:srgbClr val="0000FF"/>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
            <a:schemeClr val="folHlink"/>
          </a:buClr>
          <a:buSzTx/>
          <a:buFontTx/>
          <a:buChar char="•"/>
          <a:tabLst/>
          <a:defRPr kumimoji="1" lang="zh-TW" altLang="en-US" sz="900" b="0" i="0" u="none" strike="noStrike" cap="none" normalizeH="0" baseline="0" smtClean="0">
            <a:ln>
              <a:noFill/>
            </a:ln>
            <a:solidFill>
              <a:schemeClr val="tx1"/>
            </a:solidFill>
            <a:effectLst/>
            <a:latin typeface="Verdana" pitchFamily="34" charset="0"/>
            <a:ea typeface="新細明體" pitchFamily="18" charset="-120"/>
          </a:defRPr>
        </a:defPPr>
      </a:lstStyle>
    </a:lnDef>
  </a:objectDefaults>
  <a:extraClrSchemeLst>
    <a:extraClrScheme>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51058</TotalTime>
  <Words>2141</Words>
  <Application>Microsoft Office PowerPoint</Application>
  <PresentationFormat>On-screen Show (4:3)</PresentationFormat>
  <Paragraphs>436</Paragraphs>
  <Slides>36</Slides>
  <Notes>28</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預設簡報設計</vt:lpstr>
      <vt:lpstr>1_預設簡報設計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IPv6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System Configuration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D-Link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DNR-322L_Sales Guide</dc:title>
  <dc:creator>David Lee</dc:creator>
  <cp:lastModifiedBy>Mike</cp:lastModifiedBy>
  <cp:revision>1276</cp:revision>
  <dcterms:created xsi:type="dcterms:W3CDTF">2006-03-05T02:16:54Z</dcterms:created>
  <dcterms:modified xsi:type="dcterms:W3CDTF">2012-08-21T10:11:38Z</dcterms:modified>
</cp:coreProperties>
</file>