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719" r:id="rId5"/>
  </p:sldMasterIdLst>
  <p:notesMasterIdLst>
    <p:notesMasterId r:id="rId21"/>
  </p:notesMasterIdLst>
  <p:handoutMasterIdLst>
    <p:handoutMasterId r:id="rId22"/>
  </p:handoutMasterIdLst>
  <p:sldIdLst>
    <p:sldId id="488" r:id="rId6"/>
    <p:sldId id="489" r:id="rId7"/>
    <p:sldId id="534" r:id="rId8"/>
    <p:sldId id="519" r:id="rId9"/>
    <p:sldId id="492" r:id="rId10"/>
    <p:sldId id="463" r:id="rId11"/>
    <p:sldId id="537" r:id="rId12"/>
    <p:sldId id="536" r:id="rId13"/>
    <p:sldId id="530" r:id="rId14"/>
    <p:sldId id="524" r:id="rId15"/>
    <p:sldId id="538" r:id="rId16"/>
    <p:sldId id="543" r:id="rId17"/>
    <p:sldId id="541" r:id="rId18"/>
    <p:sldId id="526" r:id="rId19"/>
    <p:sldId id="527" r:id="rId20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32D"/>
    <a:srgbClr val="FF9900"/>
    <a:srgbClr val="FF3300"/>
    <a:srgbClr val="3333FF"/>
    <a:srgbClr val="CC6600"/>
    <a:srgbClr val="FFCC00"/>
    <a:srgbClr val="81A4C7"/>
    <a:srgbClr val="FF5050"/>
    <a:srgbClr val="FF6600"/>
    <a:srgbClr val="FFE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5308" autoAdjust="0"/>
  </p:normalViewPr>
  <p:slideViewPr>
    <p:cSldViewPr>
      <p:cViewPr varScale="1">
        <p:scale>
          <a:sx n="56" d="100"/>
          <a:sy n="56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08B4E-8757-4E99-ACF3-3A9AF85682D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E952A3F-6FAC-44D0-9C83-7B80D8F06C08}">
      <dgm:prSet phldrT="[文字]" custT="1"/>
      <dgm:spPr/>
      <dgm:t>
        <a:bodyPr/>
        <a:lstStyle/>
        <a:p>
          <a:r>
            <a:rPr lang="en-US" altLang="zh-TW" sz="1400" b="1" i="0" dirty="0" smtClean="0">
              <a:solidFill>
                <a:schemeClr val="bg1"/>
              </a:solidFill>
              <a:effectLst/>
              <a:latin typeface="+mn-lt"/>
              <a:ea typeface="+mn-ea"/>
            </a:rPr>
            <a:t>Easy setup, QRS Mobile app</a:t>
          </a:r>
          <a:endParaRPr lang="zh-TW" altLang="en-US" sz="1400" b="1" dirty="0">
            <a:solidFill>
              <a:schemeClr val="bg1"/>
            </a:solidFill>
            <a:effectLst/>
            <a:latin typeface="+mn-lt"/>
          </a:endParaRPr>
        </a:p>
      </dgm:t>
    </dgm:pt>
    <dgm:pt modelId="{D91CBFC6-CB79-4010-94AF-69E768378D0C}" type="parTrans" cxnId="{98DCC686-528C-48CE-B961-CF6C0F71CB3A}">
      <dgm:prSet/>
      <dgm:spPr/>
      <dgm:t>
        <a:bodyPr/>
        <a:lstStyle/>
        <a:p>
          <a:endParaRPr lang="zh-TW" altLang="en-US" sz="1400"/>
        </a:p>
      </dgm:t>
    </dgm:pt>
    <dgm:pt modelId="{ED058443-89B4-4466-B262-4A7C22E82272}" type="sibTrans" cxnId="{98DCC686-528C-48CE-B961-CF6C0F71CB3A}">
      <dgm:prSet/>
      <dgm:spPr/>
      <dgm:t>
        <a:bodyPr/>
        <a:lstStyle/>
        <a:p>
          <a:endParaRPr lang="zh-TW" altLang="en-US" sz="1400"/>
        </a:p>
      </dgm:t>
    </dgm:pt>
    <dgm:pt modelId="{E0F94F31-DAA6-4DAD-9B77-EDD5405644FB}">
      <dgm:prSet phldrT="[文字]" custT="1"/>
      <dgm:spPr/>
      <dgm:t>
        <a:bodyPr/>
        <a:lstStyle/>
        <a:p>
          <a:r>
            <a:rPr lang="en-US" altLang="zh-TW" sz="1400" b="1" i="0" dirty="0" smtClean="0">
              <a:solidFill>
                <a:schemeClr val="bg1"/>
              </a:solidFill>
              <a:effectLst/>
              <a:latin typeface="+mn-lt"/>
              <a:ea typeface="+mn-ea"/>
            </a:rPr>
            <a:t>USB 3.0 + USB 2.0, </a:t>
          </a:r>
          <a:r>
            <a:rPr lang="en-US" altLang="zh-TW" sz="1400" b="1" i="0" u="none" baseline="0" dirty="0" smtClean="0">
              <a:solidFill>
                <a:schemeClr val="bg1"/>
              </a:solidFill>
              <a:effectLst/>
              <a:latin typeface="+mn-lt"/>
            </a:rPr>
            <a:t>mydlink </a:t>
          </a:r>
          <a:r>
            <a:rPr lang="en-US" altLang="zh-TW" sz="1400" b="1" i="0" u="none" baseline="0" dirty="0" err="1" smtClean="0">
              <a:solidFill>
                <a:schemeClr val="bg1"/>
              </a:solidFill>
              <a:effectLst/>
              <a:latin typeface="+mn-lt"/>
            </a:rPr>
            <a:t>SharePort</a:t>
          </a:r>
          <a:r>
            <a:rPr lang="en-US" altLang="zh-TW" sz="1400" b="1" i="0" u="none" baseline="0" dirty="0" smtClean="0">
              <a:solidFill>
                <a:schemeClr val="bg1"/>
              </a:solidFill>
              <a:effectLst/>
              <a:latin typeface="+mn-lt"/>
            </a:rPr>
            <a:t> &amp; DLNA for excellent media sharing experience.</a:t>
          </a:r>
          <a:endParaRPr lang="en-US" sz="1400" b="1" i="0" baseline="30000" dirty="0" smtClean="0">
            <a:solidFill>
              <a:schemeClr val="bg1"/>
            </a:solidFill>
            <a:effectLst/>
            <a:latin typeface="+mn-lt"/>
            <a:ea typeface="+mn-ea"/>
            <a:cs typeface="Verdana" pitchFamily="34" charset="0"/>
          </a:endParaRPr>
        </a:p>
      </dgm:t>
    </dgm:pt>
    <dgm:pt modelId="{8520608F-07C3-4621-AACF-FFF5CBCD6EB6}" type="parTrans" cxnId="{A90AE918-920B-4AA1-A8B1-27F2F95D1D6C}">
      <dgm:prSet/>
      <dgm:spPr/>
      <dgm:t>
        <a:bodyPr/>
        <a:lstStyle/>
        <a:p>
          <a:endParaRPr lang="zh-TW" altLang="en-US" sz="1400"/>
        </a:p>
      </dgm:t>
    </dgm:pt>
    <dgm:pt modelId="{0B1DF560-F75A-4776-9294-9E8621B8DA08}" type="sibTrans" cxnId="{A90AE918-920B-4AA1-A8B1-27F2F95D1D6C}">
      <dgm:prSet/>
      <dgm:spPr/>
      <dgm:t>
        <a:bodyPr/>
        <a:lstStyle/>
        <a:p>
          <a:endParaRPr lang="zh-TW" altLang="en-US" sz="1400"/>
        </a:p>
      </dgm:t>
    </dgm:pt>
    <dgm:pt modelId="{AC0376FC-9635-4790-988D-36A981C26FA6}">
      <dgm:prSet phldrT="[文字]" custT="1"/>
      <dgm:spPr/>
      <dgm:t>
        <a:bodyPr/>
        <a:lstStyle/>
        <a:p>
          <a:r>
            <a:rPr lang="en-US" altLang="zh-TW" sz="1400" b="1" i="0" dirty="0" smtClean="0">
              <a:solidFill>
                <a:schemeClr val="bg1"/>
              </a:solidFill>
              <a:effectLst/>
              <a:latin typeface="+mn-lt"/>
              <a:ea typeface="+mn-ea"/>
            </a:rPr>
            <a:t>Smart Connect: Optimize Wi-Fi Connection &amp; Performance</a:t>
          </a:r>
          <a:endParaRPr lang="zh-TW" altLang="en-US" sz="1400" b="1" dirty="0">
            <a:solidFill>
              <a:schemeClr val="bg1"/>
            </a:solidFill>
            <a:effectLst/>
            <a:latin typeface="+mn-lt"/>
          </a:endParaRPr>
        </a:p>
      </dgm:t>
    </dgm:pt>
    <dgm:pt modelId="{BA09C0EF-6E8B-46F9-A32A-1A08550C8B85}" type="parTrans" cxnId="{4C9F3249-DA4E-42FE-9DA6-39DBFFE43BE7}">
      <dgm:prSet/>
      <dgm:spPr/>
      <dgm:t>
        <a:bodyPr/>
        <a:lstStyle/>
        <a:p>
          <a:endParaRPr lang="zh-TW" altLang="en-US" sz="1400"/>
        </a:p>
      </dgm:t>
    </dgm:pt>
    <dgm:pt modelId="{3DC23867-694B-4557-B15C-377C893B9082}" type="sibTrans" cxnId="{4C9F3249-DA4E-42FE-9DA6-39DBFFE43BE7}">
      <dgm:prSet/>
      <dgm:spPr/>
      <dgm:t>
        <a:bodyPr/>
        <a:lstStyle/>
        <a:p>
          <a:endParaRPr lang="zh-TW" altLang="en-US" sz="1400"/>
        </a:p>
      </dgm:t>
    </dgm:pt>
    <dgm:pt modelId="{82DEFF33-004B-4E68-805D-B973E6D0641E}">
      <dgm:prSet phldrT="[文字]" custT="1"/>
      <dgm:spPr/>
      <dgm:t>
        <a:bodyPr/>
        <a:lstStyle/>
        <a:p>
          <a:r>
            <a:rPr lang="pt-BR" sz="1400" b="1" dirty="0" smtClean="0">
              <a:solidFill>
                <a:schemeClr val="accent2"/>
              </a:solidFill>
              <a:effectLst/>
              <a:latin typeface="+mn-lt"/>
            </a:rPr>
            <a:t>High Performance: 1 GHz ARM® Cortex™-A9 dual-core CPU</a:t>
          </a:r>
          <a:endParaRPr lang="zh-TW" altLang="en-US" sz="1400" b="1" dirty="0">
            <a:solidFill>
              <a:schemeClr val="accent2"/>
            </a:solidFill>
            <a:effectLst/>
            <a:latin typeface="+mn-lt"/>
          </a:endParaRPr>
        </a:p>
      </dgm:t>
    </dgm:pt>
    <dgm:pt modelId="{A8A0B577-BCB9-417E-B772-C91E8BBF2EC6}" type="parTrans" cxnId="{69736E8C-641B-4D62-B493-3038EDE0ECD2}">
      <dgm:prSet/>
      <dgm:spPr/>
      <dgm:t>
        <a:bodyPr/>
        <a:lstStyle/>
        <a:p>
          <a:endParaRPr lang="zh-TW" altLang="en-US" sz="1400"/>
        </a:p>
      </dgm:t>
    </dgm:pt>
    <dgm:pt modelId="{DE71A218-BD30-432B-B1CE-25D7B5EE2E94}" type="sibTrans" cxnId="{69736E8C-641B-4D62-B493-3038EDE0ECD2}">
      <dgm:prSet/>
      <dgm:spPr/>
      <dgm:t>
        <a:bodyPr/>
        <a:lstStyle/>
        <a:p>
          <a:endParaRPr lang="zh-TW" altLang="en-US" sz="1400"/>
        </a:p>
      </dgm:t>
    </dgm:pt>
    <dgm:pt modelId="{D5FDE325-5DAB-402F-AE1E-54E926B1AE89}">
      <dgm:prSet phldrT="[文字]" custT="1"/>
      <dgm:spPr/>
      <dgm:t>
        <a:bodyPr/>
        <a:lstStyle/>
        <a:p>
          <a:r>
            <a:rPr lang="en-US" altLang="zh-TW" sz="1400" b="1" i="0" dirty="0" smtClean="0">
              <a:solidFill>
                <a:schemeClr val="accent2"/>
              </a:solidFill>
              <a:effectLst/>
              <a:latin typeface="+mn-lt"/>
              <a:ea typeface="+mn-ea"/>
            </a:rPr>
            <a:t>Best coverage: “AC </a:t>
          </a:r>
          <a:r>
            <a:rPr lang="en-US" altLang="zh-TW" sz="1400" b="1" i="0" dirty="0" err="1" smtClean="0">
              <a:solidFill>
                <a:schemeClr val="accent2"/>
              </a:solidFill>
              <a:effectLst/>
              <a:latin typeface="+mn-lt"/>
              <a:ea typeface="+mn-ea"/>
            </a:rPr>
            <a:t>Beamforming</a:t>
          </a:r>
          <a:r>
            <a:rPr lang="en-US" altLang="zh-TW" sz="1400" b="1" i="0" dirty="0" smtClean="0">
              <a:solidFill>
                <a:schemeClr val="accent2"/>
              </a:solidFill>
              <a:effectLst/>
              <a:latin typeface="+mn-lt"/>
              <a:ea typeface="+mn-ea"/>
            </a:rPr>
            <a:t>” to expand wireless coverage</a:t>
          </a:r>
          <a:endParaRPr lang="zh-TW" altLang="en-US" sz="1400" b="1" i="0" dirty="0">
            <a:solidFill>
              <a:schemeClr val="accent2"/>
            </a:solidFill>
            <a:effectLst/>
            <a:latin typeface="+mn-lt"/>
            <a:ea typeface="+mn-ea"/>
          </a:endParaRPr>
        </a:p>
      </dgm:t>
    </dgm:pt>
    <dgm:pt modelId="{E90F4C0B-971A-4D34-8C39-8202D215528C}" type="parTrans" cxnId="{0ADEB0FA-173E-473D-B56F-D3ED08965502}">
      <dgm:prSet/>
      <dgm:spPr/>
      <dgm:t>
        <a:bodyPr/>
        <a:lstStyle/>
        <a:p>
          <a:endParaRPr lang="en-US" sz="1400"/>
        </a:p>
      </dgm:t>
    </dgm:pt>
    <dgm:pt modelId="{70B222AF-CD1A-42B4-BA45-958D668F7F92}" type="sibTrans" cxnId="{0ADEB0FA-173E-473D-B56F-D3ED08965502}">
      <dgm:prSet/>
      <dgm:spPr/>
      <dgm:t>
        <a:bodyPr/>
        <a:lstStyle/>
        <a:p>
          <a:endParaRPr lang="en-US" sz="1400"/>
        </a:p>
      </dgm:t>
    </dgm:pt>
    <dgm:pt modelId="{C7833B9F-A02E-4C28-BD7C-A8F90AF61E95}">
      <dgm:prSet phldrT="[文字]" custT="1"/>
      <dgm:spPr/>
      <dgm:t>
        <a:bodyPr/>
        <a:lstStyle/>
        <a:p>
          <a:r>
            <a:rPr lang="en-US" altLang="zh-TW" sz="1400" b="1" dirty="0" err="1" smtClean="0">
              <a:solidFill>
                <a:schemeClr val="accent2"/>
              </a:solidFill>
              <a:effectLst/>
              <a:latin typeface="+mn-lt"/>
            </a:rPr>
            <a:t>QuickVPN</a:t>
          </a:r>
          <a:r>
            <a:rPr lang="en-US" altLang="zh-TW" sz="1400" b="1" dirty="0" smtClean="0">
              <a:solidFill>
                <a:schemeClr val="accent2"/>
              </a:solidFill>
              <a:effectLst/>
              <a:latin typeface="+mn-lt"/>
            </a:rPr>
            <a:t> Server: Securing Remote Access from Anywhere</a:t>
          </a:r>
          <a:endParaRPr lang="zh-TW" altLang="en-US" sz="1400" b="1" dirty="0">
            <a:solidFill>
              <a:schemeClr val="accent2"/>
            </a:solidFill>
            <a:effectLst/>
            <a:latin typeface="+mn-lt"/>
          </a:endParaRPr>
        </a:p>
      </dgm:t>
    </dgm:pt>
    <dgm:pt modelId="{774EED48-5A50-4F3D-927C-AD9E6352CF1B}" type="parTrans" cxnId="{4323E5AF-61D5-4961-B241-5863522C6DB8}">
      <dgm:prSet/>
      <dgm:spPr/>
      <dgm:t>
        <a:bodyPr/>
        <a:lstStyle/>
        <a:p>
          <a:endParaRPr lang="en-US" sz="1400"/>
        </a:p>
      </dgm:t>
    </dgm:pt>
    <dgm:pt modelId="{E58D12FC-5095-47D6-A572-CC0D5658FEDE}" type="sibTrans" cxnId="{4323E5AF-61D5-4961-B241-5863522C6DB8}">
      <dgm:prSet/>
      <dgm:spPr/>
      <dgm:t>
        <a:bodyPr/>
        <a:lstStyle/>
        <a:p>
          <a:endParaRPr lang="en-US" sz="1400"/>
        </a:p>
      </dgm:t>
    </dgm:pt>
    <dgm:pt modelId="{1BAD6A4E-5423-4F7C-B469-C7DFB4083A47}">
      <dgm:prSet phldrT="[文字]" custT="1"/>
      <dgm:spPr/>
      <dgm:t>
        <a:bodyPr/>
        <a:lstStyle/>
        <a:p>
          <a:r>
            <a:rPr lang="en-US" altLang="zh-TW" sz="1400" b="1" i="0" dirty="0" smtClean="0">
              <a:solidFill>
                <a:schemeClr val="accent2"/>
              </a:solidFill>
              <a:effectLst/>
              <a:latin typeface="+mn-lt"/>
              <a:ea typeface="+mn-ea"/>
            </a:rPr>
            <a:t>Six AC streaming: MIMO with concurrent Tri-band, up to 3200Mbps</a:t>
          </a:r>
          <a:endParaRPr lang="zh-TW" altLang="en-US" sz="1400" b="1" dirty="0">
            <a:solidFill>
              <a:schemeClr val="accent2"/>
            </a:solidFill>
            <a:effectLst/>
            <a:latin typeface="+mn-lt"/>
          </a:endParaRPr>
        </a:p>
      </dgm:t>
    </dgm:pt>
    <dgm:pt modelId="{66552DE8-42FD-412A-A3A8-95AFDF67E247}" type="parTrans" cxnId="{CD6D999E-F8C1-4A6D-924B-A6CACF4A2DAB}">
      <dgm:prSet/>
      <dgm:spPr/>
      <dgm:t>
        <a:bodyPr/>
        <a:lstStyle/>
        <a:p>
          <a:endParaRPr lang="en-US"/>
        </a:p>
      </dgm:t>
    </dgm:pt>
    <dgm:pt modelId="{FB3B57F5-D624-4803-AE6C-5652D674866B}" type="sibTrans" cxnId="{CD6D999E-F8C1-4A6D-924B-A6CACF4A2DAB}">
      <dgm:prSet/>
      <dgm:spPr/>
      <dgm:t>
        <a:bodyPr/>
        <a:lstStyle/>
        <a:p>
          <a:endParaRPr lang="en-US"/>
        </a:p>
      </dgm:t>
    </dgm:pt>
    <dgm:pt modelId="{AD78DD91-D4C7-4706-9D24-9DEF401ACF1A}" type="pres">
      <dgm:prSet presAssocID="{43B08B4E-8757-4E99-ACF3-3A9AF85682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7226586-8315-4623-BF12-424DB7E29706}" type="pres">
      <dgm:prSet presAssocID="{43B08B4E-8757-4E99-ACF3-3A9AF85682DC}" presName="Name1" presStyleCnt="0"/>
      <dgm:spPr/>
      <dgm:t>
        <a:bodyPr/>
        <a:lstStyle/>
        <a:p>
          <a:endParaRPr lang="zh-TW" altLang="en-US"/>
        </a:p>
      </dgm:t>
    </dgm:pt>
    <dgm:pt modelId="{14B22982-C23C-4C46-A821-534F5A2C9854}" type="pres">
      <dgm:prSet presAssocID="{43B08B4E-8757-4E99-ACF3-3A9AF85682DC}" presName="cycle" presStyleCnt="0"/>
      <dgm:spPr/>
      <dgm:t>
        <a:bodyPr/>
        <a:lstStyle/>
        <a:p>
          <a:endParaRPr lang="zh-TW" altLang="en-US"/>
        </a:p>
      </dgm:t>
    </dgm:pt>
    <dgm:pt modelId="{10A6F6B3-11BC-45E1-B44C-24F3D977575B}" type="pres">
      <dgm:prSet presAssocID="{43B08B4E-8757-4E99-ACF3-3A9AF85682DC}" presName="srcNode" presStyleLbl="node1" presStyleIdx="0" presStyleCnt="7"/>
      <dgm:spPr/>
      <dgm:t>
        <a:bodyPr/>
        <a:lstStyle/>
        <a:p>
          <a:endParaRPr lang="zh-TW" altLang="en-US"/>
        </a:p>
      </dgm:t>
    </dgm:pt>
    <dgm:pt modelId="{B7360497-7964-4B44-B753-B4F2F2E710C7}" type="pres">
      <dgm:prSet presAssocID="{43B08B4E-8757-4E99-ACF3-3A9AF85682D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BF08A41-0F53-4097-B24D-0E4A9D9BBC51}" type="pres">
      <dgm:prSet presAssocID="{43B08B4E-8757-4E99-ACF3-3A9AF85682DC}" presName="extraNode" presStyleLbl="node1" presStyleIdx="0" presStyleCnt="7"/>
      <dgm:spPr/>
      <dgm:t>
        <a:bodyPr/>
        <a:lstStyle/>
        <a:p>
          <a:endParaRPr lang="zh-TW" altLang="en-US"/>
        </a:p>
      </dgm:t>
    </dgm:pt>
    <dgm:pt modelId="{A0E7C287-1081-4238-980E-1F6B372E26C2}" type="pres">
      <dgm:prSet presAssocID="{43B08B4E-8757-4E99-ACF3-3A9AF85682DC}" presName="dstNode" presStyleLbl="node1" presStyleIdx="0" presStyleCnt="7"/>
      <dgm:spPr/>
      <dgm:t>
        <a:bodyPr/>
        <a:lstStyle/>
        <a:p>
          <a:endParaRPr lang="zh-TW" altLang="en-US"/>
        </a:p>
      </dgm:t>
    </dgm:pt>
    <dgm:pt modelId="{654D04B0-9D66-40C8-9EAA-CCFEF9005937}" type="pres">
      <dgm:prSet presAssocID="{82DEFF33-004B-4E68-805D-B973E6D064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78D4CF-1365-419D-94DC-524C2F72094A}" type="pres">
      <dgm:prSet presAssocID="{82DEFF33-004B-4E68-805D-B973E6D0641E}" presName="accent_1" presStyleCnt="0"/>
      <dgm:spPr/>
    </dgm:pt>
    <dgm:pt modelId="{3E6C3959-50C8-4D7A-A4B3-4C695DAC66E7}" type="pres">
      <dgm:prSet presAssocID="{82DEFF33-004B-4E68-805D-B973E6D0641E}" presName="accentRepeatNode" presStyleLbl="solidFgAcc1" presStyleIdx="0" presStyleCnt="7"/>
      <dgm:spPr/>
    </dgm:pt>
    <dgm:pt modelId="{C45F2114-9203-43F2-B43F-5B3D400F3AF4}" type="pres">
      <dgm:prSet presAssocID="{D5FDE325-5DAB-402F-AE1E-54E926B1AE8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05259-55A5-4F01-B96E-23C791D1DAF7}" type="pres">
      <dgm:prSet presAssocID="{D5FDE325-5DAB-402F-AE1E-54E926B1AE89}" presName="accent_2" presStyleCnt="0"/>
      <dgm:spPr/>
    </dgm:pt>
    <dgm:pt modelId="{CFD60DD9-AA36-4981-B12A-2BDAA6627E09}" type="pres">
      <dgm:prSet presAssocID="{D5FDE325-5DAB-402F-AE1E-54E926B1AE89}" presName="accentRepeatNode" presStyleLbl="solidFgAcc1" presStyleIdx="1" presStyleCnt="7"/>
      <dgm:spPr/>
    </dgm:pt>
    <dgm:pt modelId="{2B2863DA-E4C9-4B1D-B1D7-EE70CAF68E65}" type="pres">
      <dgm:prSet presAssocID="{1BAD6A4E-5423-4F7C-B469-C7DFB4083A4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8174-0861-4240-91FC-2661BDE63308}" type="pres">
      <dgm:prSet presAssocID="{1BAD6A4E-5423-4F7C-B469-C7DFB4083A47}" presName="accent_3" presStyleCnt="0"/>
      <dgm:spPr/>
    </dgm:pt>
    <dgm:pt modelId="{904415D4-BB7E-445E-AD13-8329F85FAF97}" type="pres">
      <dgm:prSet presAssocID="{1BAD6A4E-5423-4F7C-B469-C7DFB4083A47}" presName="accentRepeatNode" presStyleLbl="solidFgAcc1" presStyleIdx="2" presStyleCnt="7"/>
      <dgm:spPr/>
    </dgm:pt>
    <dgm:pt modelId="{2114AE88-EDC8-48B9-B656-129ABAD0D086}" type="pres">
      <dgm:prSet presAssocID="{C7833B9F-A02E-4C28-BD7C-A8F90AF61E9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5CE0C-EC66-491D-8441-04FF589BA3D4}" type="pres">
      <dgm:prSet presAssocID="{C7833B9F-A02E-4C28-BD7C-A8F90AF61E95}" presName="accent_4" presStyleCnt="0"/>
      <dgm:spPr/>
    </dgm:pt>
    <dgm:pt modelId="{58AE4954-39F3-414A-9D6A-781E5A77A31C}" type="pres">
      <dgm:prSet presAssocID="{C7833B9F-A02E-4C28-BD7C-A8F90AF61E95}" presName="accentRepeatNode" presStyleLbl="solidFgAcc1" presStyleIdx="3" presStyleCnt="7"/>
      <dgm:spPr/>
    </dgm:pt>
    <dgm:pt modelId="{99708E53-B6AB-457D-84B4-ADB82E575D03}" type="pres">
      <dgm:prSet presAssocID="{AC0376FC-9635-4790-988D-36A981C26FA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3F753-6013-4022-B292-93F7D8BBF149}" type="pres">
      <dgm:prSet presAssocID="{AC0376FC-9635-4790-988D-36A981C26FA6}" presName="accent_5" presStyleCnt="0"/>
      <dgm:spPr/>
    </dgm:pt>
    <dgm:pt modelId="{32A8B8FF-9275-49EA-9A3D-D57D062C0651}" type="pres">
      <dgm:prSet presAssocID="{AC0376FC-9635-4790-988D-36A981C26FA6}" presName="accentRepeatNode" presStyleLbl="solidFgAcc1" presStyleIdx="4" presStyleCnt="7"/>
      <dgm:spPr/>
    </dgm:pt>
    <dgm:pt modelId="{D3688234-3359-4FCA-BDB0-D014E1B18BC1}" type="pres">
      <dgm:prSet presAssocID="{DE952A3F-6FAC-44D0-9C83-7B80D8F06C0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848CB-6925-4FCC-AF7A-0E7F070EDB62}" type="pres">
      <dgm:prSet presAssocID="{DE952A3F-6FAC-44D0-9C83-7B80D8F06C08}" presName="accent_6" presStyleCnt="0"/>
      <dgm:spPr/>
    </dgm:pt>
    <dgm:pt modelId="{683C4A2B-A367-44D8-A966-AF27A97CB0E7}" type="pres">
      <dgm:prSet presAssocID="{DE952A3F-6FAC-44D0-9C83-7B80D8F06C08}" presName="accentRepeatNode" presStyleLbl="solidFgAcc1" presStyleIdx="5" presStyleCnt="7"/>
      <dgm:spPr/>
    </dgm:pt>
    <dgm:pt modelId="{D2DCEAE1-6CF6-496F-9894-FC7FB1345A19}" type="pres">
      <dgm:prSet presAssocID="{E0F94F31-DAA6-4DAD-9B77-EDD5405644F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590581-3CC0-4977-92C8-FB77ABD967FF}" type="pres">
      <dgm:prSet presAssocID="{E0F94F31-DAA6-4DAD-9B77-EDD5405644FB}" presName="accent_7" presStyleCnt="0"/>
      <dgm:spPr/>
    </dgm:pt>
    <dgm:pt modelId="{17F6E6DC-9470-4057-9D67-AEE67D500772}" type="pres">
      <dgm:prSet presAssocID="{E0F94F31-DAA6-4DAD-9B77-EDD5405644FB}" presName="accentRepeatNode" presStyleLbl="solidFgAcc1" presStyleIdx="6" presStyleCnt="7"/>
      <dgm:spPr/>
    </dgm:pt>
  </dgm:ptLst>
  <dgm:cxnLst>
    <dgm:cxn modelId="{4C9F3249-DA4E-42FE-9DA6-39DBFFE43BE7}" srcId="{43B08B4E-8757-4E99-ACF3-3A9AF85682DC}" destId="{AC0376FC-9635-4790-988D-36A981C26FA6}" srcOrd="4" destOrd="0" parTransId="{BA09C0EF-6E8B-46F9-A32A-1A08550C8B85}" sibTransId="{3DC23867-694B-4557-B15C-377C893B9082}"/>
    <dgm:cxn modelId="{9C23B529-E2F8-47B2-BBAE-AC1BCD4FDC5A}" type="presOf" srcId="{DE71A218-BD30-432B-B1CE-25D7B5EE2E94}" destId="{B7360497-7964-4B44-B753-B4F2F2E710C7}" srcOrd="0" destOrd="0" presId="urn:microsoft.com/office/officeart/2008/layout/VerticalCurvedList"/>
    <dgm:cxn modelId="{C3EE60BB-5ECB-44C4-B73E-A76E396A7422}" type="presOf" srcId="{D5FDE325-5DAB-402F-AE1E-54E926B1AE89}" destId="{C45F2114-9203-43F2-B43F-5B3D400F3AF4}" srcOrd="0" destOrd="0" presId="urn:microsoft.com/office/officeart/2008/layout/VerticalCurvedList"/>
    <dgm:cxn modelId="{69736E8C-641B-4D62-B493-3038EDE0ECD2}" srcId="{43B08B4E-8757-4E99-ACF3-3A9AF85682DC}" destId="{82DEFF33-004B-4E68-805D-B973E6D0641E}" srcOrd="0" destOrd="0" parTransId="{A8A0B577-BCB9-417E-B772-C91E8BBF2EC6}" sibTransId="{DE71A218-BD30-432B-B1CE-25D7B5EE2E94}"/>
    <dgm:cxn modelId="{48CE0B03-4A75-4FEA-B127-65F22517A8C1}" type="presOf" srcId="{1BAD6A4E-5423-4F7C-B469-C7DFB4083A47}" destId="{2B2863DA-E4C9-4B1D-B1D7-EE70CAF68E65}" srcOrd="0" destOrd="0" presId="urn:microsoft.com/office/officeart/2008/layout/VerticalCurvedList"/>
    <dgm:cxn modelId="{98DCC686-528C-48CE-B961-CF6C0F71CB3A}" srcId="{43B08B4E-8757-4E99-ACF3-3A9AF85682DC}" destId="{DE952A3F-6FAC-44D0-9C83-7B80D8F06C08}" srcOrd="5" destOrd="0" parTransId="{D91CBFC6-CB79-4010-94AF-69E768378D0C}" sibTransId="{ED058443-89B4-4466-B262-4A7C22E82272}"/>
    <dgm:cxn modelId="{4323E5AF-61D5-4961-B241-5863522C6DB8}" srcId="{43B08B4E-8757-4E99-ACF3-3A9AF85682DC}" destId="{C7833B9F-A02E-4C28-BD7C-A8F90AF61E95}" srcOrd="3" destOrd="0" parTransId="{774EED48-5A50-4F3D-927C-AD9E6352CF1B}" sibTransId="{E58D12FC-5095-47D6-A572-CC0D5658FEDE}"/>
    <dgm:cxn modelId="{74C66319-87C6-4A8E-81A3-AC67BAEC2707}" type="presOf" srcId="{82DEFF33-004B-4E68-805D-B973E6D0641E}" destId="{654D04B0-9D66-40C8-9EAA-CCFEF9005937}" srcOrd="0" destOrd="0" presId="urn:microsoft.com/office/officeart/2008/layout/VerticalCurvedList"/>
    <dgm:cxn modelId="{967A1785-D041-4E2F-BCB1-544E1765C6CB}" type="presOf" srcId="{AC0376FC-9635-4790-988D-36A981C26FA6}" destId="{99708E53-B6AB-457D-84B4-ADB82E575D03}" srcOrd="0" destOrd="0" presId="urn:microsoft.com/office/officeart/2008/layout/VerticalCurvedList"/>
    <dgm:cxn modelId="{0ADEB0FA-173E-473D-B56F-D3ED08965502}" srcId="{43B08B4E-8757-4E99-ACF3-3A9AF85682DC}" destId="{D5FDE325-5DAB-402F-AE1E-54E926B1AE89}" srcOrd="1" destOrd="0" parTransId="{E90F4C0B-971A-4D34-8C39-8202D215528C}" sibTransId="{70B222AF-CD1A-42B4-BA45-958D668F7F92}"/>
    <dgm:cxn modelId="{8F6A33F7-C075-422F-A81E-32ED4CA4510A}" type="presOf" srcId="{C7833B9F-A02E-4C28-BD7C-A8F90AF61E95}" destId="{2114AE88-EDC8-48B9-B656-129ABAD0D086}" srcOrd="0" destOrd="0" presId="urn:microsoft.com/office/officeart/2008/layout/VerticalCurvedList"/>
    <dgm:cxn modelId="{F19B4645-4224-4D5F-9079-F9B9D22A4B5B}" type="presOf" srcId="{DE952A3F-6FAC-44D0-9C83-7B80D8F06C08}" destId="{D3688234-3359-4FCA-BDB0-D014E1B18BC1}" srcOrd="0" destOrd="0" presId="urn:microsoft.com/office/officeart/2008/layout/VerticalCurvedList"/>
    <dgm:cxn modelId="{017D81BF-045E-4250-A60D-59B7DD5AEFB7}" type="presOf" srcId="{43B08B4E-8757-4E99-ACF3-3A9AF85682DC}" destId="{AD78DD91-D4C7-4706-9D24-9DEF401ACF1A}" srcOrd="0" destOrd="0" presId="urn:microsoft.com/office/officeart/2008/layout/VerticalCurvedList"/>
    <dgm:cxn modelId="{A90AE918-920B-4AA1-A8B1-27F2F95D1D6C}" srcId="{43B08B4E-8757-4E99-ACF3-3A9AF85682DC}" destId="{E0F94F31-DAA6-4DAD-9B77-EDD5405644FB}" srcOrd="6" destOrd="0" parTransId="{8520608F-07C3-4621-AACF-FFF5CBCD6EB6}" sibTransId="{0B1DF560-F75A-4776-9294-9E8621B8DA08}"/>
    <dgm:cxn modelId="{CD6D999E-F8C1-4A6D-924B-A6CACF4A2DAB}" srcId="{43B08B4E-8757-4E99-ACF3-3A9AF85682DC}" destId="{1BAD6A4E-5423-4F7C-B469-C7DFB4083A47}" srcOrd="2" destOrd="0" parTransId="{66552DE8-42FD-412A-A3A8-95AFDF67E247}" sibTransId="{FB3B57F5-D624-4803-AE6C-5652D674866B}"/>
    <dgm:cxn modelId="{BFE30134-99CB-4F2A-AAD0-144B1D162CE3}" type="presOf" srcId="{E0F94F31-DAA6-4DAD-9B77-EDD5405644FB}" destId="{D2DCEAE1-6CF6-496F-9894-FC7FB1345A19}" srcOrd="0" destOrd="0" presId="urn:microsoft.com/office/officeart/2008/layout/VerticalCurvedList"/>
    <dgm:cxn modelId="{C3CB7563-FD2E-4D07-A398-6B036BF62877}" type="presParOf" srcId="{AD78DD91-D4C7-4706-9D24-9DEF401ACF1A}" destId="{C7226586-8315-4623-BF12-424DB7E29706}" srcOrd="0" destOrd="0" presId="urn:microsoft.com/office/officeart/2008/layout/VerticalCurvedList"/>
    <dgm:cxn modelId="{6706010D-6129-4221-A41E-86C198F4B03F}" type="presParOf" srcId="{C7226586-8315-4623-BF12-424DB7E29706}" destId="{14B22982-C23C-4C46-A821-534F5A2C9854}" srcOrd="0" destOrd="0" presId="urn:microsoft.com/office/officeart/2008/layout/VerticalCurvedList"/>
    <dgm:cxn modelId="{4AC7EF0B-CBE1-4CDF-8F29-D5C3B95CE0D6}" type="presParOf" srcId="{14B22982-C23C-4C46-A821-534F5A2C9854}" destId="{10A6F6B3-11BC-45E1-B44C-24F3D977575B}" srcOrd="0" destOrd="0" presId="urn:microsoft.com/office/officeart/2008/layout/VerticalCurvedList"/>
    <dgm:cxn modelId="{B1EB74FF-3610-4BA8-AD36-DBFEFC0E8F58}" type="presParOf" srcId="{14B22982-C23C-4C46-A821-534F5A2C9854}" destId="{B7360497-7964-4B44-B753-B4F2F2E710C7}" srcOrd="1" destOrd="0" presId="urn:microsoft.com/office/officeart/2008/layout/VerticalCurvedList"/>
    <dgm:cxn modelId="{7807A4DD-3E6D-4027-AAD4-1E0663C4D5EE}" type="presParOf" srcId="{14B22982-C23C-4C46-A821-534F5A2C9854}" destId="{FBF08A41-0F53-4097-B24D-0E4A9D9BBC51}" srcOrd="2" destOrd="0" presId="urn:microsoft.com/office/officeart/2008/layout/VerticalCurvedList"/>
    <dgm:cxn modelId="{B9905B20-D4EE-4EF0-BBA9-8930D32DF878}" type="presParOf" srcId="{14B22982-C23C-4C46-A821-534F5A2C9854}" destId="{A0E7C287-1081-4238-980E-1F6B372E26C2}" srcOrd="3" destOrd="0" presId="urn:microsoft.com/office/officeart/2008/layout/VerticalCurvedList"/>
    <dgm:cxn modelId="{98528C99-2D7B-453F-9FDE-F7D785C75FE6}" type="presParOf" srcId="{C7226586-8315-4623-BF12-424DB7E29706}" destId="{654D04B0-9D66-40C8-9EAA-CCFEF9005937}" srcOrd="1" destOrd="0" presId="urn:microsoft.com/office/officeart/2008/layout/VerticalCurvedList"/>
    <dgm:cxn modelId="{34BE7B20-CE8F-415C-8D3F-BDF15AF349D1}" type="presParOf" srcId="{C7226586-8315-4623-BF12-424DB7E29706}" destId="{E478D4CF-1365-419D-94DC-524C2F72094A}" srcOrd="2" destOrd="0" presId="urn:microsoft.com/office/officeart/2008/layout/VerticalCurvedList"/>
    <dgm:cxn modelId="{30A72022-F016-434C-A9DE-B96E37802BC8}" type="presParOf" srcId="{E478D4CF-1365-419D-94DC-524C2F72094A}" destId="{3E6C3959-50C8-4D7A-A4B3-4C695DAC66E7}" srcOrd="0" destOrd="0" presId="urn:microsoft.com/office/officeart/2008/layout/VerticalCurvedList"/>
    <dgm:cxn modelId="{A6AA69C9-E620-414F-A0C6-7A90C8682E0C}" type="presParOf" srcId="{C7226586-8315-4623-BF12-424DB7E29706}" destId="{C45F2114-9203-43F2-B43F-5B3D400F3AF4}" srcOrd="3" destOrd="0" presId="urn:microsoft.com/office/officeart/2008/layout/VerticalCurvedList"/>
    <dgm:cxn modelId="{C3447BB3-6DD8-469D-B0B6-054775C58764}" type="presParOf" srcId="{C7226586-8315-4623-BF12-424DB7E29706}" destId="{BBF05259-55A5-4F01-B96E-23C791D1DAF7}" srcOrd="4" destOrd="0" presId="urn:microsoft.com/office/officeart/2008/layout/VerticalCurvedList"/>
    <dgm:cxn modelId="{A607BF41-6050-461F-A2DA-AA9C42C2880B}" type="presParOf" srcId="{BBF05259-55A5-4F01-B96E-23C791D1DAF7}" destId="{CFD60DD9-AA36-4981-B12A-2BDAA6627E09}" srcOrd="0" destOrd="0" presId="urn:microsoft.com/office/officeart/2008/layout/VerticalCurvedList"/>
    <dgm:cxn modelId="{CCC6E70A-5E46-4707-9E75-24AF1747CC55}" type="presParOf" srcId="{C7226586-8315-4623-BF12-424DB7E29706}" destId="{2B2863DA-E4C9-4B1D-B1D7-EE70CAF68E65}" srcOrd="5" destOrd="0" presId="urn:microsoft.com/office/officeart/2008/layout/VerticalCurvedList"/>
    <dgm:cxn modelId="{72E48AD0-293E-4A52-81CD-898588456DE5}" type="presParOf" srcId="{C7226586-8315-4623-BF12-424DB7E29706}" destId="{AB128174-0861-4240-91FC-2661BDE63308}" srcOrd="6" destOrd="0" presId="urn:microsoft.com/office/officeart/2008/layout/VerticalCurvedList"/>
    <dgm:cxn modelId="{868929AB-1B64-424A-84B0-30A669C13FA9}" type="presParOf" srcId="{AB128174-0861-4240-91FC-2661BDE63308}" destId="{904415D4-BB7E-445E-AD13-8329F85FAF97}" srcOrd="0" destOrd="0" presId="urn:microsoft.com/office/officeart/2008/layout/VerticalCurvedList"/>
    <dgm:cxn modelId="{C20D34A2-50CB-4736-BFA1-1FE49A516280}" type="presParOf" srcId="{C7226586-8315-4623-BF12-424DB7E29706}" destId="{2114AE88-EDC8-48B9-B656-129ABAD0D086}" srcOrd="7" destOrd="0" presId="urn:microsoft.com/office/officeart/2008/layout/VerticalCurvedList"/>
    <dgm:cxn modelId="{FCD6AC4D-5C93-4E9D-84EB-8B856A40CCE2}" type="presParOf" srcId="{C7226586-8315-4623-BF12-424DB7E29706}" destId="{4695CE0C-EC66-491D-8441-04FF589BA3D4}" srcOrd="8" destOrd="0" presId="urn:microsoft.com/office/officeart/2008/layout/VerticalCurvedList"/>
    <dgm:cxn modelId="{FB96DE3F-645D-4DEA-953B-7362FDEBCF98}" type="presParOf" srcId="{4695CE0C-EC66-491D-8441-04FF589BA3D4}" destId="{58AE4954-39F3-414A-9D6A-781E5A77A31C}" srcOrd="0" destOrd="0" presId="urn:microsoft.com/office/officeart/2008/layout/VerticalCurvedList"/>
    <dgm:cxn modelId="{75C7D534-FC80-441A-8D27-F1272FA1FA1D}" type="presParOf" srcId="{C7226586-8315-4623-BF12-424DB7E29706}" destId="{99708E53-B6AB-457D-84B4-ADB82E575D03}" srcOrd="9" destOrd="0" presId="urn:microsoft.com/office/officeart/2008/layout/VerticalCurvedList"/>
    <dgm:cxn modelId="{58F7D6B1-390C-41D3-894F-5DEF3514E94A}" type="presParOf" srcId="{C7226586-8315-4623-BF12-424DB7E29706}" destId="{BDF3F753-6013-4022-B292-93F7D8BBF149}" srcOrd="10" destOrd="0" presId="urn:microsoft.com/office/officeart/2008/layout/VerticalCurvedList"/>
    <dgm:cxn modelId="{5AC05EF6-3EE3-4696-A9FA-FCAEA2A5D5BD}" type="presParOf" srcId="{BDF3F753-6013-4022-B292-93F7D8BBF149}" destId="{32A8B8FF-9275-49EA-9A3D-D57D062C0651}" srcOrd="0" destOrd="0" presId="urn:microsoft.com/office/officeart/2008/layout/VerticalCurvedList"/>
    <dgm:cxn modelId="{B51AFF0B-FC16-461B-861A-02482F83040F}" type="presParOf" srcId="{C7226586-8315-4623-BF12-424DB7E29706}" destId="{D3688234-3359-4FCA-BDB0-D014E1B18BC1}" srcOrd="11" destOrd="0" presId="urn:microsoft.com/office/officeart/2008/layout/VerticalCurvedList"/>
    <dgm:cxn modelId="{F39B81A4-C8E8-4909-BED2-C97A2346286E}" type="presParOf" srcId="{C7226586-8315-4623-BF12-424DB7E29706}" destId="{652848CB-6925-4FCC-AF7A-0E7F070EDB62}" srcOrd="12" destOrd="0" presId="urn:microsoft.com/office/officeart/2008/layout/VerticalCurvedList"/>
    <dgm:cxn modelId="{873EEA80-E651-47A2-A41F-5DB2D8D7C00D}" type="presParOf" srcId="{652848CB-6925-4FCC-AF7A-0E7F070EDB62}" destId="{683C4A2B-A367-44D8-A966-AF27A97CB0E7}" srcOrd="0" destOrd="0" presId="urn:microsoft.com/office/officeart/2008/layout/VerticalCurvedList"/>
    <dgm:cxn modelId="{95580A72-3FBB-46D2-B801-D014D2EF557F}" type="presParOf" srcId="{C7226586-8315-4623-BF12-424DB7E29706}" destId="{D2DCEAE1-6CF6-496F-9894-FC7FB1345A19}" srcOrd="13" destOrd="0" presId="urn:microsoft.com/office/officeart/2008/layout/VerticalCurvedList"/>
    <dgm:cxn modelId="{C397D0A9-B3AA-4D1E-8A0A-D8F061F5CE68}" type="presParOf" srcId="{C7226586-8315-4623-BF12-424DB7E29706}" destId="{52590581-3CC0-4977-92C8-FB77ABD967FF}" srcOrd="14" destOrd="0" presId="urn:microsoft.com/office/officeart/2008/layout/VerticalCurvedList"/>
    <dgm:cxn modelId="{48D4EB2D-5FBF-48A3-AFF8-66EB15806DA8}" type="presParOf" srcId="{52590581-3CC0-4977-92C8-FB77ABD967FF}" destId="{17F6E6DC-9470-4057-9D67-AEE67D500772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5B80D-E215-47A0-B42A-44EA808D40A0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1FBA70A-529D-49F8-A962-BBB5D831847F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Music</a:t>
          </a:r>
          <a:endParaRPr lang="zh-TW" altLang="en-US" b="1" i="1" u="none" dirty="0">
            <a:effectLst/>
          </a:endParaRPr>
        </a:p>
      </dgm:t>
    </dgm:pt>
    <dgm:pt modelId="{2FBFC1E3-1A1B-4469-8A55-277B9A54A9EF}" type="parTrans" cxnId="{F7E11760-8FCD-4CC0-AB6B-79A97D1925FB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EA57A098-E164-4F08-B225-E74A48C106F0}" type="sibTrans" cxnId="{F7E11760-8FCD-4CC0-AB6B-79A97D1925FB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1DFD26E1-59BF-44F6-B952-3149F4A6FE6F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Photo</a:t>
          </a:r>
          <a:endParaRPr lang="zh-TW" altLang="en-US" b="1" i="1" u="none" dirty="0">
            <a:effectLst/>
          </a:endParaRPr>
        </a:p>
      </dgm:t>
    </dgm:pt>
    <dgm:pt modelId="{7268CE79-75FF-4476-963E-5AAAC8EC9FD2}" type="parTrans" cxnId="{660C3A13-C793-4BD5-80EB-E061734E127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5B8F0E7D-D1C2-4CB8-8920-ADB46FFFE5EF}" type="sibTrans" cxnId="{660C3A13-C793-4BD5-80EB-E061734E127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C8C0B88A-C507-4490-B09A-1C6B7143CB00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Movie</a:t>
          </a:r>
          <a:endParaRPr lang="zh-TW" altLang="en-US" b="1" i="1" u="none" dirty="0">
            <a:effectLst/>
          </a:endParaRPr>
        </a:p>
      </dgm:t>
    </dgm:pt>
    <dgm:pt modelId="{177328B5-2897-418C-8395-FFE0A5B1C0A4}" type="parTrans" cxnId="{75D07479-84D3-4106-BB1C-C84EE84DC4C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3789FB79-4482-48C5-A090-FE0D68B84DA3}" type="sibTrans" cxnId="{75D07479-84D3-4106-BB1C-C84EE84DC4C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E61B741B-30AA-424C-AAA4-D199013F1445}" type="pres">
      <dgm:prSet presAssocID="{EF95B80D-E215-47A0-B42A-44EA808D40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53884E-BCD4-4AD9-9048-201713DF998A}" type="pres">
      <dgm:prSet presAssocID="{C1FBA70A-529D-49F8-A962-BBB5D831847F}" presName="node" presStyleLbl="node1" presStyleIdx="0" presStyleCnt="3" custScaleX="81806" custScaleY="73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5234BC-1030-41AF-8F7F-326C73AD3F97}" type="pres">
      <dgm:prSet presAssocID="{EA57A098-E164-4F08-B225-E74A48C106F0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B82EAE37-FBCB-428F-934C-BC3938E2E888}" type="pres">
      <dgm:prSet presAssocID="{EA57A098-E164-4F08-B225-E74A48C106F0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680502F-479C-4800-809B-C1F401BE3773}" type="pres">
      <dgm:prSet presAssocID="{1DFD26E1-59BF-44F6-B952-3149F4A6FE6F}" presName="node" presStyleLbl="node1" presStyleIdx="1" presStyleCnt="3" custScaleX="81806" custScaleY="73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6EC4B-DFBA-4212-B93A-D8F4189ACFEA}" type="pres">
      <dgm:prSet presAssocID="{5B8F0E7D-D1C2-4CB8-8920-ADB46FFFE5E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5DBCE4D-07F0-42B1-8A24-F4EC86C5D430}" type="pres">
      <dgm:prSet presAssocID="{5B8F0E7D-D1C2-4CB8-8920-ADB46FFFE5E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2941321-1400-4B88-9A26-CB555C482183}" type="pres">
      <dgm:prSet presAssocID="{C8C0B88A-C507-4490-B09A-1C6B7143CB00}" presName="node" presStyleLbl="node1" presStyleIdx="2" presStyleCnt="3" custScaleX="81806" custScaleY="73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C1225-F0BB-4605-979C-53D5BE90CF9D}" type="pres">
      <dgm:prSet presAssocID="{3789FB79-4482-48C5-A090-FE0D68B84DA3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97BC41E-E184-47F6-8F82-2558A0FFC911}" type="pres">
      <dgm:prSet presAssocID="{3789FB79-4482-48C5-A090-FE0D68B84DA3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5D07479-84D3-4106-BB1C-C84EE84DC4C6}" srcId="{EF95B80D-E215-47A0-B42A-44EA808D40A0}" destId="{C8C0B88A-C507-4490-B09A-1C6B7143CB00}" srcOrd="2" destOrd="0" parTransId="{177328B5-2897-418C-8395-FFE0A5B1C0A4}" sibTransId="{3789FB79-4482-48C5-A090-FE0D68B84DA3}"/>
    <dgm:cxn modelId="{AB3EBFD4-E54C-42CE-8254-98266FA5951D}" type="presOf" srcId="{EA57A098-E164-4F08-B225-E74A48C106F0}" destId="{B82EAE37-FBCB-428F-934C-BC3938E2E888}" srcOrd="1" destOrd="0" presId="urn:microsoft.com/office/officeart/2005/8/layout/cycle2"/>
    <dgm:cxn modelId="{F7E11760-8FCD-4CC0-AB6B-79A97D1925FB}" srcId="{EF95B80D-E215-47A0-B42A-44EA808D40A0}" destId="{C1FBA70A-529D-49F8-A962-BBB5D831847F}" srcOrd="0" destOrd="0" parTransId="{2FBFC1E3-1A1B-4469-8A55-277B9A54A9EF}" sibTransId="{EA57A098-E164-4F08-B225-E74A48C106F0}"/>
    <dgm:cxn modelId="{1F271539-F5CE-4DA0-80F3-8B9D0544826A}" type="presOf" srcId="{C8C0B88A-C507-4490-B09A-1C6B7143CB00}" destId="{D2941321-1400-4B88-9A26-CB555C482183}" srcOrd="0" destOrd="0" presId="urn:microsoft.com/office/officeart/2005/8/layout/cycle2"/>
    <dgm:cxn modelId="{CBC7395B-7860-445F-99EF-0C463BB4923F}" type="presOf" srcId="{EF95B80D-E215-47A0-B42A-44EA808D40A0}" destId="{E61B741B-30AA-424C-AAA4-D199013F1445}" srcOrd="0" destOrd="0" presId="urn:microsoft.com/office/officeart/2005/8/layout/cycle2"/>
    <dgm:cxn modelId="{A78055BB-68DF-40F9-8E9E-02D4A8310924}" type="presOf" srcId="{5B8F0E7D-D1C2-4CB8-8920-ADB46FFFE5EF}" destId="{45DBCE4D-07F0-42B1-8A24-F4EC86C5D430}" srcOrd="1" destOrd="0" presId="urn:microsoft.com/office/officeart/2005/8/layout/cycle2"/>
    <dgm:cxn modelId="{BA161D92-91BE-4CF5-809C-2C24B8C37E9C}" type="presOf" srcId="{3789FB79-4482-48C5-A090-FE0D68B84DA3}" destId="{297BC41E-E184-47F6-8F82-2558A0FFC911}" srcOrd="1" destOrd="0" presId="urn:microsoft.com/office/officeart/2005/8/layout/cycle2"/>
    <dgm:cxn modelId="{878F39D6-359B-4A2B-93F3-52C1B17A2DF1}" type="presOf" srcId="{5B8F0E7D-D1C2-4CB8-8920-ADB46FFFE5EF}" destId="{5956EC4B-DFBA-4212-B93A-D8F4189ACFEA}" srcOrd="0" destOrd="0" presId="urn:microsoft.com/office/officeart/2005/8/layout/cycle2"/>
    <dgm:cxn modelId="{44FC2493-7D24-49B6-9098-29224A99CF1B}" type="presOf" srcId="{EA57A098-E164-4F08-B225-E74A48C106F0}" destId="{0E5234BC-1030-41AF-8F7F-326C73AD3F97}" srcOrd="0" destOrd="0" presId="urn:microsoft.com/office/officeart/2005/8/layout/cycle2"/>
    <dgm:cxn modelId="{773FBBC2-8D2B-4544-9EDD-173BB4F30BBE}" type="presOf" srcId="{3789FB79-4482-48C5-A090-FE0D68B84DA3}" destId="{16EC1225-F0BB-4605-979C-53D5BE90CF9D}" srcOrd="0" destOrd="0" presId="urn:microsoft.com/office/officeart/2005/8/layout/cycle2"/>
    <dgm:cxn modelId="{99F169A2-97A5-478B-A831-CE329FFD6626}" type="presOf" srcId="{1DFD26E1-59BF-44F6-B952-3149F4A6FE6F}" destId="{6680502F-479C-4800-809B-C1F401BE3773}" srcOrd="0" destOrd="0" presId="urn:microsoft.com/office/officeart/2005/8/layout/cycle2"/>
    <dgm:cxn modelId="{5AD0C8F0-6551-4879-BBE8-4A78DC9C8B1B}" type="presOf" srcId="{C1FBA70A-529D-49F8-A962-BBB5D831847F}" destId="{6053884E-BCD4-4AD9-9048-201713DF998A}" srcOrd="0" destOrd="0" presId="urn:microsoft.com/office/officeart/2005/8/layout/cycle2"/>
    <dgm:cxn modelId="{660C3A13-C793-4BD5-80EB-E061734E1276}" srcId="{EF95B80D-E215-47A0-B42A-44EA808D40A0}" destId="{1DFD26E1-59BF-44F6-B952-3149F4A6FE6F}" srcOrd="1" destOrd="0" parTransId="{7268CE79-75FF-4476-963E-5AAAC8EC9FD2}" sibTransId="{5B8F0E7D-D1C2-4CB8-8920-ADB46FFFE5EF}"/>
    <dgm:cxn modelId="{FC15830D-CFAB-42CD-B1C2-D20A8520870D}" type="presParOf" srcId="{E61B741B-30AA-424C-AAA4-D199013F1445}" destId="{6053884E-BCD4-4AD9-9048-201713DF998A}" srcOrd="0" destOrd="0" presId="urn:microsoft.com/office/officeart/2005/8/layout/cycle2"/>
    <dgm:cxn modelId="{A2761BCC-C6F0-422C-8DA1-ACB798BF3906}" type="presParOf" srcId="{E61B741B-30AA-424C-AAA4-D199013F1445}" destId="{0E5234BC-1030-41AF-8F7F-326C73AD3F97}" srcOrd="1" destOrd="0" presId="urn:microsoft.com/office/officeart/2005/8/layout/cycle2"/>
    <dgm:cxn modelId="{4EA47459-D56A-4340-A7E7-E449D4698059}" type="presParOf" srcId="{0E5234BC-1030-41AF-8F7F-326C73AD3F97}" destId="{B82EAE37-FBCB-428F-934C-BC3938E2E888}" srcOrd="0" destOrd="0" presId="urn:microsoft.com/office/officeart/2005/8/layout/cycle2"/>
    <dgm:cxn modelId="{71A2A70B-B763-4DD7-A1E4-19D7893AD708}" type="presParOf" srcId="{E61B741B-30AA-424C-AAA4-D199013F1445}" destId="{6680502F-479C-4800-809B-C1F401BE3773}" srcOrd="2" destOrd="0" presId="urn:microsoft.com/office/officeart/2005/8/layout/cycle2"/>
    <dgm:cxn modelId="{BDF7ABEC-16D9-4B49-B503-BE813E5033DB}" type="presParOf" srcId="{E61B741B-30AA-424C-AAA4-D199013F1445}" destId="{5956EC4B-DFBA-4212-B93A-D8F4189ACFEA}" srcOrd="3" destOrd="0" presId="urn:microsoft.com/office/officeart/2005/8/layout/cycle2"/>
    <dgm:cxn modelId="{A2F647EE-1130-4949-930B-2E063EE570BC}" type="presParOf" srcId="{5956EC4B-DFBA-4212-B93A-D8F4189ACFEA}" destId="{45DBCE4D-07F0-42B1-8A24-F4EC86C5D430}" srcOrd="0" destOrd="0" presId="urn:microsoft.com/office/officeart/2005/8/layout/cycle2"/>
    <dgm:cxn modelId="{1689844B-045E-4A50-87A3-F2E9D479F4C4}" type="presParOf" srcId="{E61B741B-30AA-424C-AAA4-D199013F1445}" destId="{D2941321-1400-4B88-9A26-CB555C482183}" srcOrd="4" destOrd="0" presId="urn:microsoft.com/office/officeart/2005/8/layout/cycle2"/>
    <dgm:cxn modelId="{949E918F-A96C-4B17-8715-89E537F8002E}" type="presParOf" srcId="{E61B741B-30AA-424C-AAA4-D199013F1445}" destId="{16EC1225-F0BB-4605-979C-53D5BE90CF9D}" srcOrd="5" destOrd="0" presId="urn:microsoft.com/office/officeart/2005/8/layout/cycle2"/>
    <dgm:cxn modelId="{DA0BE246-883F-44EB-B3BC-EFA1C8A4A461}" type="presParOf" srcId="{16EC1225-F0BB-4605-979C-53D5BE90CF9D}" destId="{297BC41E-E184-47F6-8F82-2558A0FFC9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0497-7964-4B44-B753-B4F2F2E710C7}">
      <dsp:nvSpPr>
        <dsp:cNvPr id="0" name=""/>
        <dsp:cNvSpPr/>
      </dsp:nvSpPr>
      <dsp:spPr>
        <a:xfrm>
          <a:off x="-5739442" y="-879013"/>
          <a:ext cx="6837174" cy="6837174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D04B0-9D66-40C8-9EAA-CCFEF9005937}">
      <dsp:nvSpPr>
        <dsp:cNvPr id="0" name=""/>
        <dsp:cNvSpPr/>
      </dsp:nvSpPr>
      <dsp:spPr>
        <a:xfrm>
          <a:off x="356302" y="230898"/>
          <a:ext cx="5026912" cy="461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/>
              </a:solidFill>
              <a:effectLst/>
              <a:latin typeface="+mn-lt"/>
            </a:rPr>
            <a:t>High Performance: 1 GHz ARM® Cortex™-A9 dual-core CPU</a:t>
          </a:r>
          <a:endParaRPr lang="zh-TW" altLang="en-US" sz="1400" b="1" kern="1200" dirty="0">
            <a:solidFill>
              <a:schemeClr val="accent2"/>
            </a:solidFill>
            <a:effectLst/>
            <a:latin typeface="+mn-lt"/>
          </a:endParaRPr>
        </a:p>
      </dsp:txBody>
      <dsp:txXfrm>
        <a:off x="356302" y="230898"/>
        <a:ext cx="5026912" cy="461592"/>
      </dsp:txXfrm>
    </dsp:sp>
    <dsp:sp modelId="{3E6C3959-50C8-4D7A-A4B3-4C695DAC66E7}">
      <dsp:nvSpPr>
        <dsp:cNvPr id="0" name=""/>
        <dsp:cNvSpPr/>
      </dsp:nvSpPr>
      <dsp:spPr>
        <a:xfrm>
          <a:off x="67806" y="173198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F2114-9203-43F2-B43F-5B3D400F3AF4}">
      <dsp:nvSpPr>
        <dsp:cNvPr id="0" name=""/>
        <dsp:cNvSpPr/>
      </dsp:nvSpPr>
      <dsp:spPr>
        <a:xfrm>
          <a:off x="774316" y="923693"/>
          <a:ext cx="4608898" cy="461592"/>
        </a:xfrm>
        <a:prstGeom prst="rect">
          <a:avLst/>
        </a:prstGeom>
        <a:solidFill>
          <a:schemeClr val="accent5">
            <a:hueOff val="542838"/>
            <a:satOff val="1866"/>
            <a:lumOff val="-89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0" kern="1200" dirty="0" smtClean="0">
              <a:solidFill>
                <a:schemeClr val="accent2"/>
              </a:solidFill>
              <a:effectLst/>
              <a:latin typeface="+mn-lt"/>
              <a:ea typeface="+mn-ea"/>
            </a:rPr>
            <a:t>Best coverage: “AC </a:t>
          </a:r>
          <a:r>
            <a:rPr lang="en-US" altLang="zh-TW" sz="1400" b="1" i="0" kern="1200" dirty="0" err="1" smtClean="0">
              <a:solidFill>
                <a:schemeClr val="accent2"/>
              </a:solidFill>
              <a:effectLst/>
              <a:latin typeface="+mn-lt"/>
              <a:ea typeface="+mn-ea"/>
            </a:rPr>
            <a:t>Beamforming</a:t>
          </a:r>
          <a:r>
            <a:rPr lang="en-US" altLang="zh-TW" sz="1400" b="1" i="0" kern="1200" dirty="0" smtClean="0">
              <a:solidFill>
                <a:schemeClr val="accent2"/>
              </a:solidFill>
              <a:effectLst/>
              <a:latin typeface="+mn-lt"/>
              <a:ea typeface="+mn-ea"/>
            </a:rPr>
            <a:t>” to expand wireless coverage</a:t>
          </a:r>
          <a:endParaRPr lang="zh-TW" altLang="en-US" sz="1400" b="1" i="0" kern="1200" dirty="0">
            <a:solidFill>
              <a:schemeClr val="accent2"/>
            </a:solidFill>
            <a:effectLst/>
            <a:latin typeface="+mn-lt"/>
            <a:ea typeface="+mn-ea"/>
          </a:endParaRPr>
        </a:p>
      </dsp:txBody>
      <dsp:txXfrm>
        <a:off x="774316" y="923693"/>
        <a:ext cx="4608898" cy="461592"/>
      </dsp:txXfrm>
    </dsp:sp>
    <dsp:sp modelId="{CFD60DD9-AA36-4981-B12A-2BDAA6627E09}">
      <dsp:nvSpPr>
        <dsp:cNvPr id="0" name=""/>
        <dsp:cNvSpPr/>
      </dsp:nvSpPr>
      <dsp:spPr>
        <a:xfrm>
          <a:off x="485820" y="865994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42838"/>
              <a:satOff val="1866"/>
              <a:lumOff val="-8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863DA-E4C9-4B1D-B1D7-EE70CAF68E65}">
      <dsp:nvSpPr>
        <dsp:cNvPr id="0" name=""/>
        <dsp:cNvSpPr/>
      </dsp:nvSpPr>
      <dsp:spPr>
        <a:xfrm>
          <a:off x="1003385" y="1615981"/>
          <a:ext cx="4379828" cy="461592"/>
        </a:xfrm>
        <a:prstGeom prst="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0" kern="1200" dirty="0" smtClean="0">
              <a:solidFill>
                <a:schemeClr val="accent2"/>
              </a:solidFill>
              <a:effectLst/>
              <a:latin typeface="+mn-lt"/>
              <a:ea typeface="+mn-ea"/>
            </a:rPr>
            <a:t>Six AC streaming: MIMO with concurrent Tri-band, up to 3200Mbps</a:t>
          </a:r>
          <a:endParaRPr lang="zh-TW" altLang="en-US" sz="1400" b="1" kern="1200" dirty="0">
            <a:solidFill>
              <a:schemeClr val="accent2"/>
            </a:solidFill>
            <a:effectLst/>
            <a:latin typeface="+mn-lt"/>
          </a:endParaRPr>
        </a:p>
      </dsp:txBody>
      <dsp:txXfrm>
        <a:off x="1003385" y="1615981"/>
        <a:ext cx="4379828" cy="461592"/>
      </dsp:txXfrm>
    </dsp:sp>
    <dsp:sp modelId="{904415D4-BB7E-445E-AD13-8329F85FAF97}">
      <dsp:nvSpPr>
        <dsp:cNvPr id="0" name=""/>
        <dsp:cNvSpPr/>
      </dsp:nvSpPr>
      <dsp:spPr>
        <a:xfrm>
          <a:off x="714890" y="1558282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4AE88-EDC8-48B9-B656-129ABAD0D086}">
      <dsp:nvSpPr>
        <dsp:cNvPr id="0" name=""/>
        <dsp:cNvSpPr/>
      </dsp:nvSpPr>
      <dsp:spPr>
        <a:xfrm>
          <a:off x="1076525" y="2308777"/>
          <a:ext cx="4306688" cy="461592"/>
        </a:xfrm>
        <a:prstGeom prst="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err="1" smtClean="0">
              <a:solidFill>
                <a:schemeClr val="accent2"/>
              </a:solidFill>
              <a:effectLst/>
              <a:latin typeface="+mn-lt"/>
            </a:rPr>
            <a:t>QuickVPN</a:t>
          </a:r>
          <a:r>
            <a:rPr lang="en-US" altLang="zh-TW" sz="1400" b="1" kern="1200" dirty="0" smtClean="0">
              <a:solidFill>
                <a:schemeClr val="accent2"/>
              </a:solidFill>
              <a:effectLst/>
              <a:latin typeface="+mn-lt"/>
            </a:rPr>
            <a:t> Server: Securing Remote Access from Anywhere</a:t>
          </a:r>
          <a:endParaRPr lang="zh-TW" altLang="en-US" sz="1400" b="1" kern="1200" dirty="0">
            <a:solidFill>
              <a:schemeClr val="accent2"/>
            </a:solidFill>
            <a:effectLst/>
            <a:latin typeface="+mn-lt"/>
          </a:endParaRPr>
        </a:p>
      </dsp:txBody>
      <dsp:txXfrm>
        <a:off x="1076525" y="2308777"/>
        <a:ext cx="4306688" cy="461592"/>
      </dsp:txXfrm>
    </dsp:sp>
    <dsp:sp modelId="{58AE4954-39F3-414A-9D6A-781E5A77A31C}">
      <dsp:nvSpPr>
        <dsp:cNvPr id="0" name=""/>
        <dsp:cNvSpPr/>
      </dsp:nvSpPr>
      <dsp:spPr>
        <a:xfrm>
          <a:off x="788029" y="2251078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8E53-B6AB-457D-84B4-ADB82E575D03}">
      <dsp:nvSpPr>
        <dsp:cNvPr id="0" name=""/>
        <dsp:cNvSpPr/>
      </dsp:nvSpPr>
      <dsp:spPr>
        <a:xfrm>
          <a:off x="1003385" y="3001573"/>
          <a:ext cx="4379828" cy="461592"/>
        </a:xfrm>
        <a:prstGeom prst="rect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0" kern="1200" dirty="0" smtClean="0">
              <a:solidFill>
                <a:schemeClr val="bg1"/>
              </a:solidFill>
              <a:effectLst/>
              <a:latin typeface="+mn-lt"/>
              <a:ea typeface="+mn-ea"/>
            </a:rPr>
            <a:t>Smart Connect: Optimize Wi-Fi Connection &amp; Performance</a:t>
          </a:r>
          <a:endParaRPr lang="zh-TW" altLang="en-US" sz="1400" b="1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1003385" y="3001573"/>
        <a:ext cx="4379828" cy="461592"/>
      </dsp:txXfrm>
    </dsp:sp>
    <dsp:sp modelId="{32A8B8FF-9275-49EA-9A3D-D57D062C0651}">
      <dsp:nvSpPr>
        <dsp:cNvPr id="0" name=""/>
        <dsp:cNvSpPr/>
      </dsp:nvSpPr>
      <dsp:spPr>
        <a:xfrm>
          <a:off x="714890" y="2943874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88234-3359-4FCA-BDB0-D014E1B18BC1}">
      <dsp:nvSpPr>
        <dsp:cNvPr id="0" name=""/>
        <dsp:cNvSpPr/>
      </dsp:nvSpPr>
      <dsp:spPr>
        <a:xfrm>
          <a:off x="774316" y="3693861"/>
          <a:ext cx="4608898" cy="461592"/>
        </a:xfrm>
        <a:prstGeom prst="rect">
          <a:avLst/>
        </a:prstGeom>
        <a:solidFill>
          <a:schemeClr val="accent5">
            <a:hueOff val="2714188"/>
            <a:satOff val="9330"/>
            <a:lumOff val="-44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0" kern="1200" dirty="0" smtClean="0">
              <a:solidFill>
                <a:schemeClr val="bg1"/>
              </a:solidFill>
              <a:effectLst/>
              <a:latin typeface="+mn-lt"/>
              <a:ea typeface="+mn-ea"/>
            </a:rPr>
            <a:t>Easy setup, QRS Mobile app</a:t>
          </a:r>
          <a:endParaRPr lang="zh-TW" altLang="en-US" sz="1400" b="1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774316" y="3693861"/>
        <a:ext cx="4608898" cy="461592"/>
      </dsp:txXfrm>
    </dsp:sp>
    <dsp:sp modelId="{683C4A2B-A367-44D8-A966-AF27A97CB0E7}">
      <dsp:nvSpPr>
        <dsp:cNvPr id="0" name=""/>
        <dsp:cNvSpPr/>
      </dsp:nvSpPr>
      <dsp:spPr>
        <a:xfrm>
          <a:off x="485820" y="3636162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714188"/>
              <a:satOff val="9330"/>
              <a:lumOff val="-44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CEAE1-6CF6-496F-9894-FC7FB1345A19}">
      <dsp:nvSpPr>
        <dsp:cNvPr id="0" name=""/>
        <dsp:cNvSpPr/>
      </dsp:nvSpPr>
      <dsp:spPr>
        <a:xfrm>
          <a:off x="356302" y="4386656"/>
          <a:ext cx="5026912" cy="461592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3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0" kern="1200" dirty="0" smtClean="0">
              <a:solidFill>
                <a:schemeClr val="bg1"/>
              </a:solidFill>
              <a:effectLst/>
              <a:latin typeface="+mn-lt"/>
              <a:ea typeface="+mn-ea"/>
            </a:rPr>
            <a:t>USB 3.0 + USB 2.0, </a:t>
          </a:r>
          <a:r>
            <a:rPr lang="en-US" altLang="zh-TW" sz="1400" b="1" i="0" u="none" kern="1200" baseline="0" dirty="0" smtClean="0">
              <a:solidFill>
                <a:schemeClr val="bg1"/>
              </a:solidFill>
              <a:effectLst/>
              <a:latin typeface="+mn-lt"/>
            </a:rPr>
            <a:t>mydlink </a:t>
          </a:r>
          <a:r>
            <a:rPr lang="en-US" altLang="zh-TW" sz="1400" b="1" i="0" u="none" kern="1200" baseline="0" dirty="0" err="1" smtClean="0">
              <a:solidFill>
                <a:schemeClr val="bg1"/>
              </a:solidFill>
              <a:effectLst/>
              <a:latin typeface="+mn-lt"/>
            </a:rPr>
            <a:t>SharePort</a:t>
          </a:r>
          <a:r>
            <a:rPr lang="en-US" altLang="zh-TW" sz="1400" b="1" i="0" u="none" kern="1200" baseline="0" dirty="0" smtClean="0">
              <a:solidFill>
                <a:schemeClr val="bg1"/>
              </a:solidFill>
              <a:effectLst/>
              <a:latin typeface="+mn-lt"/>
            </a:rPr>
            <a:t> &amp; DLNA for excellent media sharing experience.</a:t>
          </a:r>
          <a:endParaRPr lang="en-US" sz="1400" b="1" i="0" kern="1200" baseline="30000" dirty="0" smtClean="0">
            <a:solidFill>
              <a:schemeClr val="bg1"/>
            </a:solidFill>
            <a:effectLst/>
            <a:latin typeface="+mn-lt"/>
            <a:ea typeface="+mn-ea"/>
            <a:cs typeface="Verdana" pitchFamily="34" charset="0"/>
          </a:endParaRPr>
        </a:p>
      </dsp:txBody>
      <dsp:txXfrm>
        <a:off x="356302" y="4386656"/>
        <a:ext cx="5026912" cy="461592"/>
      </dsp:txXfrm>
    </dsp:sp>
    <dsp:sp modelId="{17F6E6DC-9470-4057-9D67-AEE67D500772}">
      <dsp:nvSpPr>
        <dsp:cNvPr id="0" name=""/>
        <dsp:cNvSpPr/>
      </dsp:nvSpPr>
      <dsp:spPr>
        <a:xfrm>
          <a:off x="67806" y="4328957"/>
          <a:ext cx="576991" cy="57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3884E-BCD4-4AD9-9048-201713DF998A}">
      <dsp:nvSpPr>
        <dsp:cNvPr id="0" name=""/>
        <dsp:cNvSpPr/>
      </dsp:nvSpPr>
      <dsp:spPr>
        <a:xfrm>
          <a:off x="1619192" y="312770"/>
          <a:ext cx="1288819" cy="1159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1" u="none" kern="1200" dirty="0" smtClean="0">
              <a:effectLst/>
            </a:rPr>
            <a:t>Music</a:t>
          </a:r>
          <a:endParaRPr lang="zh-TW" altLang="en-US" sz="2000" b="1" i="1" u="none" kern="1200" dirty="0">
            <a:effectLst/>
          </a:endParaRPr>
        </a:p>
      </dsp:txBody>
      <dsp:txXfrm>
        <a:off x="1807935" y="482534"/>
        <a:ext cx="911333" cy="819694"/>
      </dsp:txXfrm>
    </dsp:sp>
    <dsp:sp modelId="{0E5234BC-1030-41AF-8F7F-326C73AD3F97}">
      <dsp:nvSpPr>
        <dsp:cNvPr id="0" name=""/>
        <dsp:cNvSpPr/>
      </dsp:nvSpPr>
      <dsp:spPr>
        <a:xfrm rot="3600000">
          <a:off x="2534060" y="1636042"/>
          <a:ext cx="624773" cy="531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i="1" u="none" kern="1200">
            <a:effectLst/>
          </a:endParaRPr>
        </a:p>
      </dsp:txBody>
      <dsp:txXfrm>
        <a:off x="2573939" y="1673313"/>
        <a:ext cx="465258" cy="319031"/>
      </dsp:txXfrm>
    </dsp:sp>
    <dsp:sp modelId="{6680502F-479C-4800-809B-C1F401BE3773}">
      <dsp:nvSpPr>
        <dsp:cNvPr id="0" name=""/>
        <dsp:cNvSpPr/>
      </dsp:nvSpPr>
      <dsp:spPr>
        <a:xfrm>
          <a:off x="2802566" y="2362436"/>
          <a:ext cx="1288819" cy="1159222"/>
        </a:xfrm>
        <a:prstGeom prst="ellipse">
          <a:avLst/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1" u="none" kern="1200" dirty="0" smtClean="0">
              <a:effectLst/>
            </a:rPr>
            <a:t>Photo</a:t>
          </a:r>
          <a:endParaRPr lang="zh-TW" altLang="en-US" sz="2000" b="1" i="1" u="none" kern="1200" dirty="0">
            <a:effectLst/>
          </a:endParaRPr>
        </a:p>
      </dsp:txBody>
      <dsp:txXfrm>
        <a:off x="2991309" y="2532200"/>
        <a:ext cx="911333" cy="819694"/>
      </dsp:txXfrm>
    </dsp:sp>
    <dsp:sp modelId="{5956EC4B-DFBA-4212-B93A-D8F4189ACFEA}">
      <dsp:nvSpPr>
        <dsp:cNvPr id="0" name=""/>
        <dsp:cNvSpPr/>
      </dsp:nvSpPr>
      <dsp:spPr>
        <a:xfrm rot="10800000">
          <a:off x="1994119" y="2676188"/>
          <a:ext cx="571302" cy="531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i="1" u="none" kern="1200">
            <a:effectLst/>
          </a:endParaRPr>
        </a:p>
      </dsp:txBody>
      <dsp:txXfrm rot="10800000">
        <a:off x="2153634" y="2782531"/>
        <a:ext cx="411787" cy="319031"/>
      </dsp:txXfrm>
    </dsp:sp>
    <dsp:sp modelId="{D2941321-1400-4B88-9A26-CB555C482183}">
      <dsp:nvSpPr>
        <dsp:cNvPr id="0" name=""/>
        <dsp:cNvSpPr/>
      </dsp:nvSpPr>
      <dsp:spPr>
        <a:xfrm>
          <a:off x="435817" y="2362436"/>
          <a:ext cx="1288819" cy="1159222"/>
        </a:xfrm>
        <a:prstGeom prst="ellipse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1" u="none" kern="1200" dirty="0" smtClean="0">
              <a:effectLst/>
            </a:rPr>
            <a:t>Movie</a:t>
          </a:r>
          <a:endParaRPr lang="zh-TW" altLang="en-US" sz="2000" b="1" i="1" u="none" kern="1200" dirty="0">
            <a:effectLst/>
          </a:endParaRPr>
        </a:p>
      </dsp:txBody>
      <dsp:txXfrm>
        <a:off x="624560" y="2532200"/>
        <a:ext cx="911333" cy="819694"/>
      </dsp:txXfrm>
    </dsp:sp>
    <dsp:sp modelId="{16EC1225-F0BB-4605-979C-53D5BE90CF9D}">
      <dsp:nvSpPr>
        <dsp:cNvPr id="0" name=""/>
        <dsp:cNvSpPr/>
      </dsp:nvSpPr>
      <dsp:spPr>
        <a:xfrm rot="18000000">
          <a:off x="1350686" y="1666669"/>
          <a:ext cx="624773" cy="531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i="1" u="none" kern="1200">
            <a:effectLst/>
          </a:endParaRPr>
        </a:p>
      </dsp:txBody>
      <dsp:txXfrm>
        <a:off x="1390565" y="1842084"/>
        <a:ext cx="465258" cy="31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8E25C-855B-4054-86BA-A7F0C3EBA7A3}" type="datetimeFigureOut">
              <a:rPr lang="zh-TW" altLang="en-US"/>
              <a:pPr/>
              <a:t>2014/8/27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A8F19-AEAF-4D96-9962-2B022338C0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6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7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5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6E7AB-3F50-4EEF-B73C-3C750B601E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26121-E77C-4AB5-AF0F-1A9DCEF11C34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08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97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BF9B-A9D0-4C67-BD61-3EF2343F94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71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75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10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08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82F2E-E886-4427-8282-E34ED645F769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75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749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69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32" y="2860748"/>
            <a:ext cx="6515569" cy="1800225"/>
          </a:xfr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32" y="4495859"/>
            <a:ext cx="6514036" cy="5841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23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236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0189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7"/>
        </a:buBlip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365125"/>
            <a:ext cx="8145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1563"/>
            <a:ext cx="8153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ts val="200"/>
        </a:spcAft>
        <a:buClr>
          <a:srgbClr val="0087A9"/>
        </a:buClr>
        <a:buSzPct val="115000"/>
        <a:buBlip>
          <a:blip r:embed="rId7"/>
        </a:buBlip>
        <a:defRPr sz="2000">
          <a:solidFill>
            <a:srgbClr val="7F7F7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7675" indent="-200025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2pPr>
      <a:lvl3pPr marL="808038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3pPr>
      <a:lvl4pPr marL="116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4pPr>
      <a:lvl5pPr marL="16192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microsoft.com/office/2007/relationships/hdphoto" Target="../media/hdphoto6.wdp"/><Relationship Id="rId17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jpeg"/><Relationship Id="rId15" Type="http://schemas.openxmlformats.org/officeDocument/2006/relationships/image" Target="../media/image73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80.png"/><Relationship Id="rId18" Type="http://schemas.openxmlformats.org/officeDocument/2006/relationships/image" Target="../media/image32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microsoft.com/office/2007/relationships/hdphoto" Target="../media/hdphoto10.wdp"/><Relationship Id="rId17" Type="http://schemas.openxmlformats.org/officeDocument/2006/relationships/image" Target="../media/image83.gi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7.wdp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1.png"/><Relationship Id="rId10" Type="http://schemas.microsoft.com/office/2007/relationships/hdphoto" Target="../media/hdphoto9.wdp"/><Relationship Id="rId4" Type="http://schemas.openxmlformats.org/officeDocument/2006/relationships/image" Target="../media/image76.jpeg"/><Relationship Id="rId9" Type="http://schemas.openxmlformats.org/officeDocument/2006/relationships/image" Target="../media/image78.png"/><Relationship Id="rId1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5.png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/>
          </p:cNvSpPr>
          <p:nvPr/>
        </p:nvSpPr>
        <p:spPr bwMode="auto">
          <a:xfrm>
            <a:off x="4937125" y="5349875"/>
            <a:ext cx="39290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SzPct val="115000"/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Sales Guide V1.00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WRPD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Aug, 2014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D-Link HQ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9094" y="1772816"/>
            <a:ext cx="862538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0" lang="en-US" altLang="zh-TW" sz="4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MS PGothic" pitchFamily="34" charset="-128"/>
              </a:rPr>
              <a:t>DIR-890L</a:t>
            </a:r>
          </a:p>
          <a:p>
            <a:pPr algn="ctr">
              <a:lnSpc>
                <a:spcPct val="80000"/>
              </a:lnSpc>
            </a:pPr>
            <a:endParaRPr kumimoji="0" lang="en-US" altLang="zh-TW" sz="1800" b="1" i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  <a:ea typeface="MS PGothic" pitchFamily="34" charset="-128"/>
            </a:endParaRPr>
          </a:p>
          <a:p>
            <a:pPr algn="ctr">
              <a:lnSpc>
                <a:spcPct val="80000"/>
              </a:lnSpc>
            </a:pPr>
            <a:endParaRPr lang="en-US" altLang="zh-TW" sz="3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Arial Black" pitchFamily="34" charset="0"/>
              </a:rPr>
              <a:t>Wireless  </a:t>
            </a:r>
            <a:r>
              <a:rPr lang="en-US" altLang="zh-TW" sz="3200" b="1" dirty="0" smtClean="0">
                <a:solidFill>
                  <a:schemeClr val="bg1"/>
                </a:solidFill>
                <a:latin typeface="Arial Black" pitchFamily="34" charset="0"/>
              </a:rPr>
              <a:t>AC3200 (TBD)</a:t>
            </a:r>
          </a:p>
          <a:p>
            <a:pPr algn="ctr">
              <a:lnSpc>
                <a:spcPct val="80000"/>
              </a:lnSpc>
            </a:pPr>
            <a:endParaRPr lang="en-US" altLang="zh-TW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zh-TW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kumimoji="0" lang="en-US" altLang="zh-TW" sz="32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Calibri" pitchFamily="34" charset="0"/>
              </a:rPr>
              <a:t>Sales Guide</a:t>
            </a:r>
            <a:endParaRPr kumimoji="0" lang="en-US" altLang="zh-TW" sz="32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8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46818"/>
            <a:ext cx="3869018" cy="2465374"/>
          </a:xfrm>
          <a:prstGeom prst="rect">
            <a:avLst/>
          </a:prstGeom>
        </p:spPr>
      </p:pic>
      <p:sp>
        <p:nvSpPr>
          <p:cNvPr id="6" name="內容版面配置區 5"/>
          <p:cNvSpPr txBox="1">
            <a:spLocks/>
          </p:cNvSpPr>
          <p:nvPr/>
        </p:nvSpPr>
        <p:spPr>
          <a:xfrm>
            <a:off x="178247" y="1027247"/>
            <a:ext cx="4463426" cy="2807986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QRS Mobile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Download from App Store or Google Play to setup </a:t>
            </a:r>
          </a:p>
          <a:p>
            <a:pPr marL="276225" lvl="1" indent="0">
              <a:buNone/>
            </a:pPr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6225" lvl="1" indent="0">
              <a:buNone/>
            </a:pPr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Web-Based Setup Wizard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</a:t>
            </a:r>
            <a:r>
              <a:rPr lang="en-US" altLang="zh-TW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setup includes </a:t>
            </a:r>
            <a:r>
              <a:rPr lang="en-US" altLang="zh-TW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mydlink</a:t>
            </a:r>
            <a:r>
              <a:rPr lang="en-US" altLang="zh-TW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registration </a:t>
            </a:r>
            <a:r>
              <a:rPr lang="en-US" altLang="zh-TW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web browser </a:t>
            </a:r>
            <a:endParaRPr lang="en-US" altLang="zh-TW" dirty="0">
              <a:ln w="12700">
                <a:noFill/>
                <a:prstDash val="solid"/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8" name="Picture 7" descr="http://t3.gstatic.com/images?q=tbn:ANd9GcQLuxgxFwQXEf325pfhA1ow9I7gBLpLuNaocKfTfyXmSPV8OVeLi5_zL9EE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4" y="2235689"/>
            <a:ext cx="1233830" cy="4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1892" l="3659" r="90854">
                        <a14:foregroundMark x1="40854" y1="47297" x2="40854" y2="47297"/>
                        <a14:foregroundMark x1="36585" y1="51351" x2="36585" y2="51351"/>
                        <a14:foregroundMark x1="53659" y1="44595" x2="53659" y2="44595"/>
                        <a14:foregroundMark x1="64024" y1="44595" x2="64024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17" r="3686"/>
          <a:stretch/>
        </p:blipFill>
        <p:spPr bwMode="auto">
          <a:xfrm>
            <a:off x="1908234" y="2124104"/>
            <a:ext cx="1508752" cy="6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Setup 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715267" y="883070"/>
            <a:ext cx="1582628" cy="2645472"/>
            <a:chOff x="3412640" y="1346390"/>
            <a:chExt cx="2087407" cy="3962589"/>
          </a:xfrm>
        </p:grpSpPr>
        <p:grpSp>
          <p:nvGrpSpPr>
            <p:cNvPr id="12" name="群組 11"/>
            <p:cNvGrpSpPr/>
            <p:nvPr/>
          </p:nvGrpSpPr>
          <p:grpSpPr>
            <a:xfrm>
              <a:off x="3412640" y="1346390"/>
              <a:ext cx="2087407" cy="3962589"/>
              <a:chOff x="5569785" y="1163450"/>
              <a:chExt cx="1352526" cy="2642628"/>
            </a:xfrm>
            <a:effectLst/>
          </p:grpSpPr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7469" y="1652250"/>
                <a:ext cx="1119116" cy="166415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1" descr="http://www.technow.com.hk/wp-content/uploads/2011/12/111840_iphone4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500" b="97250" l="38349" r="787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01" t="4349" r="24121" b="4665"/>
              <a:stretch/>
            </p:blipFill>
            <p:spPr bwMode="auto">
              <a:xfrm>
                <a:off x="5569785" y="1163450"/>
                <a:ext cx="1352526" cy="26426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15" y="2079341"/>
              <a:ext cx="1730296" cy="24953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 descr="D:\DLINK\SarePort Mobile and QRS Mobile Screenshot\D-Link APP UI_28Dec2011\QRS Mobile-iPod\IMG_007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8" y="1013366"/>
            <a:ext cx="1460073" cy="2024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D:\DLINK\SarePort Mobile and QRS Mobile Screenshot\D-Link APP UI_28Dec2011\QRS Mobile-iPod\IMG_008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62" y="2469922"/>
            <a:ext cx="1437455" cy="200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DLINK\SarePort Mobile and QRS Mobile Screenshot\D-Link APP UI_28Dec2011\QRS Mobile-iPod\IMG_007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71" y="3756666"/>
            <a:ext cx="1494374" cy="2040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24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3970" y="980728"/>
            <a:ext cx="889104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D-Link Cloud </a:t>
            </a:r>
            <a:r>
              <a:rPr lang="en-US" altLang="zh-TW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service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offer consumers a better way to </a:t>
            </a:r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access, </a:t>
            </a:r>
            <a:r>
              <a:rPr lang="en-US" altLang="zh-TW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view, control and share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all elements of </a:t>
            </a:r>
            <a:r>
              <a:rPr lang="en-US" altLang="zh-TW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your router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anytime, anywhere.</a:t>
            </a:r>
            <a:endParaRPr lang="zh-TW" alt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en-US" altLang="zh-TW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Cloud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management by </a:t>
            </a:r>
            <a:r>
              <a:rPr lang="en-US" altLang="zh-TW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mydlink</a:t>
            </a:r>
            <a:r>
              <a:rPr lang="en-US" altLang="zh-TW" sz="2400" b="1" baseline="30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TM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Lite</a:t>
            </a:r>
            <a:endParaRPr lang="en-US" altLang="zh-TW" sz="24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Block </a:t>
            </a:r>
            <a:r>
              <a:rPr lang="en-US" altLang="zh-TW" i="1" dirty="0">
                <a:latin typeface="Arial" pitchFamily="34" charset="0"/>
                <a:cs typeface="Arial" pitchFamily="34" charset="0"/>
              </a:rPr>
              <a:t>intruder while you’re not at home</a:t>
            </a: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Get instant intrusion E-mail alert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Monitor the activity of clients 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browsing</a:t>
            </a:r>
            <a:endParaRPr lang="zh-TW" altLang="en-US" dirty="0"/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Cloud Sharing by </a:t>
            </a:r>
            <a:r>
              <a:rPr lang="en-US" altLang="zh-TW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mydlink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SharePort</a:t>
            </a:r>
            <a:r>
              <a:rPr lang="en-US" altLang="zh-TW" sz="2400" b="1" baseline="300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TM</a:t>
            </a:r>
            <a:endParaRPr lang="en-US" altLang="zh-TW" sz="24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Share your files on USB drive</a:t>
            </a: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Get </a:t>
            </a:r>
            <a:r>
              <a:rPr lang="en-US" altLang="zh-TW" i="1" dirty="0">
                <a:latin typeface="Arial" pitchFamily="34" charset="0"/>
                <a:cs typeface="Arial" pitchFamily="34" charset="0"/>
              </a:rPr>
              <a:t>instant 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music of your own.</a:t>
            </a:r>
            <a:endParaRPr lang="en-US" altLang="zh-TW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View and Upload your photo anywhere.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832678" y="1585898"/>
            <a:ext cx="1362192" cy="1872207"/>
            <a:chOff x="7368976" y="1614161"/>
            <a:chExt cx="1136375" cy="1704561"/>
          </a:xfrm>
          <a:scene3d>
            <a:camera prst="isometricOffAxis2Left"/>
            <a:lightRig rig="threePt" dir="t"/>
          </a:scene3d>
        </p:grpSpPr>
        <p:pic>
          <p:nvPicPr>
            <p:cNvPr id="2050" name="Picture 2" descr="D:\07640\Desktop\6049a0d33b4bcc477e5a305e5668f5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976" y="1614161"/>
              <a:ext cx="1136375" cy="17045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5" name="矩形 4"/>
            <p:cNvSpPr/>
            <p:nvPr/>
          </p:nvSpPr>
          <p:spPr>
            <a:xfrm>
              <a:off x="7740352" y="1711214"/>
              <a:ext cx="360040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28538" y="227142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mydlink Cloud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07640\Desktop\f8435780f7e1ed7f77975206794e86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02" y="1468328"/>
            <a:ext cx="1368313" cy="1864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6760592" y="3126784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/>
              <a:t>m</a:t>
            </a:r>
            <a:r>
              <a:rPr lang="en-US" altLang="zh-TW" b="1" dirty="0" err="1" smtClean="0"/>
              <a:t>ydlink</a:t>
            </a:r>
            <a:r>
              <a:rPr lang="en-US" altLang="zh-TW" b="1" dirty="0" smtClean="0"/>
              <a:t> </a:t>
            </a:r>
            <a:r>
              <a:rPr lang="en-US" altLang="zh-TW" b="1" dirty="0"/>
              <a:t>L</a:t>
            </a:r>
            <a:r>
              <a:rPr lang="en-US" altLang="zh-TW" b="1" dirty="0" smtClean="0"/>
              <a:t>ite APP</a:t>
            </a:r>
            <a:endParaRPr lang="zh-TW" altLang="en-US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8255"/>
            <a:ext cx="2232249" cy="97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102" y="3634015"/>
            <a:ext cx="2170186" cy="162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752" y="4077072"/>
            <a:ext cx="2173019" cy="162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434" y="4519951"/>
            <a:ext cx="1970320" cy="148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6845547" y="58165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/>
              <a:t>m</a:t>
            </a:r>
            <a:r>
              <a:rPr lang="en-US" altLang="zh-TW" b="1" dirty="0" err="1" smtClean="0"/>
              <a:t>ydlink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SharePort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48310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1" y="3739792"/>
            <a:ext cx="7726486" cy="2413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8723" y="1442664"/>
            <a:ext cx="7718442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asily access USB storage/HD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Sharing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your files 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everywhere 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5962"/>
            <a:ext cx="638175" cy="68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81145" y="1555687"/>
            <a:ext cx="4783342" cy="1946004"/>
            <a:chOff x="4195493" y="961833"/>
            <a:chExt cx="4783342" cy="1946004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4195493" y="961833"/>
              <a:ext cx="4783342" cy="19460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285750" indent="-285750" defTabSz="1657350">
                <a:spcBef>
                  <a:spcPct val="50000"/>
                </a:spcBef>
                <a:buFont typeface="Wingdings" pitchFamily="2" charset="2"/>
                <a:buChar char="l"/>
                <a:tabLst>
                  <a:tab pos="1714500" algn="ctr"/>
                </a:tabLst>
                <a:defRPr/>
              </a:pPr>
              <a:endParaRPr lang="en-US" altLang="zh-TW" sz="160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089" y="1124736"/>
              <a:ext cx="1296144" cy="1709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流程圖: 直接存取儲存裝置 13"/>
            <p:cNvSpPr/>
            <p:nvPr/>
          </p:nvSpPr>
          <p:spPr>
            <a:xfrm>
              <a:off x="6010539" y="2256197"/>
              <a:ext cx="1193585" cy="321362"/>
            </a:xfrm>
            <a:prstGeom prst="flowChartMagneticDrum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/>
            </a:p>
          </p:txBody>
        </p:sp>
        <p:pic>
          <p:nvPicPr>
            <p:cNvPr id="16" name="Picture 76" descr="cloud illustration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11700" y="1115663"/>
              <a:ext cx="1391261" cy="93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216" y="1115291"/>
              <a:ext cx="1271924" cy="17281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142203" y="1399939"/>
              <a:ext cx="9302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Remote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6143715" y="2210597"/>
              <a:ext cx="670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Local</a:t>
              </a:r>
              <a:endParaRPr lang="zh-TW" alt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4625" y="2686093"/>
            <a:ext cx="628915" cy="1017565"/>
            <a:chOff x="1733646" y="1979387"/>
            <a:chExt cx="628915" cy="1017565"/>
          </a:xfrm>
        </p:grpSpPr>
        <p:grpSp>
          <p:nvGrpSpPr>
            <p:cNvPr id="22" name="群組 1"/>
            <p:cNvGrpSpPr>
              <a:grpSpLocks/>
            </p:cNvGrpSpPr>
            <p:nvPr/>
          </p:nvGrpSpPr>
          <p:grpSpPr bwMode="auto">
            <a:xfrm>
              <a:off x="1733646" y="1979387"/>
              <a:ext cx="628915" cy="1017565"/>
              <a:chOff x="6922235" y="2779451"/>
              <a:chExt cx="780524" cy="1447925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922473" y="2778460"/>
                <a:ext cx="780286" cy="144891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22" y="2987785"/>
                <a:ext cx="614363" cy="10223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447" y="2125799"/>
              <a:ext cx="495029" cy="7315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字方塊 9"/>
          <p:cNvSpPr txBox="1"/>
          <p:nvPr/>
        </p:nvSpPr>
        <p:spPr>
          <a:xfrm>
            <a:off x="115608" y="243082"/>
            <a:ext cx="406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mydlink </a:t>
            </a:r>
            <a:r>
              <a:rPr lang="en-US" altLang="zh-TW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SharePort</a:t>
            </a:r>
            <a:r>
              <a:rPr lang="en-US" altLang="zh-TW" sz="2800" b="1" dirty="0" smtClean="0">
                <a:latin typeface="Calibri" pitchFamily="34" charset="0"/>
              </a:rPr>
              <a:t>™</a:t>
            </a:r>
            <a:endParaRPr lang="zh-TW" altLang="en-US" sz="2800" b="1" dirty="0">
              <a:latin typeface="Calibri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 rot="2676745">
            <a:off x="2680695" y="3879399"/>
            <a:ext cx="1366190" cy="415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31643" y="3447312"/>
            <a:ext cx="1336301" cy="1015071"/>
            <a:chOff x="2731643" y="3447312"/>
            <a:chExt cx="1336301" cy="1015071"/>
          </a:xfrm>
        </p:grpSpPr>
        <p:pic>
          <p:nvPicPr>
            <p:cNvPr id="17" name="Picture 164" descr="cloud illustration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43" y="3447312"/>
              <a:ext cx="1336301" cy="101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165"/>
            <p:cNvSpPr>
              <a:spLocks noChangeArrowheads="1"/>
            </p:cNvSpPr>
            <p:nvPr/>
          </p:nvSpPr>
          <p:spPr bwMode="auto">
            <a:xfrm>
              <a:off x="2913540" y="3843242"/>
              <a:ext cx="961688" cy="19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TW" sz="1600" spc="-150" dirty="0">
                  <a:ln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+mn-lt"/>
                  <a:ea typeface="新細明體" pitchFamily="18" charset="-120"/>
                </a:rPr>
                <a:t>Internet</a:t>
              </a:r>
            </a:p>
          </p:txBody>
        </p:sp>
      </p:grpSp>
      <p:pic>
        <p:nvPicPr>
          <p:cNvPr id="29" name="Picture 28" descr="http://t3.gstatic.com/images?q=tbn:ANd9GcQLuxgxFwQXEf325pfhA1ow9I7gBLpLuNaocKfTfyXmSPV8OVeLi5_zL9EEX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328" y="311100"/>
            <a:ext cx="1311822" cy="4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231" y="274465"/>
            <a:ext cx="1353785" cy="51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93" y="3981223"/>
            <a:ext cx="4331703" cy="25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6"/>
          <p:cNvSpPr>
            <a:spLocks noChangeArrowheads="1"/>
          </p:cNvSpPr>
          <p:nvPr/>
        </p:nvSpPr>
        <p:spPr bwMode="auto">
          <a:xfrm rot="3271922">
            <a:off x="6789606" y="4110678"/>
            <a:ext cx="1651093" cy="2119227"/>
          </a:xfrm>
          <a:prstGeom prst="ellipse">
            <a:avLst/>
          </a:prstGeom>
          <a:solidFill>
            <a:srgbClr val="F8F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53" y="3964680"/>
            <a:ext cx="1369497" cy="1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形圖說文字 4"/>
          <p:cNvSpPr/>
          <p:nvPr/>
        </p:nvSpPr>
        <p:spPr>
          <a:xfrm rot="17364123" flipH="1">
            <a:off x="4126494" y="4335379"/>
            <a:ext cx="1388139" cy="24573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7" y="5581498"/>
            <a:ext cx="449257" cy="49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42" name="Picture 164" descr="cloud illustratio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63" y="2474877"/>
            <a:ext cx="3255334" cy="24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47" name="群組 89"/>
          <p:cNvGrpSpPr>
            <a:grpSpLocks/>
          </p:cNvGrpSpPr>
          <p:nvPr/>
        </p:nvGrpSpPr>
        <p:grpSpPr bwMode="auto">
          <a:xfrm>
            <a:off x="2391134" y="3574054"/>
            <a:ext cx="4537322" cy="862536"/>
            <a:chOff x="2431021" y="1791808"/>
            <a:chExt cx="6275283" cy="1125787"/>
          </a:xfrm>
        </p:grpSpPr>
        <p:sp>
          <p:nvSpPr>
            <p:cNvPr id="34862" name="Line 168"/>
            <p:cNvSpPr>
              <a:spLocks noChangeShapeType="1"/>
            </p:cNvSpPr>
            <p:nvPr/>
          </p:nvSpPr>
          <p:spPr bwMode="auto">
            <a:xfrm flipV="1">
              <a:off x="2431021" y="1794089"/>
              <a:ext cx="5116236" cy="19731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63" name="Line 167"/>
            <p:cNvSpPr>
              <a:spLocks noChangeShapeType="1"/>
            </p:cNvSpPr>
            <p:nvPr/>
          </p:nvSpPr>
          <p:spPr bwMode="auto">
            <a:xfrm>
              <a:off x="7556921" y="1791808"/>
              <a:ext cx="1149383" cy="1125787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9" name="Rectangle 165"/>
          <p:cNvSpPr>
            <a:spLocks noChangeArrowheads="1"/>
          </p:cNvSpPr>
          <p:nvPr/>
        </p:nvSpPr>
        <p:spPr bwMode="auto">
          <a:xfrm>
            <a:off x="3688758" y="3024449"/>
            <a:ext cx="961688" cy="1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1600" spc="-150" dirty="0">
                <a:ln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新細明體" pitchFamily="18" charset="-120"/>
              </a:rPr>
              <a:t>Internet</a:t>
            </a:r>
          </a:p>
        </p:txBody>
      </p:sp>
      <p:sp>
        <p:nvSpPr>
          <p:cNvPr id="34856" name="圓柱 22"/>
          <p:cNvSpPr>
            <a:spLocks noChangeArrowheads="1"/>
          </p:cNvSpPr>
          <p:nvPr/>
        </p:nvSpPr>
        <p:spPr bwMode="auto">
          <a:xfrm rot="5400000">
            <a:off x="4006746" y="2353444"/>
            <a:ext cx="549367" cy="2471165"/>
          </a:xfrm>
          <a:prstGeom prst="can">
            <a:avLst>
              <a:gd name="adj" fmla="val 40487"/>
            </a:avLst>
          </a:prstGeom>
          <a:solidFill>
            <a:schemeClr val="accent1">
              <a:alpha val="56078"/>
            </a:schemeClr>
          </a:solidFill>
          <a:ln w="381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spcBef>
                <a:spcPct val="0"/>
              </a:spcBef>
            </a:pPr>
            <a:r>
              <a:rPr lang="en-US" altLang="zh-TW" sz="1800" dirty="0">
                <a:solidFill>
                  <a:srgbClr val="002060"/>
                </a:solidFill>
                <a:latin typeface="Verdana" pitchFamily="34" charset="0"/>
                <a:ea typeface="新細明體" pitchFamily="18" charset="-120"/>
              </a:rPr>
              <a:t>VPN </a:t>
            </a:r>
            <a:r>
              <a:rPr lang="en-US" altLang="zh-TW" sz="1800" dirty="0" smtClean="0">
                <a:solidFill>
                  <a:srgbClr val="002060"/>
                </a:solidFill>
                <a:latin typeface="Verdana" pitchFamily="34" charset="0"/>
                <a:ea typeface="新細明體" pitchFamily="18" charset="-120"/>
              </a:rPr>
              <a:t>Tunnel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37566" y="914138"/>
            <a:ext cx="8628062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81A4C7"/>
              </a:buClr>
              <a:buFont typeface="Wingdings" pitchFamily="2" charset="2"/>
              <a:buChar char="Ø"/>
              <a:defRPr/>
            </a:pPr>
            <a:r>
              <a:rPr lang="en-US" altLang="zh-TW" b="0" dirty="0" smtClean="0">
                <a:latin typeface="Times New Roman" pitchFamily="18" charset="0"/>
                <a:cs typeface="Times New Roman" pitchFamily="18" charset="0"/>
              </a:rPr>
              <a:t>Easy and secured Remote Access Home network resource from Everywhere!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81A4C7"/>
              </a:buClr>
              <a:buFont typeface="Wingdings" pitchFamily="2" charset="2"/>
              <a:buChar char="Ø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Secured Internet access by Home network, while travel around global.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81A4C7"/>
              </a:buClr>
              <a:buFont typeface="Wingdings" pitchFamily="2" charset="2"/>
              <a:buChar char="Ø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Zero Configuration for iOS: Download configuration from management UI and get connected!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81A4C7"/>
              </a:buClr>
              <a:defRPr/>
            </a:pPr>
            <a:r>
              <a:rPr lang="en-US" altLang="zh-TW" dirty="0" smtClean="0">
                <a:latin typeface="+mn-lt"/>
              </a:rPr>
              <a:t> </a:t>
            </a:r>
          </a:p>
        </p:txBody>
      </p:sp>
      <p:pic>
        <p:nvPicPr>
          <p:cNvPr id="57" name="Picture 7" descr="noteboo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8" y="5483814"/>
            <a:ext cx="645577" cy="4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9" descr="pink wireless wav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4491">
            <a:off x="7067891" y="5248540"/>
            <a:ext cx="341340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9" descr="pink wireless wav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2525">
            <a:off x="7447715" y="4841278"/>
            <a:ext cx="341340" cy="3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5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46" y="5419786"/>
            <a:ext cx="469518" cy="35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群組 1"/>
          <p:cNvGrpSpPr>
            <a:grpSpLocks/>
          </p:cNvGrpSpPr>
          <p:nvPr/>
        </p:nvGrpSpPr>
        <p:grpSpPr bwMode="auto">
          <a:xfrm>
            <a:off x="3936143" y="5133483"/>
            <a:ext cx="466777" cy="645825"/>
            <a:chOff x="6922235" y="2779451"/>
            <a:chExt cx="780524" cy="1447925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22473" y="2778460"/>
              <a:ext cx="780286" cy="14489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622" y="2987785"/>
              <a:ext cx="614363" cy="1022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465" y="5062829"/>
            <a:ext cx="528035" cy="6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9" descr="pink wireless wav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77928">
            <a:off x="7765290" y="5149549"/>
            <a:ext cx="341340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16091" y="3670010"/>
            <a:ext cx="567443" cy="724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98646" y="80457"/>
            <a:ext cx="914400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600" b="1" dirty="0" err="1" smtClean="0">
                <a:latin typeface="Times New Roman" pitchFamily="18" charset="0"/>
                <a:cs typeface="Times New Roman" pitchFamily="18" charset="0"/>
              </a:rPr>
              <a:t>QuickVPN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手繪多邊形 43"/>
          <p:cNvSpPr/>
          <p:nvPr/>
        </p:nvSpPr>
        <p:spPr>
          <a:xfrm rot="19273573" flipH="1">
            <a:off x="3209877" y="4737883"/>
            <a:ext cx="3653377" cy="1513331"/>
          </a:xfrm>
          <a:custGeom>
            <a:avLst/>
            <a:gdLst>
              <a:gd name="connsiteX0" fmla="*/ 3357154 w 5719355"/>
              <a:gd name="connsiteY0" fmla="*/ 254726 h 1704703"/>
              <a:gd name="connsiteX1" fmla="*/ 5159829 w 5719355"/>
              <a:gd name="connsiteY1" fmla="*/ 241663 h 1704703"/>
              <a:gd name="connsiteX2" fmla="*/ 0 w 5719355"/>
              <a:gd name="connsiteY2" fmla="*/ 1704703 h 1704703"/>
              <a:gd name="connsiteX0" fmla="*/ 3357154 w 4538254"/>
              <a:gd name="connsiteY0" fmla="*/ 127362 h 1577339"/>
              <a:gd name="connsiteX1" fmla="*/ 3519603 w 4538254"/>
              <a:gd name="connsiteY1" fmla="*/ 469281 h 1577339"/>
              <a:gd name="connsiteX2" fmla="*/ 0 w 4538254"/>
              <a:gd name="connsiteY2" fmla="*/ 1577339 h 157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8254" h="1577339">
                <a:moveTo>
                  <a:pt x="3357154" y="127362"/>
                </a:moveTo>
                <a:cubicBezTo>
                  <a:pt x="4538254" y="-1"/>
                  <a:pt x="4079129" y="227618"/>
                  <a:pt x="3519603" y="469281"/>
                </a:cubicBezTo>
                <a:cubicBezTo>
                  <a:pt x="2960077" y="710944"/>
                  <a:pt x="2300151" y="966650"/>
                  <a:pt x="0" y="1577339"/>
                </a:cubicBezTo>
              </a:path>
            </a:pathLst>
          </a:custGeom>
          <a:ln w="76200" cap="rnd">
            <a:solidFill>
              <a:srgbClr val="FF0000"/>
            </a:solidFill>
            <a:prstDash val="sysDash"/>
            <a:headEnd type="stealth" w="lg" len="lg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1235" y="5914365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Zero Configuration for iOS</a:t>
            </a:r>
            <a:endParaRPr lang="zh-TW" altLang="en-US" dirty="0"/>
          </a:p>
        </p:txBody>
      </p:sp>
      <p:sp>
        <p:nvSpPr>
          <p:cNvPr id="37" name="Line 167"/>
          <p:cNvSpPr>
            <a:spLocks noChangeShapeType="1"/>
          </p:cNvSpPr>
          <p:nvPr/>
        </p:nvSpPr>
        <p:spPr bwMode="auto">
          <a:xfrm flipV="1">
            <a:off x="2051719" y="3588327"/>
            <a:ext cx="671293" cy="15115"/>
          </a:xfrm>
          <a:prstGeom prst="line">
            <a:avLst/>
          </a:prstGeom>
          <a:noFill/>
          <a:ln w="25400">
            <a:solidFill>
              <a:srgbClr val="33CC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50" y="4973015"/>
            <a:ext cx="670193" cy="5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圖片 39" descr="hp-laptop-computers.jpg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730" l="71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72" y="3544987"/>
            <a:ext cx="1135597" cy="872206"/>
          </a:xfrm>
          <a:prstGeom prst="rect">
            <a:avLst/>
          </a:prstGeom>
        </p:spPr>
      </p:pic>
      <p:grpSp>
        <p:nvGrpSpPr>
          <p:cNvPr id="47" name="群組 1"/>
          <p:cNvGrpSpPr>
            <a:grpSpLocks/>
          </p:cNvGrpSpPr>
          <p:nvPr/>
        </p:nvGrpSpPr>
        <p:grpSpPr bwMode="auto">
          <a:xfrm>
            <a:off x="1072444" y="2818737"/>
            <a:ext cx="466777" cy="645825"/>
            <a:chOff x="6922235" y="2779451"/>
            <a:chExt cx="780524" cy="1447925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22473" y="2778460"/>
              <a:ext cx="780286" cy="14489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622" y="2987785"/>
              <a:ext cx="614363" cy="1022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95" descr="admi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27" y="3158789"/>
            <a:ext cx="487164" cy="41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96"/>
          <p:cNvSpPr txBox="1">
            <a:spLocks noChangeArrowheads="1"/>
          </p:cNvSpPr>
          <p:nvPr/>
        </p:nvSpPr>
        <p:spPr bwMode="auto">
          <a:xfrm>
            <a:off x="1280494" y="3602212"/>
            <a:ext cx="1036519" cy="1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StoneSansITC-Medium" charset="-12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200" dirty="0" smtClean="0">
                <a:latin typeface="Futura Hv BT" pitchFamily="34" charset="0"/>
                <a:ea typeface="新細明體" pitchFamily="18" charset="-120"/>
              </a:rPr>
              <a:t>User</a:t>
            </a:r>
            <a:endParaRPr lang="en-US" altLang="zh-TW" sz="1200" dirty="0">
              <a:latin typeface="Futura Hv BT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9562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583042" y="150137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UPnP AV Media Server (DLNA / iTunes) 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" r="-1319" b="9747"/>
          <a:stretch/>
        </p:blipFill>
        <p:spPr bwMode="auto">
          <a:xfrm>
            <a:off x="1187624" y="1412776"/>
            <a:ext cx="6840760" cy="45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278665" y="939821"/>
            <a:ext cx="8640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can share all the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music,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movies, photos and videos in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USB/NAS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to the media platforms in different locations.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036423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1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907704" y="3673842"/>
            <a:ext cx="5400629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4897702" y="1620991"/>
            <a:ext cx="0" cy="4205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036423" y="3888933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03025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2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403025" y="3888933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711206" y="1701650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3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711206" y="1845570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037074" y="1860924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4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037074" y="2003262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2976848" y="4916388"/>
            <a:ext cx="980993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DIR-890L</a:t>
            </a:r>
            <a:endParaRPr kumimoji="0" lang="en-US" altLang="zh-TW" sz="1600" dirty="0">
              <a:latin typeface="Calibri" pitchFamily="34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320131" y="2455475"/>
            <a:ext cx="1474500" cy="1030170"/>
            <a:chOff x="3243741" y="2292120"/>
            <a:chExt cx="1410379" cy="1034047"/>
          </a:xfrm>
        </p:grpSpPr>
        <p:pic>
          <p:nvPicPr>
            <p:cNvPr id="38" name="圖片 37" descr="CAZMBPSD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3970" y="2292120"/>
              <a:ext cx="798007" cy="726270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3243741" y="3018390"/>
              <a:ext cx="141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Digital Frame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圖片 39" descr="hp-laptop-computers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30" l="71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12" y="5036016"/>
            <a:ext cx="1135597" cy="872206"/>
          </a:xfrm>
          <a:prstGeom prst="rect">
            <a:avLst/>
          </a:prstGeom>
        </p:spPr>
      </p:pic>
      <p:grpSp>
        <p:nvGrpSpPr>
          <p:cNvPr id="42" name="群組 41"/>
          <p:cNvGrpSpPr/>
          <p:nvPr/>
        </p:nvGrpSpPr>
        <p:grpSpPr>
          <a:xfrm>
            <a:off x="2566755" y="2110807"/>
            <a:ext cx="1702305" cy="1374838"/>
            <a:chOff x="4903373" y="2376011"/>
            <a:chExt cx="1143008" cy="986971"/>
          </a:xfrm>
        </p:grpSpPr>
        <p:sp>
          <p:nvSpPr>
            <p:cNvPr id="43" name="文字方塊 42"/>
            <p:cNvSpPr txBox="1"/>
            <p:nvPr/>
          </p:nvSpPr>
          <p:spPr>
            <a:xfrm>
              <a:off x="5204316" y="3142863"/>
              <a:ext cx="607511" cy="22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LCD TV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圖片 45" descr="plasma-tv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9383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3373" y="2376011"/>
              <a:ext cx="1143008" cy="889006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5966374" y="4471494"/>
            <a:ext cx="1341959" cy="950018"/>
            <a:chOff x="5450811" y="4576766"/>
            <a:chExt cx="1283602" cy="953594"/>
          </a:xfrm>
        </p:grpSpPr>
        <p:pic>
          <p:nvPicPr>
            <p:cNvPr id="50" name="圖片 49" descr="111.jpg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040" y="4576766"/>
              <a:ext cx="220022" cy="352020"/>
            </a:xfrm>
            <a:prstGeom prst="rect">
              <a:avLst/>
            </a:prstGeom>
          </p:spPr>
        </p:pic>
        <p:pic>
          <p:nvPicPr>
            <p:cNvPr id="51" name="圖片 50" descr="111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28786">
              <a:off x="6392607" y="4670412"/>
              <a:ext cx="234045" cy="357089"/>
            </a:xfrm>
            <a:prstGeom prst="rect">
              <a:avLst/>
            </a:prstGeom>
          </p:spPr>
        </p:pic>
        <p:sp>
          <p:nvSpPr>
            <p:cNvPr id="53" name="文字方塊 52"/>
            <p:cNvSpPr txBox="1"/>
            <p:nvPr/>
          </p:nvSpPr>
          <p:spPr>
            <a:xfrm>
              <a:off x="5450811" y="5222583"/>
              <a:ext cx="1283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Music Player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43" b="90426" l="0" r="97872">
                          <a14:foregroundMark x1="5851" y1="69149" x2="5851" y2="69149"/>
                          <a14:foregroundMark x1="62234" y1="72340" x2="62234" y2="72340"/>
                          <a14:foregroundMark x1="84043" y1="57979" x2="84043" y2="57979"/>
                          <a14:foregroundMark x1="87234" y1="42553" x2="87234" y2="42553"/>
                          <a14:foregroundMark x1="86170" y1="47872" x2="86170" y2="47872"/>
                          <a14:foregroundMark x1="89894" y1="30851" x2="89894" y2="30851"/>
                          <a14:foregroundMark x1="89362" y1="26596" x2="89362" y2="26596"/>
                          <a14:foregroundMark x1="10638" y1="63830" x2="10638" y2="63830"/>
                          <a14:foregroundMark x1="8511" y1="62234" x2="8511" y2="62234"/>
                          <a14:foregroundMark x1="88830" y1="43085" x2="88830" y2="43085"/>
                          <a14:foregroundMark x1="87234" y1="25000" x2="87234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9116" y="4727368"/>
              <a:ext cx="678896" cy="678896"/>
            </a:xfrm>
            <a:prstGeom prst="rect">
              <a:avLst/>
            </a:prstGeom>
          </p:spPr>
        </p:pic>
      </p:grpSp>
      <p:pic>
        <p:nvPicPr>
          <p:cNvPr id="59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52718">
            <a:off x="5093870" y="4563287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3668">
            <a:off x="3960687" y="3927531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52718">
            <a:off x="2465018" y="3938133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群組 61"/>
          <p:cNvGrpSpPr/>
          <p:nvPr/>
        </p:nvGrpSpPr>
        <p:grpSpPr>
          <a:xfrm>
            <a:off x="2390383" y="4511696"/>
            <a:ext cx="2759151" cy="1513007"/>
            <a:chOff x="2390383" y="4646843"/>
            <a:chExt cx="2759151" cy="1513007"/>
          </a:xfrm>
        </p:grpSpPr>
        <p:pic>
          <p:nvPicPr>
            <p:cNvPr id="63" name="Picture 47" descr="HP E-PC with Freestyle TV medium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83" y="5430031"/>
              <a:ext cx="956319" cy="72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文字方塊 63"/>
            <p:cNvSpPr txBox="1"/>
            <p:nvPr/>
          </p:nvSpPr>
          <p:spPr>
            <a:xfrm>
              <a:off x="3805189" y="5853227"/>
              <a:ext cx="1344345" cy="30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USD Drive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101"/>
            <p:cNvSpPr>
              <a:spLocks noChangeShapeType="1"/>
            </p:cNvSpPr>
            <p:nvPr/>
          </p:nvSpPr>
          <p:spPr bwMode="auto">
            <a:xfrm flipV="1">
              <a:off x="2721523" y="4646843"/>
              <a:ext cx="647027" cy="79367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66" name="Line 101"/>
            <p:cNvSpPr>
              <a:spLocks noChangeShapeType="1"/>
            </p:cNvSpPr>
            <p:nvPr/>
          </p:nvSpPr>
          <p:spPr bwMode="auto">
            <a:xfrm flipH="1" flipV="1">
              <a:off x="3563888" y="4742664"/>
              <a:ext cx="604775" cy="69386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pic>
          <p:nvPicPr>
            <p:cNvPr id="67" name="圖片 66" descr="hd2.gif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332" y="5329341"/>
              <a:ext cx="823457" cy="575992"/>
            </a:xfrm>
            <a:prstGeom prst="rect">
              <a:avLst/>
            </a:prstGeom>
          </p:spPr>
        </p:pic>
      </p:grpSp>
      <p:pic>
        <p:nvPicPr>
          <p:cNvPr id="41" name="圖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13489" r="15691" b="23560"/>
          <a:stretch/>
        </p:blipFill>
        <p:spPr>
          <a:xfrm>
            <a:off x="2769456" y="3924639"/>
            <a:ext cx="1294354" cy="10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9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205353" y="260648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3.0 - </a:t>
            </a:r>
            <a:r>
              <a:rPr lang="en-US" altLang="zh-TW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SuperSpeed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9" y="1052269"/>
            <a:ext cx="5162723" cy="36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44362" y="5334644"/>
            <a:ext cx="7718442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Connect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USB 3.0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storage drive, and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access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your files with any devices connected to the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router instantly</a:t>
            </a:r>
            <a:endParaRPr lang="zh-TW" alt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965602810"/>
              </p:ext>
            </p:extLst>
          </p:nvPr>
        </p:nvGraphicFramePr>
        <p:xfrm>
          <a:off x="4860978" y="1347913"/>
          <a:ext cx="4383884" cy="362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The Super-Speed USB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1062995" cy="5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Super-Speed USB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22" y="4709495"/>
            <a:ext cx="1062995" cy="5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702907" y="6067533"/>
            <a:ext cx="5616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*In some cases, USB 3.0 may interfere with 2.4 GHz Wi-Fi performance. </a:t>
            </a: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13489" r="15691" b="23560"/>
          <a:stretch/>
        </p:blipFill>
        <p:spPr>
          <a:xfrm>
            <a:off x="2184922" y="3469729"/>
            <a:ext cx="1014473" cy="7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6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19763" y="4735372"/>
            <a:ext cx="7521575" cy="611187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00050" y="2490788"/>
            <a:ext cx="7521575" cy="635000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87350" y="3697288"/>
            <a:ext cx="7521575" cy="635000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9250" y="1430338"/>
            <a:ext cx="7521575" cy="611187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525" y="1473200"/>
            <a:ext cx="8277225" cy="3816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Product </a:t>
            </a:r>
            <a:r>
              <a:rPr lang="en-US" altLang="zh-TW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ntroduction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Product Position and Target Markets </a:t>
            </a:r>
          </a:p>
          <a:p>
            <a:pPr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Selling Points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Competitor Analysis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TW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圖片 8" descr="SlideShow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32803"/>
            <a:ext cx="3005137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0" y="251937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AGENDA</a:t>
            </a:r>
            <a:endParaRPr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377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019356364"/>
              </p:ext>
            </p:extLst>
          </p:nvPr>
        </p:nvGraphicFramePr>
        <p:xfrm>
          <a:off x="3587706" y="908720"/>
          <a:ext cx="5451021" cy="507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400" b="1" dirty="0" smtClean="0"/>
              <a:t>DIR-890L</a:t>
            </a:r>
            <a:endParaRPr lang="en-US" altLang="zh-TW" sz="3400" b="1" dirty="0"/>
          </a:p>
        </p:txBody>
      </p:sp>
      <p:pic>
        <p:nvPicPr>
          <p:cNvPr id="16" name="Picture 6" descr="D:\D-Link\WiFi2009Logo\Sep2009\Wi-Fi_Protected_Setup_Marks\WFA_WPS_Mark_Vert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8" y="5481631"/>
            <a:ext cx="352710" cy="5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7168\Desktop\WFA_Logo_Package_2013_01_31\Wi-Fi_Certification\Wi-Fi_CERTIFIED_Fla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08" y="5711213"/>
            <a:ext cx="585054" cy="3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" y="5659041"/>
            <a:ext cx="1273908" cy="42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03" b="91892" l="3797" r="94304">
                        <a14:foregroundMark x1="42405" y1="47297" x2="42405" y2="47297"/>
                        <a14:foregroundMark x1="37975" y1="51351" x2="37975" y2="51351"/>
                        <a14:foregroundMark x1="55696" y1="44595" x2="55696" y2="44595"/>
                        <a14:foregroundMark x1="66456" y1="44595" x2="66456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98"/>
          <a:stretch/>
        </p:blipFill>
        <p:spPr bwMode="auto">
          <a:xfrm>
            <a:off x="-26302" y="5085184"/>
            <a:ext cx="1586955" cy="72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06" y="5547408"/>
            <a:ext cx="457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08" y="5277476"/>
            <a:ext cx="8858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423" y="5126621"/>
            <a:ext cx="857085" cy="29511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63" y="5624288"/>
            <a:ext cx="516830" cy="63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75" y="1406679"/>
            <a:ext cx="6567165" cy="38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1475656" y="692696"/>
            <a:ext cx="7668344" cy="5308759"/>
          </a:xfrm>
        </p:spPr>
        <p:txBody>
          <a:bodyPr/>
          <a:lstStyle/>
          <a:p>
            <a:pPr marL="247650" lvl="1" indent="0">
              <a:buNone/>
            </a:pPr>
            <a:endParaRPr lang="en-US" altLang="zh-TW" sz="14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IEEE 802.11ac and Tri Band– High Transfer Rate 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Two 5GHz plus one 2.4GHz</a:t>
            </a:r>
            <a:r>
              <a:rPr lang="en-US" altLang="zh-TW" sz="1400" dirty="0">
                <a:solidFill>
                  <a:schemeClr val="tx1"/>
                </a:solidFill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radios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upto</a:t>
            </a:r>
            <a:r>
              <a:rPr lang="en-US" altLang="zh-TW" sz="1400" dirty="0" smtClean="0">
                <a:solidFill>
                  <a:schemeClr val="tx1"/>
                </a:solidFill>
              </a:rPr>
              <a:t> 3200Mbps bandwidth.</a:t>
            </a:r>
          </a:p>
          <a:p>
            <a:pPr lvl="1"/>
            <a:endParaRPr lang="en-US" altLang="zh-TW" sz="1400" dirty="0" smtClean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Universal Serial Bus 3.0 – </a:t>
            </a:r>
            <a:r>
              <a:rPr lang="en-US" altLang="zh-TW" sz="1600" b="1" dirty="0" err="1" smtClean="0">
                <a:solidFill>
                  <a:schemeClr val="accent2">
                    <a:lumMod val="75000"/>
                  </a:schemeClr>
                </a:solidFill>
              </a:rPr>
              <a:t>SuperSpeed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Latest revision of the USB standard</a:t>
            </a: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Operate at 5Gbps speed.</a:t>
            </a:r>
            <a:endParaRPr lang="en-US" altLang="zh-TW" sz="14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/>
              <a:t> 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</a:rPr>
              <a:t>Easy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Setup</a:t>
            </a:r>
            <a:endParaRPr lang="en-US" altLang="zh-TW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Brand new Web-Based </a:t>
            </a:r>
            <a:r>
              <a:rPr lang="en-US" altLang="zh-TW" sz="1400" dirty="0">
                <a:solidFill>
                  <a:schemeClr val="tx1"/>
                </a:solidFill>
              </a:rPr>
              <a:t>Setup Wizard</a:t>
            </a:r>
          </a:p>
          <a:p>
            <a:pPr lvl="1"/>
            <a:r>
              <a:rPr lang="en-US" altLang="zh-TW" sz="1400" b="1" i="1" dirty="0" smtClean="0">
                <a:solidFill>
                  <a:schemeClr val="tx1"/>
                </a:solidFill>
              </a:rPr>
              <a:t>QRS</a:t>
            </a:r>
            <a:r>
              <a:rPr lang="en-US" altLang="zh-TW" sz="1400" dirty="0" smtClean="0">
                <a:solidFill>
                  <a:schemeClr val="tx1"/>
                </a:solidFill>
              </a:rPr>
              <a:t> APP </a:t>
            </a:r>
            <a:r>
              <a:rPr lang="en-US" altLang="zh-TW" sz="1400" dirty="0">
                <a:solidFill>
                  <a:schemeClr val="tx1"/>
                </a:solidFill>
              </a:rPr>
              <a:t>support </a:t>
            </a:r>
            <a:r>
              <a:rPr lang="en-US" altLang="zh-TW" sz="1400" dirty="0" smtClean="0">
                <a:solidFill>
                  <a:schemeClr val="tx1"/>
                </a:solidFill>
              </a:rPr>
              <a:t>easy installation by </a:t>
            </a:r>
            <a:r>
              <a:rPr lang="en-US" altLang="zh-TW" sz="1400" dirty="0" err="1">
                <a:solidFill>
                  <a:schemeClr val="tx1"/>
                </a:solidFill>
              </a:rPr>
              <a:t>iOS</a:t>
            </a:r>
            <a:r>
              <a:rPr lang="en-US" altLang="zh-TW" sz="1400" dirty="0">
                <a:solidFill>
                  <a:schemeClr val="tx1"/>
                </a:solidFill>
              </a:rPr>
              <a:t> and Android </a:t>
            </a:r>
            <a:r>
              <a:rPr lang="en-US" altLang="zh-TW" sz="1400" dirty="0" smtClean="0">
                <a:solidFill>
                  <a:schemeClr val="tx1"/>
                </a:solidFill>
              </a:rPr>
              <a:t>devices</a:t>
            </a:r>
            <a:endParaRPr lang="en-US" altLang="zh-TW" sz="16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Easy Share</a:t>
            </a:r>
          </a:p>
          <a:p>
            <a:pPr lvl="1"/>
            <a:r>
              <a:rPr lang="en-US" altLang="zh-TW" sz="1400" b="1" i="1" dirty="0" smtClean="0">
                <a:solidFill>
                  <a:schemeClr val="tx1"/>
                </a:solidFill>
              </a:rPr>
              <a:t>mydlink </a:t>
            </a:r>
            <a:r>
              <a:rPr lang="en-US" altLang="zh-TW" sz="1400" b="1" i="1" dirty="0" err="1" smtClean="0">
                <a:solidFill>
                  <a:schemeClr val="tx1"/>
                </a:solidFill>
              </a:rPr>
              <a:t>SharePort</a:t>
            </a:r>
            <a:r>
              <a:rPr lang="en-US" altLang="zh-TW" sz="1400" baseline="30000" dirty="0" err="1" smtClean="0">
                <a:solidFill>
                  <a:schemeClr val="tx1"/>
                </a:solidFill>
              </a:rPr>
              <a:t>TM</a:t>
            </a:r>
            <a:r>
              <a:rPr lang="en-US" altLang="zh-TW" sz="1400" dirty="0" smtClean="0">
                <a:solidFill>
                  <a:schemeClr val="tx1"/>
                </a:solidFill>
              </a:rPr>
              <a:t> </a:t>
            </a:r>
            <a:r>
              <a:rPr lang="en-US" altLang="zh-TW" sz="1400" b="1" i="1" dirty="0" smtClean="0">
                <a:solidFill>
                  <a:schemeClr val="tx1"/>
                </a:solidFill>
              </a:rPr>
              <a:t>Mobile</a:t>
            </a:r>
            <a:r>
              <a:rPr lang="en-US" altLang="zh-TW" sz="1400" dirty="0" smtClean="0">
                <a:solidFill>
                  <a:schemeClr val="tx1"/>
                </a:solidFill>
              </a:rPr>
              <a:t> APP supports file sharing/access by </a:t>
            </a:r>
            <a:r>
              <a:rPr lang="en-US" altLang="zh-TW" sz="1400" dirty="0">
                <a:solidFill>
                  <a:schemeClr val="tx1"/>
                </a:solidFill>
              </a:rPr>
              <a:t>iOS and Android </a:t>
            </a:r>
            <a:r>
              <a:rPr lang="en-US" altLang="zh-TW" sz="1400" dirty="0" smtClean="0">
                <a:solidFill>
                  <a:schemeClr val="tx1"/>
                </a:solidFill>
              </a:rPr>
              <a:t>devices</a:t>
            </a:r>
          </a:p>
          <a:p>
            <a:pPr lvl="1"/>
            <a:endParaRPr lang="en-US" sz="1400" dirty="0" smtClean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altLang="zh-TW" sz="1600" b="1" dirty="0" smtClean="0"/>
              <a:t>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Easy management </a:t>
            </a:r>
          </a:p>
          <a:p>
            <a:pPr lvl="1"/>
            <a:r>
              <a:rPr lang="en-US" altLang="zh-TW" sz="1400" b="1" i="1" dirty="0" err="1">
                <a:solidFill>
                  <a:schemeClr val="tx1"/>
                </a:solidFill>
              </a:rPr>
              <a:t>mydlink</a:t>
            </a:r>
            <a:r>
              <a:rPr lang="en-US" altLang="zh-TW" sz="14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400" dirty="0" smtClean="0">
                <a:solidFill>
                  <a:schemeClr val="tx1"/>
                </a:solidFill>
              </a:rPr>
              <a:t> cloud service for web remote management </a:t>
            </a:r>
          </a:p>
          <a:p>
            <a:pPr lvl="1"/>
            <a:r>
              <a:rPr lang="en-US" altLang="zh-TW" sz="1400" b="1" i="1" dirty="0" err="1" smtClean="0">
                <a:solidFill>
                  <a:schemeClr val="tx1"/>
                </a:solidFill>
              </a:rPr>
              <a:t>mydlink</a:t>
            </a:r>
            <a:r>
              <a:rPr lang="en-US" altLang="zh-TW" sz="14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400" dirty="0">
                <a:solidFill>
                  <a:schemeClr val="tx1"/>
                </a:solidFill>
              </a:rPr>
              <a:t> </a:t>
            </a:r>
            <a:r>
              <a:rPr lang="en-US" altLang="zh-TW" sz="1400" b="1" i="1" dirty="0">
                <a:solidFill>
                  <a:schemeClr val="tx1"/>
                </a:solidFill>
              </a:rPr>
              <a:t>L</a:t>
            </a:r>
            <a:r>
              <a:rPr lang="en-US" altLang="zh-TW" sz="1400" b="1" i="1" dirty="0" smtClean="0">
                <a:solidFill>
                  <a:schemeClr val="tx1"/>
                </a:solidFill>
              </a:rPr>
              <a:t>ite </a:t>
            </a:r>
            <a:r>
              <a:rPr lang="en-US" altLang="zh-TW" sz="1400" dirty="0" smtClean="0">
                <a:solidFill>
                  <a:schemeClr val="tx1"/>
                </a:solidFill>
              </a:rPr>
              <a:t>APP support remote management by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iOS</a:t>
            </a:r>
            <a:r>
              <a:rPr lang="en-US" altLang="zh-TW" sz="1400" dirty="0" smtClean="0">
                <a:solidFill>
                  <a:schemeClr val="tx1"/>
                </a:solidFill>
              </a:rPr>
              <a:t> and Android devices </a:t>
            </a:r>
          </a:p>
          <a:p>
            <a:pPr lvl="1"/>
            <a:endParaRPr lang="en-US" altLang="zh-TW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1600" dirty="0" smtClean="0"/>
          </a:p>
          <a:p>
            <a:pPr lvl="1"/>
            <a:endParaRPr lang="en-US" altLang="zh-TW" sz="1600" dirty="0" smtClean="0"/>
          </a:p>
          <a:p>
            <a:pPr lvl="1"/>
            <a:endParaRPr lang="en-US" altLang="zh-TW" sz="1800" dirty="0" smtClean="0"/>
          </a:p>
          <a:p>
            <a:endParaRPr lang="en-US" altLang="zh-TW" sz="1800" b="1" dirty="0" smtClean="0">
              <a:ea typeface="PMingLiU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16632"/>
            <a:ext cx="879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Product Feature </a:t>
            </a:r>
            <a:endParaRPr lang="zh-TW" altLang="en-U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9" y="4581128"/>
            <a:ext cx="719099" cy="638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" y="2780928"/>
            <a:ext cx="703946" cy="644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83568" y="1887805"/>
            <a:ext cx="713423" cy="677099"/>
            <a:chOff x="683568" y="1916832"/>
            <a:chExt cx="713423" cy="6770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7671" l="0" r="88288">
                          <a14:backgroundMark x1="20721" y1="10959" x2="20721" y2="10959"/>
                          <a14:backgroundMark x1="18018" y1="15068" x2="18018" y2="15068"/>
                          <a14:backgroundMark x1="15315" y1="20548" x2="15315" y2="20548"/>
                          <a14:backgroundMark x1="12613" y1="28767" x2="12613" y2="287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16832"/>
              <a:ext cx="706733" cy="677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 descr="The Super-Speed USB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55" y="2069194"/>
              <a:ext cx="710636" cy="37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73989" y="3623240"/>
            <a:ext cx="748804" cy="740635"/>
            <a:chOff x="673989" y="3623240"/>
            <a:chExt cx="748804" cy="7406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55" y="3645024"/>
              <a:ext cx="706733" cy="69706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" t="3855"/>
            <a:stretch/>
          </p:blipFill>
          <p:spPr bwMode="auto">
            <a:xfrm>
              <a:off x="673989" y="3623240"/>
              <a:ext cx="748804" cy="740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8274" y="979857"/>
            <a:ext cx="714354" cy="681069"/>
            <a:chOff x="678274" y="979857"/>
            <a:chExt cx="714354" cy="6810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980728"/>
              <a:ext cx="709060" cy="6793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3" t="11114" r="26425" b="15194"/>
            <a:stretch/>
          </p:blipFill>
          <p:spPr>
            <a:xfrm>
              <a:off x="678274" y="979857"/>
              <a:ext cx="712027" cy="681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092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TW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  <a:cs typeface="+mn-cs"/>
              </a:rPr>
              <a:t>Product Position &amp; Target Markets</a:t>
            </a:r>
            <a:endParaRPr kumimoji="1" lang="zh-TW" alt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63" y="4247246"/>
            <a:ext cx="1951025" cy="13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504" y="836712"/>
            <a:ext cx="89289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b="1" dirty="0" smtClean="0">
                <a:latin typeface="Verdana" pitchFamily="34" charset="0"/>
              </a:rPr>
              <a:t>Product Position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Ultimate Performance and Reliable Home Networking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Smooth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Streaming with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Tri-Band Wireless AC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Easy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Set Up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Use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Designed for Optimal Wireless Coverage 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SuperSpeed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USB for mydlink Content Sharing Right at Your Fingertips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Use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mydlink to Monitor Your Network</a:t>
            </a:r>
          </a:p>
          <a:p>
            <a:pPr marL="244475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b="1" dirty="0" smtClean="0">
                <a:latin typeface="Verdana" pitchFamily="34" charset="0"/>
              </a:rPr>
              <a:t>Target Markets</a:t>
            </a:r>
          </a:p>
          <a:p>
            <a:pPr lvl="1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000" b="1" dirty="0" smtClean="0">
                <a:latin typeface="Verdana" pitchFamily="34" charset="0"/>
              </a:rPr>
              <a:t>Digital Video </a:t>
            </a:r>
            <a:r>
              <a:rPr lang="en-GB" altLang="zh-TW" sz="2000" b="1" dirty="0">
                <a:latin typeface="Verdana" pitchFamily="34" charset="0"/>
              </a:rPr>
              <a:t>and </a:t>
            </a:r>
            <a:r>
              <a:rPr lang="en-GB" altLang="zh-TW" sz="2000" b="1" dirty="0" smtClean="0">
                <a:latin typeface="Verdana" pitchFamily="34" charset="0"/>
              </a:rPr>
              <a:t>Audio </a:t>
            </a:r>
            <a:r>
              <a:rPr lang="en-GB" altLang="zh-TW" sz="2000" b="1" dirty="0">
                <a:latin typeface="Verdana" pitchFamily="34" charset="0"/>
              </a:rPr>
              <a:t>Home </a:t>
            </a:r>
            <a:r>
              <a:rPr lang="en-GB" altLang="zh-TW" sz="2000" b="1" dirty="0" smtClean="0">
                <a:latin typeface="Verdana" pitchFamily="34" charset="0"/>
              </a:rPr>
              <a:t>Users</a:t>
            </a:r>
          </a:p>
          <a:p>
            <a:pPr marL="800100" lvl="1" indent="-342900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dirty="0">
                <a:latin typeface="Calibri" pitchFamily="34" charset="0"/>
                <a:cs typeface="Calibri" pitchFamily="34" charset="0"/>
              </a:rPr>
              <a:t>who request </a:t>
            </a:r>
            <a:r>
              <a:rPr lang="en-GB" altLang="zh-TW" dirty="0" smtClean="0">
                <a:latin typeface="Calibri" pitchFamily="34" charset="0"/>
                <a:cs typeface="Calibri" pitchFamily="34" charset="0"/>
              </a:rPr>
              <a:t>extremely fast </a:t>
            </a:r>
            <a:r>
              <a:rPr lang="en-GB" altLang="zh-TW" dirty="0">
                <a:latin typeface="Calibri" pitchFamily="34" charset="0"/>
                <a:cs typeface="Calibri" pitchFamily="34" charset="0"/>
              </a:rPr>
              <a:t>and reliable wireless </a:t>
            </a:r>
            <a:r>
              <a:rPr lang="en-GB" altLang="zh-TW" dirty="0" smtClean="0">
                <a:latin typeface="Calibri" pitchFamily="34" charset="0"/>
                <a:cs typeface="Calibri" pitchFamily="34" charset="0"/>
              </a:rPr>
              <a:t>streaming</a:t>
            </a:r>
            <a:endParaRPr lang="en-GB" altLang="zh-TW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800100" lvl="1" indent="-342900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dirty="0" smtClean="0">
                <a:latin typeface="Calibri" pitchFamily="34" charset="0"/>
                <a:ea typeface="+mn-ea"/>
                <a:cs typeface="Calibri" pitchFamily="34" charset="0"/>
              </a:rPr>
              <a:t>who </a:t>
            </a:r>
            <a:r>
              <a:rPr lang="en-GB" altLang="zh-TW" dirty="0">
                <a:latin typeface="Calibri" pitchFamily="34" charset="0"/>
                <a:ea typeface="+mn-ea"/>
                <a:cs typeface="Calibri" pitchFamily="34" charset="0"/>
              </a:rPr>
              <a:t>wants a </a:t>
            </a:r>
            <a:r>
              <a:rPr lang="en-GB" altLang="zh-TW" dirty="0" smtClean="0">
                <a:latin typeface="Calibri" pitchFamily="34" charset="0"/>
                <a:ea typeface="+mn-ea"/>
                <a:cs typeface="Calibri" pitchFamily="34" charset="0"/>
              </a:rPr>
              <a:t>best performance and fastest media contents </a:t>
            </a:r>
            <a:r>
              <a:rPr lang="en-GB" altLang="zh-TW" dirty="0" smtClean="0">
                <a:latin typeface="Calibri" pitchFamily="34" charset="0"/>
                <a:cs typeface="Calibri" pitchFamily="34" charset="0"/>
              </a:rPr>
              <a:t>sharing</a:t>
            </a:r>
            <a:endParaRPr lang="en-GB" altLang="zh-TW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3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Selling Points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9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/>
          <p:nvPr/>
        </p:nvSpPr>
        <p:spPr>
          <a:xfrm>
            <a:off x="3297239" y="5062392"/>
            <a:ext cx="5824140" cy="1241737"/>
          </a:xfrm>
          <a:prstGeom prst="rect">
            <a:avLst/>
          </a:prstGeom>
          <a:solidFill>
            <a:srgbClr val="D7D9E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288161" y="3721797"/>
            <a:ext cx="5833218" cy="1182088"/>
          </a:xfrm>
          <a:prstGeom prst="rect">
            <a:avLst/>
          </a:prstGeom>
          <a:solidFill>
            <a:srgbClr val="D7D9E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13489" r="15691" b="23560"/>
          <a:stretch/>
        </p:blipFill>
        <p:spPr>
          <a:xfrm>
            <a:off x="-66695" y="3705568"/>
            <a:ext cx="1735064" cy="1214545"/>
          </a:xfrm>
          <a:prstGeom prst="rect">
            <a:avLst/>
          </a:prstGeom>
        </p:spPr>
      </p:pic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400" b="1" dirty="0" smtClean="0"/>
              <a:t>Wireless AC3200</a:t>
            </a:r>
            <a:endParaRPr lang="en-US" altLang="zh-TW" sz="3400" b="1" dirty="0"/>
          </a:p>
        </p:txBody>
      </p:sp>
      <p:sp>
        <p:nvSpPr>
          <p:cNvPr id="204" name="文字方塊 203"/>
          <p:cNvSpPr txBox="1"/>
          <p:nvPr/>
        </p:nvSpPr>
        <p:spPr>
          <a:xfrm>
            <a:off x="-15869" y="5390872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kern="100" dirty="0">
                <a:solidFill>
                  <a:srgbClr val="CC6600"/>
                </a:solidFill>
              </a:rPr>
              <a:t>3</a:t>
            </a:r>
            <a:r>
              <a:rPr lang="en-US" altLang="zh-TW" sz="1600" b="1" kern="100" dirty="0" smtClean="0">
                <a:solidFill>
                  <a:srgbClr val="CC6600"/>
                </a:solidFill>
              </a:rPr>
              <a:t> Concurrent Radio bands</a:t>
            </a:r>
            <a:endParaRPr lang="en-US" altLang="zh-TW" sz="1600" b="1" kern="100" dirty="0">
              <a:solidFill>
                <a:srgbClr val="CC66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65039" y="4108942"/>
            <a:ext cx="6156340" cy="0"/>
          </a:xfrm>
          <a:prstGeom prst="line">
            <a:avLst/>
          </a:prstGeom>
          <a:ln w="317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>
            <a:off x="2965039" y="4514582"/>
            <a:ext cx="6071939" cy="0"/>
          </a:xfrm>
          <a:prstGeom prst="line">
            <a:avLst/>
          </a:prstGeom>
          <a:ln w="317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3324614" y="3764124"/>
            <a:ext cx="1691738" cy="1082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319384" y="4211430"/>
            <a:ext cx="1696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 smtClean="0"/>
              <a:t>Wi-Fi 11ac Client 3X3</a:t>
            </a:r>
          </a:p>
          <a:p>
            <a:pPr algn="ctr"/>
            <a:endParaRPr lang="en-US" altLang="zh-TW" sz="1050" b="1" kern="100" dirty="0"/>
          </a:p>
          <a:p>
            <a:pPr algn="ctr"/>
            <a:r>
              <a:rPr lang="en-US" altLang="zh-TW" sz="1050" b="1" kern="100" dirty="0" smtClean="0"/>
              <a:t>Streaming VHD Video</a:t>
            </a:r>
          </a:p>
        </p:txBody>
      </p:sp>
      <p:sp>
        <p:nvSpPr>
          <p:cNvPr id="93" name="矩形 92"/>
          <p:cNvSpPr/>
          <p:nvPr/>
        </p:nvSpPr>
        <p:spPr>
          <a:xfrm>
            <a:off x="5224195" y="3764124"/>
            <a:ext cx="1691738" cy="1082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5218965" y="4211430"/>
            <a:ext cx="169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 smtClean="0"/>
              <a:t>Wi-Fi 11ac </a:t>
            </a:r>
            <a:r>
              <a:rPr lang="en-US" altLang="zh-TW" sz="1050" b="1" kern="100" dirty="0"/>
              <a:t>Client 3X3</a:t>
            </a:r>
          </a:p>
        </p:txBody>
      </p:sp>
      <p:sp>
        <p:nvSpPr>
          <p:cNvPr id="104" name="矩形 103"/>
          <p:cNvSpPr/>
          <p:nvPr/>
        </p:nvSpPr>
        <p:spPr>
          <a:xfrm>
            <a:off x="7134688" y="3756467"/>
            <a:ext cx="1691738" cy="1082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7129458" y="4203773"/>
            <a:ext cx="169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11ac Client </a:t>
            </a:r>
            <a:r>
              <a:rPr lang="en-US" altLang="zh-TW" sz="1050" b="1" kern="100" dirty="0"/>
              <a:t>3X3</a:t>
            </a:r>
          </a:p>
        </p:txBody>
      </p:sp>
      <p:cxnSp>
        <p:nvCxnSpPr>
          <p:cNvPr id="112" name="直線接點 111"/>
          <p:cNvCxnSpPr/>
          <p:nvPr/>
        </p:nvCxnSpPr>
        <p:spPr>
          <a:xfrm>
            <a:off x="3059832" y="5495683"/>
            <a:ext cx="6061547" cy="0"/>
          </a:xfrm>
          <a:prstGeom prst="line">
            <a:avLst/>
          </a:prstGeom>
          <a:ln w="317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>
            <a:off x="3059832" y="5887479"/>
            <a:ext cx="6050976" cy="12169"/>
          </a:xfrm>
          <a:prstGeom prst="line">
            <a:avLst/>
          </a:prstGeom>
          <a:ln w="317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327698" y="5117054"/>
            <a:ext cx="1688654" cy="714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319384" y="5182996"/>
            <a:ext cx="1696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11ac Client 2x2</a:t>
            </a:r>
          </a:p>
          <a:p>
            <a:pPr algn="ctr"/>
            <a:endParaRPr lang="en-US" altLang="zh-TW" sz="1050" b="1" kern="100" dirty="0"/>
          </a:p>
          <a:p>
            <a:pPr algn="ctr"/>
            <a:r>
              <a:rPr lang="en-US" altLang="zh-TW" sz="1050" b="1" kern="100" dirty="0" smtClean="0"/>
              <a:t>Download Files</a:t>
            </a:r>
            <a:endParaRPr lang="en-US" altLang="zh-TW" sz="1050" b="1" kern="100" dirty="0"/>
          </a:p>
        </p:txBody>
      </p:sp>
      <p:sp>
        <p:nvSpPr>
          <p:cNvPr id="106" name="矩形 105"/>
          <p:cNvSpPr/>
          <p:nvPr/>
        </p:nvSpPr>
        <p:spPr>
          <a:xfrm>
            <a:off x="7137772" y="5109397"/>
            <a:ext cx="1688654" cy="714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7129458" y="5359537"/>
            <a:ext cx="169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11ac Client 2x2</a:t>
            </a:r>
            <a:endParaRPr lang="en-US" altLang="zh-TW" sz="1050" b="1" kern="100" dirty="0"/>
          </a:p>
        </p:txBody>
      </p:sp>
      <p:sp>
        <p:nvSpPr>
          <p:cNvPr id="221" name="矩形 220"/>
          <p:cNvSpPr/>
          <p:nvPr/>
        </p:nvSpPr>
        <p:spPr>
          <a:xfrm>
            <a:off x="5232735" y="5144297"/>
            <a:ext cx="1688654" cy="332136"/>
          </a:xfrm>
          <a:prstGeom prst="rect">
            <a:avLst/>
          </a:prstGeom>
          <a:solidFill>
            <a:srgbClr val="EB357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22" name="文字方塊 221"/>
          <p:cNvSpPr txBox="1"/>
          <p:nvPr/>
        </p:nvSpPr>
        <p:spPr>
          <a:xfrm>
            <a:off x="5228578" y="5183863"/>
            <a:ext cx="169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11ac Client 1x1</a:t>
            </a:r>
            <a:endParaRPr lang="en-US" altLang="zh-TW" sz="1050" b="1" kern="1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09283" y="4043403"/>
            <a:ext cx="1547211" cy="510767"/>
            <a:chOff x="804091" y="2917530"/>
            <a:chExt cx="1547211" cy="510767"/>
          </a:xfrm>
        </p:grpSpPr>
        <p:sp>
          <p:nvSpPr>
            <p:cNvPr id="62" name="左-右雙向箭號 61"/>
            <p:cNvSpPr/>
            <p:nvPr/>
          </p:nvSpPr>
          <p:spPr>
            <a:xfrm>
              <a:off x="804091" y="2917530"/>
              <a:ext cx="1547211" cy="510767"/>
            </a:xfrm>
            <a:prstGeom prst="leftRightArrow">
              <a:avLst/>
            </a:prstGeom>
            <a:solidFill>
              <a:srgbClr val="2AF678">
                <a:alpha val="60000"/>
              </a:srgbClr>
            </a:solidFill>
            <a:ln>
              <a:solidFill>
                <a:srgbClr val="25FB9A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994844" y="3003636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 smtClean="0"/>
                <a:t>5G Band 1</a:t>
              </a:r>
              <a:endParaRPr lang="zh-TW" alt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92761" y="5418434"/>
            <a:ext cx="1580253" cy="510767"/>
            <a:chOff x="787569" y="5172494"/>
            <a:chExt cx="1580253" cy="510767"/>
          </a:xfrm>
        </p:grpSpPr>
        <p:sp>
          <p:nvSpPr>
            <p:cNvPr id="63" name="左-右雙向箭號 62"/>
            <p:cNvSpPr/>
            <p:nvPr/>
          </p:nvSpPr>
          <p:spPr>
            <a:xfrm>
              <a:off x="787569" y="5172494"/>
              <a:ext cx="1580253" cy="510767"/>
            </a:xfrm>
            <a:prstGeom prst="leftRightArrow">
              <a:avLst/>
            </a:prstGeom>
            <a:solidFill>
              <a:srgbClr val="00B050">
                <a:alpha val="60000"/>
              </a:srgbClr>
            </a:solidFill>
            <a:ln>
              <a:solidFill>
                <a:srgbClr val="00B050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994844" y="5264874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 smtClean="0"/>
                <a:t>5G Band 4</a:t>
              </a:r>
              <a:endParaRPr lang="zh-TW" altLang="en-US" sz="1600" dirty="0"/>
            </a:p>
          </p:txBody>
        </p:sp>
      </p:grpSp>
      <p:sp>
        <p:nvSpPr>
          <p:cNvPr id="80" name="矩形 147"/>
          <p:cNvSpPr/>
          <p:nvPr/>
        </p:nvSpPr>
        <p:spPr>
          <a:xfrm>
            <a:off x="3297239" y="2823260"/>
            <a:ext cx="5824140" cy="819283"/>
          </a:xfrm>
          <a:prstGeom prst="rect">
            <a:avLst/>
          </a:prstGeom>
          <a:solidFill>
            <a:srgbClr val="D7D9E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81" name="直線接點 111"/>
          <p:cNvCxnSpPr/>
          <p:nvPr/>
        </p:nvCxnSpPr>
        <p:spPr>
          <a:xfrm>
            <a:off x="3059832" y="3256551"/>
            <a:ext cx="6061547" cy="0"/>
          </a:xfrm>
          <a:prstGeom prst="line">
            <a:avLst/>
          </a:prstGeom>
          <a:ln w="317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84"/>
          <p:cNvSpPr/>
          <p:nvPr/>
        </p:nvSpPr>
        <p:spPr>
          <a:xfrm>
            <a:off x="3327698" y="2877922"/>
            <a:ext cx="1688654" cy="714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6" name="文字方塊 85"/>
          <p:cNvSpPr txBox="1"/>
          <p:nvPr/>
        </p:nvSpPr>
        <p:spPr>
          <a:xfrm>
            <a:off x="3293082" y="2905165"/>
            <a:ext cx="1696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11n Client 2x2</a:t>
            </a:r>
          </a:p>
          <a:p>
            <a:pPr algn="ctr"/>
            <a:endParaRPr lang="en-US" altLang="zh-TW" sz="1050" b="1" kern="100" dirty="0"/>
          </a:p>
          <a:p>
            <a:pPr algn="ctr"/>
            <a:r>
              <a:rPr lang="en-US" altLang="zh-TW" sz="1050" b="1" kern="100" dirty="0" smtClean="0"/>
              <a:t>Browsing Website</a:t>
            </a:r>
            <a:endParaRPr lang="en-US" altLang="zh-TW" sz="1050" b="1" kern="100" dirty="0"/>
          </a:p>
        </p:txBody>
      </p:sp>
      <p:sp>
        <p:nvSpPr>
          <p:cNvPr id="109" name="矩形 105"/>
          <p:cNvSpPr/>
          <p:nvPr/>
        </p:nvSpPr>
        <p:spPr>
          <a:xfrm>
            <a:off x="7137772" y="2870265"/>
            <a:ext cx="1688654" cy="714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10" name="文字方塊 107"/>
          <p:cNvSpPr txBox="1"/>
          <p:nvPr/>
        </p:nvSpPr>
        <p:spPr>
          <a:xfrm>
            <a:off x="7129458" y="3120405"/>
            <a:ext cx="169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11n Client 2x2</a:t>
            </a:r>
            <a:endParaRPr lang="en-US" altLang="zh-TW" sz="1050" b="1" kern="100" dirty="0"/>
          </a:p>
        </p:txBody>
      </p:sp>
      <p:sp>
        <p:nvSpPr>
          <p:cNvPr id="115" name="矩形 220"/>
          <p:cNvSpPr/>
          <p:nvPr/>
        </p:nvSpPr>
        <p:spPr>
          <a:xfrm>
            <a:off x="5232735" y="2905165"/>
            <a:ext cx="1688654" cy="332136"/>
          </a:xfrm>
          <a:prstGeom prst="rect">
            <a:avLst/>
          </a:prstGeom>
          <a:solidFill>
            <a:srgbClr val="EB357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16" name="文字方塊 221"/>
          <p:cNvSpPr txBox="1"/>
          <p:nvPr/>
        </p:nvSpPr>
        <p:spPr>
          <a:xfrm>
            <a:off x="5228578" y="2944731"/>
            <a:ext cx="169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b="1" kern="100" dirty="0"/>
              <a:t>Wi-Fi </a:t>
            </a:r>
            <a:r>
              <a:rPr lang="en-US" altLang="zh-TW" sz="1050" b="1" kern="100" dirty="0" smtClean="0"/>
              <a:t>11g Client 1x1</a:t>
            </a:r>
            <a:endParaRPr lang="en-US" altLang="zh-TW" sz="1050" b="1" kern="100" dirty="0"/>
          </a:p>
        </p:txBody>
      </p:sp>
      <p:sp>
        <p:nvSpPr>
          <p:cNvPr id="117" name="AutoShape 8"/>
          <p:cNvSpPr>
            <a:spLocks noChangeArrowheads="1"/>
          </p:cNvSpPr>
          <p:nvPr/>
        </p:nvSpPr>
        <p:spPr bwMode="auto">
          <a:xfrm>
            <a:off x="263014" y="908720"/>
            <a:ext cx="8629466" cy="18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r>
              <a:rPr lang="en-US" altLang="zh-TW" sz="1600" b="1" dirty="0" smtClean="0">
                <a:solidFill>
                  <a:srgbClr val="00B050"/>
                </a:solidFill>
              </a:rPr>
              <a:t>Greater </a:t>
            </a:r>
            <a:r>
              <a:rPr lang="en-US" altLang="zh-TW" sz="1600" b="1" dirty="0">
                <a:solidFill>
                  <a:srgbClr val="00B050"/>
                </a:solidFill>
              </a:rPr>
              <a:t>network bandwidth </a:t>
            </a:r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-- Additional 5GHz connectivity provides </a:t>
            </a:r>
            <a:r>
              <a:rPr lang="en-US" altLang="zh-TW" sz="1600" dirty="0"/>
              <a:t>D</a:t>
            </a:r>
            <a:r>
              <a:rPr lang="en-US" altLang="zh-TW" sz="1600" dirty="0" smtClean="0"/>
              <a:t>edicated/Double high-speed bandwidth</a:t>
            </a:r>
          </a:p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r>
              <a:rPr lang="en-US" altLang="zh-TW" sz="1600" b="1" dirty="0" smtClean="0">
                <a:solidFill>
                  <a:srgbClr val="00B050"/>
                </a:solidFill>
              </a:rPr>
              <a:t>High-speed Wireless AC </a:t>
            </a:r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r>
              <a:rPr lang="en-US" altLang="zh-TW" sz="1600" b="1" i="1" dirty="0" smtClean="0"/>
              <a:t>     </a:t>
            </a:r>
            <a:r>
              <a:rPr lang="en-US" altLang="zh-TW" sz="1600" dirty="0" smtClean="0"/>
              <a:t>-- </a:t>
            </a:r>
            <a:r>
              <a:rPr lang="en-US" altLang="zh-TW" sz="1600" dirty="0"/>
              <a:t>Stream HD multimedia across your home without </a:t>
            </a:r>
            <a:r>
              <a:rPr lang="en-US" altLang="zh-TW" sz="1600" dirty="0" smtClean="0"/>
              <a:t>interruption </a:t>
            </a:r>
            <a:r>
              <a:rPr lang="en-US" altLang="zh-TW" sz="1600" dirty="0"/>
              <a:t>using the fastest </a:t>
            </a:r>
            <a:br>
              <a:rPr lang="en-US" altLang="zh-TW" sz="1600" dirty="0"/>
            </a:br>
            <a:r>
              <a:rPr lang="en-US" altLang="zh-TW" sz="1600" dirty="0" smtClean="0"/>
              <a:t>         wireless </a:t>
            </a:r>
            <a:r>
              <a:rPr lang="en-US" altLang="zh-TW" sz="1600" dirty="0"/>
              <a:t>connectivity </a:t>
            </a:r>
            <a:r>
              <a:rPr lang="en-US" altLang="zh-TW" sz="1600" dirty="0" smtClean="0"/>
              <a:t>technology </a:t>
            </a:r>
            <a:r>
              <a:rPr lang="en-US" altLang="zh-TW" sz="1600" dirty="0"/>
              <a:t>available today</a:t>
            </a:r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7225294" y="75575"/>
            <a:ext cx="1842425" cy="1479417"/>
            <a:chOff x="7225294" y="75575"/>
            <a:chExt cx="1842425" cy="1479417"/>
          </a:xfrm>
        </p:grpSpPr>
        <p:sp>
          <p:nvSpPr>
            <p:cNvPr id="6" name="十角星形 5"/>
            <p:cNvSpPr/>
            <p:nvPr/>
          </p:nvSpPr>
          <p:spPr>
            <a:xfrm>
              <a:off x="7225294" y="75575"/>
              <a:ext cx="1842425" cy="1479417"/>
            </a:xfrm>
            <a:prstGeom prst="star10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7" name="文字方塊 226"/>
            <p:cNvSpPr txBox="1"/>
            <p:nvPr/>
          </p:nvSpPr>
          <p:spPr>
            <a:xfrm rot="20334481">
              <a:off x="7295122" y="470506"/>
              <a:ext cx="1665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</a:rPr>
                <a:t>Double performance</a:t>
              </a:r>
              <a:endParaRPr lang="en-US" altLang="zh-TW" sz="1600" b="1" kern="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5993" y="2991979"/>
            <a:ext cx="1547211" cy="510767"/>
            <a:chOff x="841501" y="1571836"/>
            <a:chExt cx="1547211" cy="510767"/>
          </a:xfrm>
        </p:grpSpPr>
        <p:sp>
          <p:nvSpPr>
            <p:cNvPr id="69" name="左-右雙向箭號 61"/>
            <p:cNvSpPr/>
            <p:nvPr/>
          </p:nvSpPr>
          <p:spPr>
            <a:xfrm>
              <a:off x="841501" y="1571836"/>
              <a:ext cx="1547211" cy="510767"/>
            </a:xfrm>
            <a:prstGeom prst="leftRightArrow">
              <a:avLst/>
            </a:prstGeom>
            <a:solidFill>
              <a:srgbClr val="2AF678">
                <a:alpha val="60000"/>
              </a:srgbClr>
            </a:solidFill>
            <a:ln>
              <a:solidFill>
                <a:srgbClr val="25FB9A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3"/>
            <p:cNvSpPr/>
            <p:nvPr/>
          </p:nvSpPr>
          <p:spPr>
            <a:xfrm>
              <a:off x="994843" y="1665683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 smtClean="0"/>
                <a:t>2.4G Band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43556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400" b="1" dirty="0" smtClean="0"/>
              <a:t>D-Link Smart Connect </a:t>
            </a:r>
            <a:endParaRPr lang="en-US" altLang="zh-TW" sz="3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2852936"/>
            <a:ext cx="6120680" cy="2609021"/>
            <a:chOff x="395536" y="2852936"/>
            <a:chExt cx="6120680" cy="26090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56907"/>
              <a:ext cx="6120680" cy="2305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2" t="13489" r="15691" b="23560"/>
            <a:stretch/>
          </p:blipFill>
          <p:spPr>
            <a:xfrm>
              <a:off x="2369595" y="2852936"/>
              <a:ext cx="2256790" cy="1756836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55564" y="1097673"/>
            <a:ext cx="8880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+mn-lt"/>
              </a:rPr>
              <a:t>D-Link Smart Connect Technology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TW" sz="1600" dirty="0" smtClean="0">
                <a:latin typeface="+mn-lt"/>
              </a:rPr>
              <a:t>Easy Wi-Fi Connect: Single </a:t>
            </a:r>
            <a:r>
              <a:rPr lang="en-US" altLang="zh-TW" sz="1600" dirty="0">
                <a:latin typeface="+mn-lt"/>
              </a:rPr>
              <a:t>H</a:t>
            </a:r>
            <a:r>
              <a:rPr lang="en-US" altLang="zh-TW" sz="1600" dirty="0" smtClean="0">
                <a:latin typeface="+mn-lt"/>
              </a:rPr>
              <a:t>ome Network, one </a:t>
            </a:r>
            <a:r>
              <a:rPr lang="en-US" altLang="zh-TW" sz="1600" dirty="0">
                <a:latin typeface="+mn-lt"/>
              </a:rPr>
              <a:t>SSID and security key for </a:t>
            </a:r>
            <a:r>
              <a:rPr lang="en-US" altLang="zh-TW" sz="1600" dirty="0" smtClean="0">
                <a:latin typeface="+mn-lt"/>
              </a:rPr>
              <a:t>all.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+mn-lt"/>
              </a:rPr>
              <a:t>P</a:t>
            </a:r>
            <a:r>
              <a:rPr lang="en-US" altLang="zh-TW" sz="1600" dirty="0" smtClean="0">
                <a:latin typeface="+mn-lt"/>
              </a:rPr>
              <a:t>revents older legacy devices </a:t>
            </a:r>
            <a:r>
              <a:rPr lang="en-US" altLang="zh-TW" sz="1600" dirty="0">
                <a:latin typeface="+mn-lt"/>
              </a:rPr>
              <a:t>from affecting optimal </a:t>
            </a:r>
            <a:r>
              <a:rPr lang="en-US" altLang="zh-TW" sz="1600" dirty="0" smtClean="0">
                <a:latin typeface="+mn-lt"/>
              </a:rPr>
              <a:t>performance</a:t>
            </a:r>
            <a:endParaRPr lang="en-US" altLang="zh-TW" sz="1600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l"/>
            </a:pPr>
            <a:endParaRPr lang="en-US" altLang="zh-TW" sz="1600" dirty="0" smtClean="0">
              <a:latin typeface="+mn-lt"/>
            </a:endParaRPr>
          </a:p>
          <a:p>
            <a:r>
              <a:rPr lang="en-US" altLang="zh-TW" sz="1600" dirty="0" smtClean="0">
                <a:latin typeface="+mn-lt"/>
              </a:rPr>
              <a:t>       </a:t>
            </a:r>
            <a:endParaRPr lang="en-US" altLang="zh-TW" sz="1600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5200895"/>
            <a:ext cx="1978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sz="1400" dirty="0" smtClean="0">
                <a:solidFill>
                  <a:srgbClr val="FFC000"/>
                </a:solidFill>
              </a:rPr>
              <a:t>SSID</a:t>
            </a:r>
            <a:r>
              <a:rPr lang="en-US" altLang="zh-TW" sz="1400" dirty="0">
                <a:solidFill>
                  <a:srgbClr val="FFC000"/>
                </a:solidFill>
              </a:rPr>
              <a:t>: </a:t>
            </a:r>
            <a:r>
              <a:rPr lang="en-US" altLang="zh-TW" sz="1400" dirty="0" err="1" smtClean="0">
                <a:solidFill>
                  <a:srgbClr val="FFC000"/>
                </a:solidFill>
              </a:rPr>
              <a:t>SuperPower</a:t>
            </a:r>
            <a:endParaRPr lang="en-US" altLang="zh-TW" sz="1400" dirty="0">
              <a:solidFill>
                <a:srgbClr val="FFC000"/>
              </a:solidFill>
            </a:endParaRPr>
          </a:p>
        </p:txBody>
      </p:sp>
      <p:pic>
        <p:nvPicPr>
          <p:cNvPr id="9" name="Picture 50" descr="HP Evo Notebook with MSN 8 ang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5066788"/>
            <a:ext cx="932522" cy="81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28554"/>
            <a:ext cx="542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71" y="5300088"/>
            <a:ext cx="581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8254554" y="5733010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5G band 4</a:t>
            </a:r>
            <a:endParaRPr lang="en-US" altLang="zh-TW" sz="1200" dirty="0"/>
          </a:p>
        </p:txBody>
      </p:sp>
      <p:sp>
        <p:nvSpPr>
          <p:cNvPr id="15" name="矩形 14"/>
          <p:cNvSpPr/>
          <p:nvPr/>
        </p:nvSpPr>
        <p:spPr>
          <a:xfrm>
            <a:off x="6356123" y="5758334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5G band 1</a:t>
            </a:r>
            <a:endParaRPr lang="en-US" altLang="zh-TW" sz="1200" dirty="0"/>
          </a:p>
        </p:txBody>
      </p:sp>
      <p:sp>
        <p:nvSpPr>
          <p:cNvPr id="11" name="＞形箭號 10"/>
          <p:cNvSpPr/>
          <p:nvPr/>
        </p:nvSpPr>
        <p:spPr>
          <a:xfrm rot="1875004">
            <a:off x="4686581" y="4317116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＞形箭號 17"/>
          <p:cNvSpPr/>
          <p:nvPr/>
        </p:nvSpPr>
        <p:spPr>
          <a:xfrm rot="1875004">
            <a:off x="4925101" y="4445118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＞形箭號 18"/>
          <p:cNvSpPr/>
          <p:nvPr/>
        </p:nvSpPr>
        <p:spPr>
          <a:xfrm rot="1875004">
            <a:off x="5152494" y="4573634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＞形箭號 19"/>
          <p:cNvSpPr/>
          <p:nvPr/>
        </p:nvSpPr>
        <p:spPr>
          <a:xfrm rot="1875004">
            <a:off x="5376418" y="4700322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＞形箭號 20"/>
          <p:cNvSpPr/>
          <p:nvPr/>
        </p:nvSpPr>
        <p:spPr>
          <a:xfrm rot="1875004">
            <a:off x="5590834" y="4842581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＞形箭號 21"/>
          <p:cNvSpPr/>
          <p:nvPr/>
        </p:nvSpPr>
        <p:spPr>
          <a:xfrm rot="1875004">
            <a:off x="5793428" y="4982081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＞形箭號 22"/>
          <p:cNvSpPr/>
          <p:nvPr/>
        </p:nvSpPr>
        <p:spPr>
          <a:xfrm rot="1875004">
            <a:off x="5981893" y="5109807"/>
            <a:ext cx="484632" cy="48463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6787678" y="5133156"/>
            <a:ext cx="457200" cy="457200"/>
          </a:xfrm>
          <a:prstGeom prst="don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禁止標誌 12"/>
          <p:cNvSpPr/>
          <p:nvPr/>
        </p:nvSpPr>
        <p:spPr>
          <a:xfrm>
            <a:off x="8698262" y="5178079"/>
            <a:ext cx="415922" cy="434162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085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2"/>
          <a:stretch/>
        </p:blipFill>
        <p:spPr>
          <a:xfrm>
            <a:off x="-36513" y="2060848"/>
            <a:ext cx="9269393" cy="4248472"/>
          </a:xfrm>
          <a:prstGeom prst="rect">
            <a:avLst/>
          </a:prstGeom>
        </p:spPr>
      </p:pic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AC </a:t>
            </a:r>
            <a:r>
              <a:rPr lang="en-US" altLang="zh-TW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SmartBeam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206702" y="1209989"/>
            <a:ext cx="7821682" cy="13549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114300" indent="-114300" defTabSz="1657350">
              <a:spcBef>
                <a:spcPts val="0"/>
              </a:spcBef>
              <a:tabLst>
                <a:tab pos="1714500" algn="ctr"/>
              </a:tabLst>
              <a:defRPr/>
            </a:pPr>
            <a:r>
              <a:rPr lang="en-US" altLang="zh-TW" sz="2000" dirty="0">
                <a:solidFill>
                  <a:schemeClr val="accent2"/>
                </a:solidFill>
              </a:rPr>
              <a:t>	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AC </a:t>
            </a:r>
            <a:r>
              <a:rPr lang="en-US" altLang="zh-TW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SmartBeam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coverage </a:t>
            </a:r>
            <a:endParaRPr lang="en-US" altLang="zh-TW" sz="1800" b="1" dirty="0" smtClean="0">
              <a:solidFill>
                <a:srgbClr val="0070C0"/>
              </a:solidFill>
            </a:endParaRPr>
          </a:p>
          <a:p>
            <a:pPr lvl="1" indent="-114300" defTabSz="1657350">
              <a:spcBef>
                <a:spcPts val="0"/>
              </a:spcBef>
              <a:buFontTx/>
              <a:buChar char="•"/>
              <a:tabLst>
                <a:tab pos="1714500" algn="ctr"/>
              </a:tabLst>
              <a:defRPr/>
            </a:pPr>
            <a:r>
              <a:rPr lang="en-US" altLang="zh-TW" sz="1400" dirty="0" smtClean="0">
                <a:solidFill>
                  <a:srgbClr val="0070C0"/>
                </a:solidFill>
              </a:rPr>
              <a:t>Dramatically enhances </a:t>
            </a:r>
            <a:r>
              <a:rPr lang="en-US" altLang="zh-TW" sz="1400" dirty="0">
                <a:solidFill>
                  <a:srgbClr val="0070C0"/>
                </a:solidFill>
              </a:rPr>
              <a:t>wireless signal strength </a:t>
            </a:r>
            <a:r>
              <a:rPr lang="en-US" altLang="zh-TW" sz="1400" dirty="0" smtClean="0">
                <a:solidFill>
                  <a:srgbClr val="0070C0"/>
                </a:solidFill>
              </a:rPr>
              <a:t>and </a:t>
            </a:r>
            <a:r>
              <a:rPr lang="en-US" altLang="zh-TW" sz="1400" dirty="0">
                <a:solidFill>
                  <a:srgbClr val="0070C0"/>
                </a:solidFill>
              </a:rPr>
              <a:t>throughput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indent="-114300" defTabSz="1657350">
              <a:spcBef>
                <a:spcPts val="0"/>
              </a:spcBef>
              <a:tabLst>
                <a:tab pos="1714500" algn="ctr"/>
              </a:tabLst>
              <a:defRPr/>
            </a:pP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Advanced legacy enhance</a:t>
            </a:r>
          </a:p>
          <a:p>
            <a:pPr lvl="1" indent="-114300" defTabSz="1657350">
              <a:spcBef>
                <a:spcPts val="0"/>
              </a:spcBef>
              <a:buFontTx/>
              <a:buChar char="•"/>
              <a:tabLst>
                <a:tab pos="1714500" algn="ctr"/>
              </a:tabLst>
              <a:defRPr/>
            </a:pP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zh-TW" sz="1400" dirty="0" smtClean="0">
                <a:solidFill>
                  <a:srgbClr val="0070C0"/>
                </a:solidFill>
              </a:rPr>
              <a:t>Enhance coverage for 802.11n </a:t>
            </a:r>
            <a:r>
              <a:rPr lang="en-US" altLang="zh-TW" sz="1400" dirty="0">
                <a:solidFill>
                  <a:srgbClr val="0070C0"/>
                </a:solidFill>
              </a:rPr>
              <a:t>and legacy b/g device </a:t>
            </a:r>
            <a:r>
              <a:rPr lang="en-US" altLang="zh-TW" sz="1400" dirty="0" smtClean="0">
                <a:solidFill>
                  <a:srgbClr val="0070C0"/>
                </a:solidFill>
              </a:rPr>
              <a:t>also</a:t>
            </a:r>
            <a:endParaRPr lang="en-US" altLang="zh-TW" sz="1400" dirty="0">
              <a:solidFill>
                <a:srgbClr val="0070C0"/>
              </a:solidFill>
            </a:endParaRPr>
          </a:p>
          <a:p>
            <a:pPr defTabSz="1657350">
              <a:spcBef>
                <a:spcPts val="0"/>
              </a:spcBef>
              <a:tabLst>
                <a:tab pos="1714500" algn="ctr"/>
              </a:tabLst>
              <a:defRPr/>
            </a:pPr>
            <a:r>
              <a:rPr lang="en-US" altLang="zh-TW" sz="1400" dirty="0" smtClean="0">
                <a:solidFill>
                  <a:srgbClr val="0070C0"/>
                </a:solidFill>
              </a:rPr>
              <a:t>                             </a:t>
            </a:r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</p:txBody>
      </p:sp>
      <p:pic>
        <p:nvPicPr>
          <p:cNvPr id="10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13489" r="15691" b="23560"/>
          <a:stretch/>
        </p:blipFill>
        <p:spPr>
          <a:xfrm>
            <a:off x="683568" y="4365104"/>
            <a:ext cx="2256790" cy="17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ink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link-blue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Dlink</Template>
  <TotalTime>111355</TotalTime>
  <Words>681</Words>
  <Application>Microsoft Office PowerPoint</Application>
  <PresentationFormat>On-screen Show (4:3)</PresentationFormat>
  <Paragraphs>163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ＭＳ Ｐゴシック</vt:lpstr>
      <vt:lpstr>ＭＳ Ｐゴシック</vt:lpstr>
      <vt:lpstr>新細明體</vt:lpstr>
      <vt:lpstr>新細明體</vt:lpstr>
      <vt:lpstr>Arial</vt:lpstr>
      <vt:lpstr>Arial Black</vt:lpstr>
      <vt:lpstr>Calibri</vt:lpstr>
      <vt:lpstr>Futura Hv BT</vt:lpstr>
      <vt:lpstr>StoneSansITC-Medium</vt:lpstr>
      <vt:lpstr>Times New Roman</vt:lpstr>
      <vt:lpstr>Verdana</vt:lpstr>
      <vt:lpstr>Wingdings</vt:lpstr>
      <vt:lpstr>Dlink</vt:lpstr>
      <vt:lpstr>Corp Section Master 01</vt:lpstr>
      <vt:lpstr>3_Corp Section Master 01</vt:lpstr>
      <vt:lpstr>1_Corp Section Master 01</vt:lpstr>
      <vt:lpstr>Dlink-blue</vt:lpstr>
      <vt:lpstr>PowerPoint Presentation</vt:lpstr>
      <vt:lpstr>PowerPoint Presentation</vt:lpstr>
      <vt:lpstr>PowerPoint Presentation</vt:lpstr>
      <vt:lpstr>PowerPoint Presentation</vt:lpstr>
      <vt:lpstr>Product Position &amp; Target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Neogeeks.net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DIR-845L Sales Guide</dc:title>
  <dc:creator>Andy Wu</dc:creator>
  <cp:lastModifiedBy>Mike</cp:lastModifiedBy>
  <cp:revision>399</cp:revision>
  <cp:lastPrinted>2014-08-14T11:24:56Z</cp:lastPrinted>
  <dcterms:created xsi:type="dcterms:W3CDTF">2008-04-19T06:20:30Z</dcterms:created>
  <dcterms:modified xsi:type="dcterms:W3CDTF">2014-08-27T13:59:01Z</dcterms:modified>
  <cp:version>v1.0</cp:version>
</cp:coreProperties>
</file>