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719" r:id="rId5"/>
  </p:sldMasterIdLst>
  <p:notesMasterIdLst>
    <p:notesMasterId r:id="rId22"/>
  </p:notesMasterIdLst>
  <p:handoutMasterIdLst>
    <p:handoutMasterId r:id="rId23"/>
  </p:handoutMasterIdLst>
  <p:sldIdLst>
    <p:sldId id="488" r:id="rId6"/>
    <p:sldId id="489" r:id="rId7"/>
    <p:sldId id="490" r:id="rId8"/>
    <p:sldId id="519" r:id="rId9"/>
    <p:sldId id="492" r:id="rId10"/>
    <p:sldId id="463" r:id="rId11"/>
    <p:sldId id="520" r:id="rId12"/>
    <p:sldId id="523" r:id="rId13"/>
    <p:sldId id="521" r:id="rId14"/>
    <p:sldId id="530" r:id="rId15"/>
    <p:sldId id="524" r:id="rId16"/>
    <p:sldId id="529" r:id="rId17"/>
    <p:sldId id="525" r:id="rId18"/>
    <p:sldId id="526" r:id="rId19"/>
    <p:sldId id="527" r:id="rId20"/>
    <p:sldId id="532" r:id="rId21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32D"/>
    <a:srgbClr val="FF9900"/>
    <a:srgbClr val="FF3300"/>
    <a:srgbClr val="3333FF"/>
    <a:srgbClr val="CC6600"/>
    <a:srgbClr val="FFCC00"/>
    <a:srgbClr val="81A4C7"/>
    <a:srgbClr val="FF5050"/>
    <a:srgbClr val="FF6600"/>
    <a:srgbClr val="FFE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5308" autoAdjust="0"/>
  </p:normalViewPr>
  <p:slideViewPr>
    <p:cSldViewPr>
      <p:cViewPr varScale="1">
        <p:scale>
          <a:sx n="55" d="100"/>
          <a:sy n="55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DIR-868L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工作表1!$A$2:$A$4</c:f>
              <c:strCache>
                <c:ptCount val="3"/>
                <c:pt idx="0">
                  <c:v>2.4G(11n)</c:v>
                </c:pt>
                <c:pt idx="1">
                  <c:v>5G(11ac)</c:v>
                </c:pt>
                <c:pt idx="2">
                  <c:v>2.4G(11n) + 5G(11ac)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250</c:v>
                </c:pt>
                <c:pt idx="1">
                  <c:v>900</c:v>
                </c:pt>
                <c:pt idx="2">
                  <c:v>1150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79648"/>
        <c:axId val="39280640"/>
      </c:barChart>
      <c:catAx>
        <c:axId val="39579648"/>
        <c:scaling>
          <c:orientation val="minMax"/>
        </c:scaling>
        <c:delete val="0"/>
        <c:axPos val="l"/>
        <c:majorTickMark val="out"/>
        <c:minorTickMark val="none"/>
        <c:tickLblPos val="nextTo"/>
        <c:crossAx val="39280640"/>
        <c:crosses val="autoZero"/>
        <c:auto val="1"/>
        <c:lblAlgn val="ctr"/>
        <c:lblOffset val="100"/>
        <c:noMultiLvlLbl val="0"/>
      </c:catAx>
      <c:valAx>
        <c:axId val="39280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579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08B4E-8757-4E99-ACF3-3A9AF85682DC}" type="doc">
      <dgm:prSet loTypeId="urn:microsoft.com/office/officeart/2008/layout/VerticalCurvedLis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zh-TW" altLang="en-US"/>
        </a:p>
      </dgm:t>
    </dgm:pt>
    <dgm:pt modelId="{2A7794BE-5B55-4580-BEB9-4BB91C0FC073}">
      <dgm:prSet phldrT="[文字]" custT="1"/>
      <dgm:spPr/>
      <dgm:t>
        <a:bodyPr/>
        <a:lstStyle/>
        <a:p>
          <a:r>
            <a:rPr lang="en-US" altLang="zh-TW" sz="1400" b="1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New Wi-Fi draft </a:t>
          </a:r>
          <a:r>
            <a:rPr lang="en-US" altLang="zh-TW" sz="1400" b="1" i="1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IEEE 802.11ac, </a:t>
          </a:r>
          <a:r>
            <a:rPr lang="en-US" altLang="zh-TW" sz="1400" b="1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compatible with IEEE 802.11a/b/g/n</a:t>
          </a:r>
          <a:r>
            <a:rPr lang="en-US" altLang="zh-TW" sz="1400" b="1" i="1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  </a:t>
          </a:r>
          <a:endParaRPr lang="zh-TW" altLang="en-US" sz="1400" b="1" dirty="0">
            <a:solidFill>
              <a:schemeClr val="accent3"/>
            </a:solidFill>
            <a:latin typeface="Verdana" pitchFamily="34" charset="0"/>
            <a:cs typeface="Verdana" pitchFamily="34" charset="0"/>
          </a:endParaRPr>
        </a:p>
      </dgm:t>
    </dgm:pt>
    <dgm:pt modelId="{7BDF472A-045A-4303-BF7D-205EDF200130}" type="parTrans" cxnId="{1FE70B71-775C-49A6-8B2F-E006B27BDEC4}">
      <dgm:prSet/>
      <dgm:spPr/>
      <dgm:t>
        <a:bodyPr/>
        <a:lstStyle/>
        <a:p>
          <a:endParaRPr lang="zh-TW" altLang="en-US" sz="1400" b="1">
            <a:latin typeface="Verdana" pitchFamily="34" charset="0"/>
            <a:cs typeface="Verdana" pitchFamily="34" charset="0"/>
          </a:endParaRPr>
        </a:p>
      </dgm:t>
    </dgm:pt>
    <dgm:pt modelId="{7D618A72-1B07-4588-A12F-24E15624D57B}" type="sibTrans" cxnId="{1FE70B71-775C-49A6-8B2F-E006B27BDEC4}">
      <dgm:prSet/>
      <dgm:spPr/>
      <dgm:t>
        <a:bodyPr/>
        <a:lstStyle/>
        <a:p>
          <a:endParaRPr lang="zh-TW" altLang="en-US" sz="1400" b="1">
            <a:latin typeface="Verdana" pitchFamily="34" charset="0"/>
            <a:cs typeface="Verdana" pitchFamily="34" charset="0"/>
          </a:endParaRPr>
        </a:p>
      </dgm:t>
    </dgm:pt>
    <dgm:pt modelId="{5E4CF1F8-312E-4AE9-A806-314D850D95A7}">
      <dgm:prSet phldrT="[文字]" custT="1"/>
      <dgm:spPr/>
      <dgm:t>
        <a:bodyPr/>
        <a:lstStyle/>
        <a:p>
          <a:r>
            <a:rPr lang="en-US" altLang="zh-TW" sz="1400" b="1" dirty="0" smtClean="0">
              <a:solidFill>
                <a:schemeClr val="accent3"/>
              </a:solidFill>
            </a:rPr>
            <a:t>3x3(2.4G)+3x3(5G) MIMO with concurrent dual-band to 1750Mbps</a:t>
          </a:r>
          <a:endParaRPr lang="zh-TW" altLang="en-US" sz="1400" b="1" dirty="0">
            <a:solidFill>
              <a:schemeClr val="accent3"/>
            </a:solidFill>
            <a:latin typeface="+mn-ea"/>
            <a:ea typeface="+mn-ea"/>
          </a:endParaRPr>
        </a:p>
      </dgm:t>
    </dgm:pt>
    <dgm:pt modelId="{5C4256FD-CD56-4E66-8E47-447E4922248B}" type="parTrans" cxnId="{361712B0-70D8-44F3-A231-3AE3B21C0232}">
      <dgm:prSet/>
      <dgm:spPr/>
      <dgm:t>
        <a:bodyPr/>
        <a:lstStyle/>
        <a:p>
          <a:endParaRPr lang="en-US" sz="1400" b="1"/>
        </a:p>
      </dgm:t>
    </dgm:pt>
    <dgm:pt modelId="{7E8D0693-9C42-4438-A86C-E6015CC22AF5}" type="sibTrans" cxnId="{361712B0-70D8-44F3-A231-3AE3B21C0232}">
      <dgm:prSet/>
      <dgm:spPr/>
      <dgm:t>
        <a:bodyPr/>
        <a:lstStyle/>
        <a:p>
          <a:endParaRPr lang="en-US" sz="1400" b="1"/>
        </a:p>
      </dgm:t>
    </dgm:pt>
    <dgm:pt modelId="{DA6A345F-94DD-4317-A41A-9E5EACF5B64A}">
      <dgm:prSet phldrT="[文字]" custT="1"/>
      <dgm:spPr/>
      <dgm:t>
        <a:bodyPr/>
        <a:lstStyle/>
        <a:p>
          <a:r>
            <a:rPr lang="en-US" sz="1400" b="1" dirty="0" err="1" smtClean="0">
              <a:solidFill>
                <a:schemeClr val="accent3"/>
              </a:solidFill>
            </a:rPr>
            <a:t>SharePort</a:t>
          </a:r>
          <a:r>
            <a:rPr lang="en-US" altLang="zh-TW" sz="1400" b="1" baseline="30000" dirty="0" err="1" smtClean="0">
              <a:solidFill>
                <a:schemeClr val="accent3"/>
              </a:solidFill>
            </a:rPr>
            <a:t>TM</a:t>
          </a:r>
          <a:r>
            <a:rPr lang="en-US" sz="1400" b="1" dirty="0" smtClean="0">
              <a:solidFill>
                <a:schemeClr val="accent3"/>
              </a:solidFill>
            </a:rPr>
            <a:t> mobile APP support </a:t>
          </a:r>
          <a:br>
            <a:rPr lang="en-US" sz="1400" b="1" dirty="0" smtClean="0">
              <a:solidFill>
                <a:schemeClr val="accent3"/>
              </a:solidFill>
            </a:rPr>
          </a:br>
          <a:r>
            <a:rPr lang="en-US" sz="1400" b="1" dirty="0" smtClean="0">
              <a:solidFill>
                <a:schemeClr val="accent3"/>
              </a:solidFill>
            </a:rPr>
            <a:t>file sharing and access </a:t>
          </a:r>
          <a:endParaRPr lang="zh-TW" altLang="en-US" sz="1400" b="1" dirty="0">
            <a:solidFill>
              <a:schemeClr val="accent3"/>
            </a:solidFill>
            <a:latin typeface="+mn-ea"/>
            <a:ea typeface="+mn-ea"/>
            <a:cs typeface="Verdana" pitchFamily="34" charset="0"/>
          </a:endParaRPr>
        </a:p>
      </dgm:t>
    </dgm:pt>
    <dgm:pt modelId="{3671485F-C36F-41D3-BBA9-BB862DB37077}" type="parTrans" cxnId="{D95803DB-EBED-4173-8A57-02B8DEA17151}">
      <dgm:prSet/>
      <dgm:spPr/>
      <dgm:t>
        <a:bodyPr/>
        <a:lstStyle/>
        <a:p>
          <a:endParaRPr lang="en-US" sz="1400" b="1"/>
        </a:p>
      </dgm:t>
    </dgm:pt>
    <dgm:pt modelId="{AEEBBAF6-105A-4886-98D6-09D778121511}" type="sibTrans" cxnId="{D95803DB-EBED-4173-8A57-02B8DEA17151}">
      <dgm:prSet/>
      <dgm:spPr/>
      <dgm:t>
        <a:bodyPr/>
        <a:lstStyle/>
        <a:p>
          <a:endParaRPr lang="en-US" sz="1400" b="1"/>
        </a:p>
      </dgm:t>
    </dgm:pt>
    <dgm:pt modelId="{FDE9C25C-D8B5-43F2-989D-7EF38271FB56}">
      <dgm:prSet phldrT="[文字]" custT="1"/>
      <dgm:spPr/>
      <dgm:t>
        <a:bodyPr/>
        <a:lstStyle/>
        <a:p>
          <a:r>
            <a:rPr lang="en-US" sz="1400" b="1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Media server support DLNA and work with iTunes  </a:t>
          </a:r>
          <a:endParaRPr lang="zh-TW" altLang="en-US" sz="1400" b="1" dirty="0">
            <a:solidFill>
              <a:schemeClr val="accent3"/>
            </a:solidFill>
            <a:latin typeface="+mn-ea"/>
            <a:ea typeface="+mn-ea"/>
            <a:cs typeface="Verdana" pitchFamily="34" charset="0"/>
          </a:endParaRPr>
        </a:p>
      </dgm:t>
    </dgm:pt>
    <dgm:pt modelId="{2E8ABECA-5A37-4466-ABDA-315E04E2ECB4}" type="parTrans" cxnId="{9F09ED58-EA9C-4420-ABE9-F2899D50940F}">
      <dgm:prSet/>
      <dgm:spPr/>
      <dgm:t>
        <a:bodyPr/>
        <a:lstStyle/>
        <a:p>
          <a:endParaRPr lang="en-US" sz="1400" b="1"/>
        </a:p>
      </dgm:t>
    </dgm:pt>
    <dgm:pt modelId="{F6D2B95D-D1DE-4272-8533-35A14B5F3EEC}" type="sibTrans" cxnId="{9F09ED58-EA9C-4420-ABE9-F2899D50940F}">
      <dgm:prSet/>
      <dgm:spPr/>
      <dgm:t>
        <a:bodyPr/>
        <a:lstStyle/>
        <a:p>
          <a:endParaRPr lang="en-US" sz="1400" b="1"/>
        </a:p>
      </dgm:t>
    </dgm:pt>
    <dgm:pt modelId="{A94CCC59-F2D4-4B4B-B67F-279949122158}">
      <dgm:prSet phldrT="[文字]" custT="1"/>
      <dgm:spPr/>
      <dgm:t>
        <a:bodyPr/>
        <a:lstStyle/>
        <a:p>
          <a:r>
            <a:rPr lang="en-US" altLang="zh-TW" sz="1400" b="1" dirty="0" smtClean="0">
              <a:solidFill>
                <a:schemeClr val="accent3"/>
              </a:solidFill>
            </a:rPr>
            <a:t>Easy setup : QRS Mobile APP </a:t>
          </a:r>
          <a:br>
            <a:rPr lang="en-US" altLang="zh-TW" sz="1400" b="1" dirty="0" smtClean="0">
              <a:solidFill>
                <a:schemeClr val="accent3"/>
              </a:solidFill>
            </a:rPr>
          </a:br>
          <a:r>
            <a:rPr lang="en-US" altLang="zh-TW" sz="1400" b="1" dirty="0" smtClean="0">
              <a:solidFill>
                <a:schemeClr val="accent3"/>
              </a:solidFill>
            </a:rPr>
            <a:t>and Web-Based Setup Wizard </a:t>
          </a:r>
        </a:p>
      </dgm:t>
    </dgm:pt>
    <dgm:pt modelId="{11B985F5-5A8E-41E6-A644-8AA2E0ADD8C7}" type="parTrans" cxnId="{75319A91-993E-48C1-99F3-7EDF19285E85}">
      <dgm:prSet/>
      <dgm:spPr/>
      <dgm:t>
        <a:bodyPr/>
        <a:lstStyle/>
        <a:p>
          <a:endParaRPr lang="en-US" sz="1400" b="1"/>
        </a:p>
      </dgm:t>
    </dgm:pt>
    <dgm:pt modelId="{F1CAD822-8180-4A3E-8CD8-43898FC93550}" type="sibTrans" cxnId="{75319A91-993E-48C1-99F3-7EDF19285E85}">
      <dgm:prSet/>
      <dgm:spPr/>
      <dgm:t>
        <a:bodyPr/>
        <a:lstStyle/>
        <a:p>
          <a:endParaRPr lang="en-US" sz="1400" b="1"/>
        </a:p>
      </dgm:t>
    </dgm:pt>
    <dgm:pt modelId="{E373950D-A45B-4480-A397-5791CEDF8880}">
      <dgm:prSet phldrT="[文字]" custT="1"/>
      <dgm:spPr/>
      <dgm:t>
        <a:bodyPr/>
        <a:lstStyle/>
        <a:p>
          <a:r>
            <a:rPr lang="en-US" sz="1400" b="1" dirty="0" err="1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mydlink</a:t>
          </a:r>
          <a:r>
            <a:rPr lang="en-US" sz="1400" b="1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 Cloud management service</a:t>
          </a:r>
          <a:endParaRPr lang="en-US" sz="1400" b="1" baseline="30000" dirty="0" smtClean="0">
            <a:solidFill>
              <a:schemeClr val="accent3"/>
            </a:solidFill>
            <a:latin typeface="+mn-ea"/>
            <a:ea typeface="+mn-ea"/>
            <a:cs typeface="Verdana" pitchFamily="34" charset="0"/>
          </a:endParaRPr>
        </a:p>
      </dgm:t>
    </dgm:pt>
    <dgm:pt modelId="{7989654B-122C-4C8D-AF1F-25E2B0BF26F8}" type="parTrans" cxnId="{10BAE308-B757-4FA0-B806-68310EAFAB55}">
      <dgm:prSet/>
      <dgm:spPr/>
      <dgm:t>
        <a:bodyPr/>
        <a:lstStyle/>
        <a:p>
          <a:endParaRPr lang="en-US" sz="1400" b="1"/>
        </a:p>
      </dgm:t>
    </dgm:pt>
    <dgm:pt modelId="{5BFFDB51-C15B-44AF-81EF-4F25407DF3AD}" type="sibTrans" cxnId="{10BAE308-B757-4FA0-B806-68310EAFAB55}">
      <dgm:prSet/>
      <dgm:spPr/>
      <dgm:t>
        <a:bodyPr/>
        <a:lstStyle/>
        <a:p>
          <a:endParaRPr lang="en-US" sz="1400" b="1"/>
        </a:p>
      </dgm:t>
    </dgm:pt>
    <dgm:pt modelId="{B7FAC724-85A0-4AA8-B0B0-C171F96EDB34}">
      <dgm:prSet phldrT="[文字]" custT="1"/>
      <dgm:spPr/>
      <dgm:t>
        <a:bodyPr/>
        <a:lstStyle/>
        <a:p>
          <a:r>
            <a:rPr lang="en-US" altLang="zh-TW" sz="1400" b="1" dirty="0" smtClean="0">
              <a:solidFill>
                <a:schemeClr val="accent3"/>
              </a:solidFill>
              <a:latin typeface="+mn-ea"/>
              <a:ea typeface="+mn-ea"/>
            </a:rPr>
            <a:t>USB 3.0 for </a:t>
          </a:r>
          <a:r>
            <a:rPr lang="en-US" altLang="zh-TW" sz="1400" b="1" dirty="0" err="1" smtClean="0">
              <a:solidFill>
                <a:schemeClr val="accent3"/>
              </a:solidFill>
              <a:latin typeface="+mn-ea"/>
              <a:ea typeface="+mn-ea"/>
            </a:rPr>
            <a:t>SuperSpeed</a:t>
          </a:r>
          <a:r>
            <a:rPr lang="en-US" altLang="zh-TW" sz="1400" b="1" dirty="0" smtClean="0">
              <a:solidFill>
                <a:schemeClr val="accent3"/>
              </a:solidFill>
              <a:latin typeface="+mn-ea"/>
              <a:ea typeface="+mn-ea"/>
            </a:rPr>
            <a:t> file transfer </a:t>
          </a:r>
          <a:endParaRPr lang="zh-TW" altLang="en-US" sz="1400" b="1" dirty="0">
            <a:solidFill>
              <a:schemeClr val="accent3"/>
            </a:solidFill>
            <a:latin typeface="+mn-ea"/>
            <a:ea typeface="+mn-ea"/>
          </a:endParaRPr>
        </a:p>
      </dgm:t>
    </dgm:pt>
    <dgm:pt modelId="{85BF3F61-C269-456F-819B-F2EC64DD442D}" type="parTrans" cxnId="{A282DDAF-4ED0-4250-AADD-1D814D4677B1}">
      <dgm:prSet/>
      <dgm:spPr/>
      <dgm:t>
        <a:bodyPr/>
        <a:lstStyle/>
        <a:p>
          <a:endParaRPr lang="en-US" sz="1400"/>
        </a:p>
      </dgm:t>
    </dgm:pt>
    <dgm:pt modelId="{880C415D-0343-4A1D-A46B-09E2130CC918}" type="sibTrans" cxnId="{A282DDAF-4ED0-4250-AADD-1D814D4677B1}">
      <dgm:prSet/>
      <dgm:spPr/>
      <dgm:t>
        <a:bodyPr/>
        <a:lstStyle/>
        <a:p>
          <a:endParaRPr lang="en-US" sz="1400"/>
        </a:p>
      </dgm:t>
    </dgm:pt>
    <dgm:pt modelId="{AD78DD91-D4C7-4706-9D24-9DEF401ACF1A}" type="pres">
      <dgm:prSet presAssocID="{43B08B4E-8757-4E99-ACF3-3A9AF85682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7226586-8315-4623-BF12-424DB7E29706}" type="pres">
      <dgm:prSet presAssocID="{43B08B4E-8757-4E99-ACF3-3A9AF85682DC}" presName="Name1" presStyleCnt="0"/>
      <dgm:spPr/>
      <dgm:t>
        <a:bodyPr/>
        <a:lstStyle/>
        <a:p>
          <a:endParaRPr lang="zh-TW" altLang="en-US"/>
        </a:p>
      </dgm:t>
    </dgm:pt>
    <dgm:pt modelId="{14B22982-C23C-4C46-A821-534F5A2C9854}" type="pres">
      <dgm:prSet presAssocID="{43B08B4E-8757-4E99-ACF3-3A9AF85682DC}" presName="cycle" presStyleCnt="0"/>
      <dgm:spPr/>
      <dgm:t>
        <a:bodyPr/>
        <a:lstStyle/>
        <a:p>
          <a:endParaRPr lang="zh-TW" altLang="en-US"/>
        </a:p>
      </dgm:t>
    </dgm:pt>
    <dgm:pt modelId="{10A6F6B3-11BC-45E1-B44C-24F3D977575B}" type="pres">
      <dgm:prSet presAssocID="{43B08B4E-8757-4E99-ACF3-3A9AF85682DC}" presName="srcNode" presStyleLbl="node1" presStyleIdx="0" presStyleCnt="7"/>
      <dgm:spPr/>
      <dgm:t>
        <a:bodyPr/>
        <a:lstStyle/>
        <a:p>
          <a:endParaRPr lang="zh-TW" altLang="en-US"/>
        </a:p>
      </dgm:t>
    </dgm:pt>
    <dgm:pt modelId="{B7360497-7964-4B44-B753-B4F2F2E710C7}" type="pres">
      <dgm:prSet presAssocID="{43B08B4E-8757-4E99-ACF3-3A9AF85682D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BF08A41-0F53-4097-B24D-0E4A9D9BBC51}" type="pres">
      <dgm:prSet presAssocID="{43B08B4E-8757-4E99-ACF3-3A9AF85682DC}" presName="extraNode" presStyleLbl="node1" presStyleIdx="0" presStyleCnt="7"/>
      <dgm:spPr/>
      <dgm:t>
        <a:bodyPr/>
        <a:lstStyle/>
        <a:p>
          <a:endParaRPr lang="zh-TW" altLang="en-US"/>
        </a:p>
      </dgm:t>
    </dgm:pt>
    <dgm:pt modelId="{A0E7C287-1081-4238-980E-1F6B372E26C2}" type="pres">
      <dgm:prSet presAssocID="{43B08B4E-8757-4E99-ACF3-3A9AF85682DC}" presName="dstNode" presStyleLbl="node1" presStyleIdx="0" presStyleCnt="7"/>
      <dgm:spPr/>
      <dgm:t>
        <a:bodyPr/>
        <a:lstStyle/>
        <a:p>
          <a:endParaRPr lang="zh-TW" altLang="en-US"/>
        </a:p>
      </dgm:t>
    </dgm:pt>
    <dgm:pt modelId="{41254EC9-2502-42FF-B276-83B896E69717}" type="pres">
      <dgm:prSet presAssocID="{2A7794BE-5B55-4580-BEB9-4BB91C0FC073}" presName="text_1" presStyleLbl="node1" presStyleIdx="0" presStyleCnt="7" custScaleY="972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A78AB3-9F09-49B5-BE48-70585766123F}" type="pres">
      <dgm:prSet presAssocID="{2A7794BE-5B55-4580-BEB9-4BB91C0FC073}" presName="accent_1" presStyleCnt="0"/>
      <dgm:spPr/>
      <dgm:t>
        <a:bodyPr/>
        <a:lstStyle/>
        <a:p>
          <a:endParaRPr lang="zh-TW" altLang="en-US"/>
        </a:p>
      </dgm:t>
    </dgm:pt>
    <dgm:pt modelId="{191E15E5-52DD-441F-B31C-0F17E6C52571}" type="pres">
      <dgm:prSet presAssocID="{2A7794BE-5B55-4580-BEB9-4BB91C0FC073}" presName="accentRepeatNode" presStyleLbl="solidFgAcc1" presStyleIdx="0" presStyleCnt="7"/>
      <dgm:spPr/>
      <dgm:t>
        <a:bodyPr/>
        <a:lstStyle/>
        <a:p>
          <a:endParaRPr lang="zh-TW" altLang="en-US"/>
        </a:p>
      </dgm:t>
    </dgm:pt>
    <dgm:pt modelId="{1D046B0F-6DF4-445E-9963-A7F8971B157D}" type="pres">
      <dgm:prSet presAssocID="{5E4CF1F8-312E-4AE9-A806-314D850D95A7}" presName="text_2" presStyleLbl="node1" presStyleIdx="1" presStyleCnt="7" custScaleY="12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4D551-CB5A-4F35-90BB-78BC6DE6B0FA}" type="pres">
      <dgm:prSet presAssocID="{5E4CF1F8-312E-4AE9-A806-314D850D95A7}" presName="accent_2" presStyleCnt="0"/>
      <dgm:spPr/>
    </dgm:pt>
    <dgm:pt modelId="{AD0746D3-0B60-4155-A573-FBE44A0A91AF}" type="pres">
      <dgm:prSet presAssocID="{5E4CF1F8-312E-4AE9-A806-314D850D95A7}" presName="accentRepeatNode" presStyleLbl="solidFgAcc1" presStyleIdx="1" presStyleCnt="7"/>
      <dgm:spPr/>
    </dgm:pt>
    <dgm:pt modelId="{EE3EFD02-0FEC-47AF-89B9-63F607DC6D36}" type="pres">
      <dgm:prSet presAssocID="{B7FAC724-85A0-4AA8-B0B0-C171F96EDB3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F4000-347B-4AF4-8C84-09FB7AFF429D}" type="pres">
      <dgm:prSet presAssocID="{B7FAC724-85A0-4AA8-B0B0-C171F96EDB34}" presName="accent_3" presStyleCnt="0"/>
      <dgm:spPr/>
    </dgm:pt>
    <dgm:pt modelId="{72B61AD1-1A16-488F-B443-053E22500CC4}" type="pres">
      <dgm:prSet presAssocID="{B7FAC724-85A0-4AA8-B0B0-C171F96EDB34}" presName="accentRepeatNode" presStyleLbl="solidFgAcc1" presStyleIdx="2" presStyleCnt="7"/>
      <dgm:spPr/>
    </dgm:pt>
    <dgm:pt modelId="{9AC20AA8-06A1-476F-81B9-A3A6756289E6}" type="pres">
      <dgm:prSet presAssocID="{DA6A345F-94DD-4317-A41A-9E5EACF5B64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9122F-9E82-4CDF-A66F-658C00142524}" type="pres">
      <dgm:prSet presAssocID="{DA6A345F-94DD-4317-A41A-9E5EACF5B64A}" presName="accent_4" presStyleCnt="0"/>
      <dgm:spPr/>
    </dgm:pt>
    <dgm:pt modelId="{04B51FA1-AD23-4B0D-9E3C-36E23E5BD242}" type="pres">
      <dgm:prSet presAssocID="{DA6A345F-94DD-4317-A41A-9E5EACF5B64A}" presName="accentRepeatNode" presStyleLbl="solidFgAcc1" presStyleIdx="3" presStyleCnt="7"/>
      <dgm:spPr/>
    </dgm:pt>
    <dgm:pt modelId="{6D448FA1-6BB0-48E5-B329-AE524DEF7F3A}" type="pres">
      <dgm:prSet presAssocID="{FDE9C25C-D8B5-43F2-989D-7EF38271FB5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3A592-AE1D-424D-BCC2-3A56CC0D6A7E}" type="pres">
      <dgm:prSet presAssocID="{FDE9C25C-D8B5-43F2-989D-7EF38271FB56}" presName="accent_5" presStyleCnt="0"/>
      <dgm:spPr/>
    </dgm:pt>
    <dgm:pt modelId="{B4A39C24-3C77-42AA-8040-3B45059DE9E4}" type="pres">
      <dgm:prSet presAssocID="{FDE9C25C-D8B5-43F2-989D-7EF38271FB56}" presName="accentRepeatNode" presStyleLbl="solidFgAcc1" presStyleIdx="4" presStyleCnt="7"/>
      <dgm:spPr/>
    </dgm:pt>
    <dgm:pt modelId="{E077ECB3-6392-4558-B4D6-B4E565B3766B}" type="pres">
      <dgm:prSet presAssocID="{A94CCC59-F2D4-4B4B-B67F-27994912215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FA425-FE5D-4729-8D5E-EDF3C4B43BE0}" type="pres">
      <dgm:prSet presAssocID="{A94CCC59-F2D4-4B4B-B67F-279949122158}" presName="accent_6" presStyleCnt="0"/>
      <dgm:spPr/>
    </dgm:pt>
    <dgm:pt modelId="{BA5B094F-3D8E-46E6-9B26-BBBD9058A7C0}" type="pres">
      <dgm:prSet presAssocID="{A94CCC59-F2D4-4B4B-B67F-279949122158}" presName="accentRepeatNode" presStyleLbl="solidFgAcc1" presStyleIdx="5" presStyleCnt="7"/>
      <dgm:spPr/>
    </dgm:pt>
    <dgm:pt modelId="{3EF7D63F-9FD4-40E6-ABCE-0BDE2C8D79FB}" type="pres">
      <dgm:prSet presAssocID="{E373950D-A45B-4480-A397-5791CEDF888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F1E67-150D-45FB-AEA4-707A4499F7A2}" type="pres">
      <dgm:prSet presAssocID="{E373950D-A45B-4480-A397-5791CEDF8880}" presName="accent_7" presStyleCnt="0"/>
      <dgm:spPr/>
    </dgm:pt>
    <dgm:pt modelId="{7CA4FC01-2153-4BFC-A438-5F4BCF51000E}" type="pres">
      <dgm:prSet presAssocID="{E373950D-A45B-4480-A397-5791CEDF8880}" presName="accentRepeatNode" presStyleLbl="solidFgAcc1" presStyleIdx="6" presStyleCnt="7"/>
      <dgm:spPr/>
    </dgm:pt>
  </dgm:ptLst>
  <dgm:cxnLst>
    <dgm:cxn modelId="{75319A91-993E-48C1-99F3-7EDF19285E85}" srcId="{43B08B4E-8757-4E99-ACF3-3A9AF85682DC}" destId="{A94CCC59-F2D4-4B4B-B67F-279949122158}" srcOrd="5" destOrd="0" parTransId="{11B985F5-5A8E-41E6-A644-8AA2E0ADD8C7}" sibTransId="{F1CAD822-8180-4A3E-8CD8-43898FC93550}"/>
    <dgm:cxn modelId="{35D09061-1E55-4BC5-901A-62DCA03885C0}" type="presOf" srcId="{A94CCC59-F2D4-4B4B-B67F-279949122158}" destId="{E077ECB3-6392-4558-B4D6-B4E565B3766B}" srcOrd="0" destOrd="0" presId="urn:microsoft.com/office/officeart/2008/layout/VerticalCurvedList"/>
    <dgm:cxn modelId="{E29DC777-26B7-4C33-95E6-F693251F0970}" type="presOf" srcId="{B7FAC724-85A0-4AA8-B0B0-C171F96EDB34}" destId="{EE3EFD02-0FEC-47AF-89B9-63F607DC6D36}" srcOrd="0" destOrd="0" presId="urn:microsoft.com/office/officeart/2008/layout/VerticalCurvedList"/>
    <dgm:cxn modelId="{F318C7E6-4D32-49A0-A207-CC12D1898397}" type="presOf" srcId="{E373950D-A45B-4480-A397-5791CEDF8880}" destId="{3EF7D63F-9FD4-40E6-ABCE-0BDE2C8D79FB}" srcOrd="0" destOrd="0" presId="urn:microsoft.com/office/officeart/2008/layout/VerticalCurvedList"/>
    <dgm:cxn modelId="{9F09ED58-EA9C-4420-ABE9-F2899D50940F}" srcId="{43B08B4E-8757-4E99-ACF3-3A9AF85682DC}" destId="{FDE9C25C-D8B5-43F2-989D-7EF38271FB56}" srcOrd="4" destOrd="0" parTransId="{2E8ABECA-5A37-4466-ABDA-315E04E2ECB4}" sibTransId="{F6D2B95D-D1DE-4272-8533-35A14B5F3EEC}"/>
    <dgm:cxn modelId="{361712B0-70D8-44F3-A231-3AE3B21C0232}" srcId="{43B08B4E-8757-4E99-ACF3-3A9AF85682DC}" destId="{5E4CF1F8-312E-4AE9-A806-314D850D95A7}" srcOrd="1" destOrd="0" parTransId="{5C4256FD-CD56-4E66-8E47-447E4922248B}" sibTransId="{7E8D0693-9C42-4438-A86C-E6015CC22AF5}"/>
    <dgm:cxn modelId="{D564B07E-9205-4F94-809F-4844576B45FA}" type="presOf" srcId="{5E4CF1F8-312E-4AE9-A806-314D850D95A7}" destId="{1D046B0F-6DF4-445E-9963-A7F8971B157D}" srcOrd="0" destOrd="0" presId="urn:microsoft.com/office/officeart/2008/layout/VerticalCurvedList"/>
    <dgm:cxn modelId="{79A1F493-423C-4A60-8BC1-C120D48069D0}" type="presOf" srcId="{FDE9C25C-D8B5-43F2-989D-7EF38271FB56}" destId="{6D448FA1-6BB0-48E5-B329-AE524DEF7F3A}" srcOrd="0" destOrd="0" presId="urn:microsoft.com/office/officeart/2008/layout/VerticalCurvedList"/>
    <dgm:cxn modelId="{49347E5C-C69B-46C6-99C7-3A07D16A8E86}" type="presOf" srcId="{2A7794BE-5B55-4580-BEB9-4BB91C0FC073}" destId="{41254EC9-2502-42FF-B276-83B896E69717}" srcOrd="0" destOrd="0" presId="urn:microsoft.com/office/officeart/2008/layout/VerticalCurvedList"/>
    <dgm:cxn modelId="{33CB6D8F-B0AA-496A-BC3D-31B59C0A4796}" type="presOf" srcId="{DA6A345F-94DD-4317-A41A-9E5EACF5B64A}" destId="{9AC20AA8-06A1-476F-81B9-A3A6756289E6}" srcOrd="0" destOrd="0" presId="urn:microsoft.com/office/officeart/2008/layout/VerticalCurvedList"/>
    <dgm:cxn modelId="{50B33465-7C3C-4B3E-A8C9-8E1C233472A3}" type="presOf" srcId="{43B08B4E-8757-4E99-ACF3-3A9AF85682DC}" destId="{AD78DD91-D4C7-4706-9D24-9DEF401ACF1A}" srcOrd="0" destOrd="0" presId="urn:microsoft.com/office/officeart/2008/layout/VerticalCurvedList"/>
    <dgm:cxn modelId="{A282DDAF-4ED0-4250-AADD-1D814D4677B1}" srcId="{43B08B4E-8757-4E99-ACF3-3A9AF85682DC}" destId="{B7FAC724-85A0-4AA8-B0B0-C171F96EDB34}" srcOrd="2" destOrd="0" parTransId="{85BF3F61-C269-456F-819B-F2EC64DD442D}" sibTransId="{880C415D-0343-4A1D-A46B-09E2130CC918}"/>
    <dgm:cxn modelId="{D95803DB-EBED-4173-8A57-02B8DEA17151}" srcId="{43B08B4E-8757-4E99-ACF3-3A9AF85682DC}" destId="{DA6A345F-94DD-4317-A41A-9E5EACF5B64A}" srcOrd="3" destOrd="0" parTransId="{3671485F-C36F-41D3-BBA9-BB862DB37077}" sibTransId="{AEEBBAF6-105A-4886-98D6-09D778121511}"/>
    <dgm:cxn modelId="{1FE70B71-775C-49A6-8B2F-E006B27BDEC4}" srcId="{43B08B4E-8757-4E99-ACF3-3A9AF85682DC}" destId="{2A7794BE-5B55-4580-BEB9-4BB91C0FC073}" srcOrd="0" destOrd="0" parTransId="{7BDF472A-045A-4303-BF7D-205EDF200130}" sibTransId="{7D618A72-1B07-4588-A12F-24E15624D57B}"/>
    <dgm:cxn modelId="{10BAE308-B757-4FA0-B806-68310EAFAB55}" srcId="{43B08B4E-8757-4E99-ACF3-3A9AF85682DC}" destId="{E373950D-A45B-4480-A397-5791CEDF8880}" srcOrd="6" destOrd="0" parTransId="{7989654B-122C-4C8D-AF1F-25E2B0BF26F8}" sibTransId="{5BFFDB51-C15B-44AF-81EF-4F25407DF3AD}"/>
    <dgm:cxn modelId="{71C960CC-7A6E-4EA6-A103-984F8CDB20A5}" type="presOf" srcId="{7D618A72-1B07-4588-A12F-24E15624D57B}" destId="{B7360497-7964-4B44-B753-B4F2F2E710C7}" srcOrd="0" destOrd="0" presId="urn:microsoft.com/office/officeart/2008/layout/VerticalCurvedList"/>
    <dgm:cxn modelId="{5732161B-BE3F-49CF-A241-418CEA81E03E}" type="presParOf" srcId="{AD78DD91-D4C7-4706-9D24-9DEF401ACF1A}" destId="{C7226586-8315-4623-BF12-424DB7E29706}" srcOrd="0" destOrd="0" presId="urn:microsoft.com/office/officeart/2008/layout/VerticalCurvedList"/>
    <dgm:cxn modelId="{F8E5CCAE-0FCF-4772-AB15-5FDF7C82F058}" type="presParOf" srcId="{C7226586-8315-4623-BF12-424DB7E29706}" destId="{14B22982-C23C-4C46-A821-534F5A2C9854}" srcOrd="0" destOrd="0" presId="urn:microsoft.com/office/officeart/2008/layout/VerticalCurvedList"/>
    <dgm:cxn modelId="{8565B702-4102-49FF-AA81-1CE3F099878A}" type="presParOf" srcId="{14B22982-C23C-4C46-A821-534F5A2C9854}" destId="{10A6F6B3-11BC-45E1-B44C-24F3D977575B}" srcOrd="0" destOrd="0" presId="urn:microsoft.com/office/officeart/2008/layout/VerticalCurvedList"/>
    <dgm:cxn modelId="{8B9CE7E7-A408-4AFD-B109-8C60E7B797B3}" type="presParOf" srcId="{14B22982-C23C-4C46-A821-534F5A2C9854}" destId="{B7360497-7964-4B44-B753-B4F2F2E710C7}" srcOrd="1" destOrd="0" presId="urn:microsoft.com/office/officeart/2008/layout/VerticalCurvedList"/>
    <dgm:cxn modelId="{ACF6ABE8-79E0-40DC-8DD3-6CE7CE60581C}" type="presParOf" srcId="{14B22982-C23C-4C46-A821-534F5A2C9854}" destId="{FBF08A41-0F53-4097-B24D-0E4A9D9BBC51}" srcOrd="2" destOrd="0" presId="urn:microsoft.com/office/officeart/2008/layout/VerticalCurvedList"/>
    <dgm:cxn modelId="{BF9DBF40-61B1-4DD2-9735-4BAF6BB444C6}" type="presParOf" srcId="{14B22982-C23C-4C46-A821-534F5A2C9854}" destId="{A0E7C287-1081-4238-980E-1F6B372E26C2}" srcOrd="3" destOrd="0" presId="urn:microsoft.com/office/officeart/2008/layout/VerticalCurvedList"/>
    <dgm:cxn modelId="{E06CFE42-65BC-4D95-AF88-EF358E7AA3EF}" type="presParOf" srcId="{C7226586-8315-4623-BF12-424DB7E29706}" destId="{41254EC9-2502-42FF-B276-83B896E69717}" srcOrd="1" destOrd="0" presId="urn:microsoft.com/office/officeart/2008/layout/VerticalCurvedList"/>
    <dgm:cxn modelId="{B55C205B-C525-4606-BE8E-B8BA1E175554}" type="presParOf" srcId="{C7226586-8315-4623-BF12-424DB7E29706}" destId="{51A78AB3-9F09-49B5-BE48-70585766123F}" srcOrd="2" destOrd="0" presId="urn:microsoft.com/office/officeart/2008/layout/VerticalCurvedList"/>
    <dgm:cxn modelId="{A84B0FC0-8DB6-42BC-B15B-21AFDD3A9533}" type="presParOf" srcId="{51A78AB3-9F09-49B5-BE48-70585766123F}" destId="{191E15E5-52DD-441F-B31C-0F17E6C52571}" srcOrd="0" destOrd="0" presId="urn:microsoft.com/office/officeart/2008/layout/VerticalCurvedList"/>
    <dgm:cxn modelId="{01E23D37-4464-424F-B70F-43DBC5CA64CC}" type="presParOf" srcId="{C7226586-8315-4623-BF12-424DB7E29706}" destId="{1D046B0F-6DF4-445E-9963-A7F8971B157D}" srcOrd="3" destOrd="0" presId="urn:microsoft.com/office/officeart/2008/layout/VerticalCurvedList"/>
    <dgm:cxn modelId="{3A974D40-9C9B-4A94-A0FF-83C264143BC4}" type="presParOf" srcId="{C7226586-8315-4623-BF12-424DB7E29706}" destId="{5EB4D551-CB5A-4F35-90BB-78BC6DE6B0FA}" srcOrd="4" destOrd="0" presId="urn:microsoft.com/office/officeart/2008/layout/VerticalCurvedList"/>
    <dgm:cxn modelId="{73F555AA-2734-45C9-80C4-F36E3CA18C25}" type="presParOf" srcId="{5EB4D551-CB5A-4F35-90BB-78BC6DE6B0FA}" destId="{AD0746D3-0B60-4155-A573-FBE44A0A91AF}" srcOrd="0" destOrd="0" presId="urn:microsoft.com/office/officeart/2008/layout/VerticalCurvedList"/>
    <dgm:cxn modelId="{889706A0-E292-4617-9077-37EEDE5ECFE9}" type="presParOf" srcId="{C7226586-8315-4623-BF12-424DB7E29706}" destId="{EE3EFD02-0FEC-47AF-89B9-63F607DC6D36}" srcOrd="5" destOrd="0" presId="urn:microsoft.com/office/officeart/2008/layout/VerticalCurvedList"/>
    <dgm:cxn modelId="{277CB9B8-646D-4A4E-96F0-10E18B6B8013}" type="presParOf" srcId="{C7226586-8315-4623-BF12-424DB7E29706}" destId="{010F4000-347B-4AF4-8C84-09FB7AFF429D}" srcOrd="6" destOrd="0" presId="urn:microsoft.com/office/officeart/2008/layout/VerticalCurvedList"/>
    <dgm:cxn modelId="{BE36249B-6A1F-4879-B245-0076815866CC}" type="presParOf" srcId="{010F4000-347B-4AF4-8C84-09FB7AFF429D}" destId="{72B61AD1-1A16-488F-B443-053E22500CC4}" srcOrd="0" destOrd="0" presId="urn:microsoft.com/office/officeart/2008/layout/VerticalCurvedList"/>
    <dgm:cxn modelId="{9C1E96B4-A4B6-4CE9-A5B4-E78636DEFB5F}" type="presParOf" srcId="{C7226586-8315-4623-BF12-424DB7E29706}" destId="{9AC20AA8-06A1-476F-81B9-A3A6756289E6}" srcOrd="7" destOrd="0" presId="urn:microsoft.com/office/officeart/2008/layout/VerticalCurvedList"/>
    <dgm:cxn modelId="{9970A2CD-E66F-4900-B9C6-9DF7FDEF786C}" type="presParOf" srcId="{C7226586-8315-4623-BF12-424DB7E29706}" destId="{B439122F-9E82-4CDF-A66F-658C00142524}" srcOrd="8" destOrd="0" presId="urn:microsoft.com/office/officeart/2008/layout/VerticalCurvedList"/>
    <dgm:cxn modelId="{2C15AE90-74D1-4B0C-BE9A-6D6F43B85EAD}" type="presParOf" srcId="{B439122F-9E82-4CDF-A66F-658C00142524}" destId="{04B51FA1-AD23-4B0D-9E3C-36E23E5BD242}" srcOrd="0" destOrd="0" presId="urn:microsoft.com/office/officeart/2008/layout/VerticalCurvedList"/>
    <dgm:cxn modelId="{CDB48397-E262-4AF3-8DBF-A02074FDE673}" type="presParOf" srcId="{C7226586-8315-4623-BF12-424DB7E29706}" destId="{6D448FA1-6BB0-48E5-B329-AE524DEF7F3A}" srcOrd="9" destOrd="0" presId="urn:microsoft.com/office/officeart/2008/layout/VerticalCurvedList"/>
    <dgm:cxn modelId="{DEDE4D0D-F501-473F-80A3-D54B0260F3F8}" type="presParOf" srcId="{C7226586-8315-4623-BF12-424DB7E29706}" destId="{B313A592-AE1D-424D-BCC2-3A56CC0D6A7E}" srcOrd="10" destOrd="0" presId="urn:microsoft.com/office/officeart/2008/layout/VerticalCurvedList"/>
    <dgm:cxn modelId="{096AC8F9-EBD4-4134-B325-914BA19F83A9}" type="presParOf" srcId="{B313A592-AE1D-424D-BCC2-3A56CC0D6A7E}" destId="{B4A39C24-3C77-42AA-8040-3B45059DE9E4}" srcOrd="0" destOrd="0" presId="urn:microsoft.com/office/officeart/2008/layout/VerticalCurvedList"/>
    <dgm:cxn modelId="{845DF821-CB50-42F1-9505-91D35989B405}" type="presParOf" srcId="{C7226586-8315-4623-BF12-424DB7E29706}" destId="{E077ECB3-6392-4558-B4D6-B4E565B3766B}" srcOrd="11" destOrd="0" presId="urn:microsoft.com/office/officeart/2008/layout/VerticalCurvedList"/>
    <dgm:cxn modelId="{A92E7AA0-9B81-4865-93F6-350AFA931556}" type="presParOf" srcId="{C7226586-8315-4623-BF12-424DB7E29706}" destId="{718FA425-FE5D-4729-8D5E-EDF3C4B43BE0}" srcOrd="12" destOrd="0" presId="urn:microsoft.com/office/officeart/2008/layout/VerticalCurvedList"/>
    <dgm:cxn modelId="{985A7639-3343-45F8-B5D9-E03A952D4BF5}" type="presParOf" srcId="{718FA425-FE5D-4729-8D5E-EDF3C4B43BE0}" destId="{BA5B094F-3D8E-46E6-9B26-BBBD9058A7C0}" srcOrd="0" destOrd="0" presId="urn:microsoft.com/office/officeart/2008/layout/VerticalCurvedList"/>
    <dgm:cxn modelId="{DE2C0BCB-8362-4807-A939-C63DEA8E26B5}" type="presParOf" srcId="{C7226586-8315-4623-BF12-424DB7E29706}" destId="{3EF7D63F-9FD4-40E6-ABCE-0BDE2C8D79FB}" srcOrd="13" destOrd="0" presId="urn:microsoft.com/office/officeart/2008/layout/VerticalCurvedList"/>
    <dgm:cxn modelId="{820D724C-5A5A-4393-B970-A53CDB97CE9A}" type="presParOf" srcId="{C7226586-8315-4623-BF12-424DB7E29706}" destId="{A97F1E67-150D-45FB-AEA4-707A4499F7A2}" srcOrd="14" destOrd="0" presId="urn:microsoft.com/office/officeart/2008/layout/VerticalCurvedList"/>
    <dgm:cxn modelId="{BF14241B-BB2E-4F81-A291-7A89F56CBDBC}" type="presParOf" srcId="{A97F1E67-150D-45FB-AEA4-707A4499F7A2}" destId="{7CA4FC01-2153-4BFC-A438-5F4BCF5100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5B80D-E215-47A0-B42A-44EA808D40A0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1FBA70A-529D-49F8-A962-BBB5D831847F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Music</a:t>
          </a:r>
          <a:endParaRPr lang="zh-TW" altLang="en-US" b="1" i="1" u="none" dirty="0">
            <a:effectLst/>
          </a:endParaRPr>
        </a:p>
      </dgm:t>
    </dgm:pt>
    <dgm:pt modelId="{2FBFC1E3-1A1B-4469-8A55-277B9A54A9EF}" type="parTrans" cxnId="{F7E11760-8FCD-4CC0-AB6B-79A97D1925FB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EA57A098-E164-4F08-B225-E74A48C106F0}" type="sibTrans" cxnId="{F7E11760-8FCD-4CC0-AB6B-79A97D1925FB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1DFD26E1-59BF-44F6-B952-3149F4A6FE6F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Photo</a:t>
          </a:r>
          <a:endParaRPr lang="zh-TW" altLang="en-US" b="1" i="1" u="none" dirty="0">
            <a:effectLst/>
          </a:endParaRPr>
        </a:p>
      </dgm:t>
    </dgm:pt>
    <dgm:pt modelId="{7268CE79-75FF-4476-963E-5AAAC8EC9FD2}" type="parTrans" cxnId="{660C3A13-C793-4BD5-80EB-E061734E127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5B8F0E7D-D1C2-4CB8-8920-ADB46FFFE5EF}" type="sibTrans" cxnId="{660C3A13-C793-4BD5-80EB-E061734E127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C8C0B88A-C507-4490-B09A-1C6B7143CB00}">
      <dgm:prSet phldrT="[文字]"/>
      <dgm:spPr/>
      <dgm:t>
        <a:bodyPr/>
        <a:lstStyle/>
        <a:p>
          <a:r>
            <a:rPr lang="en-US" altLang="zh-TW" b="1" i="1" u="none" dirty="0" smtClean="0">
              <a:effectLst/>
            </a:rPr>
            <a:t>Movie</a:t>
          </a:r>
          <a:endParaRPr lang="zh-TW" altLang="en-US" b="1" i="1" u="none" dirty="0">
            <a:effectLst/>
          </a:endParaRPr>
        </a:p>
      </dgm:t>
    </dgm:pt>
    <dgm:pt modelId="{177328B5-2897-418C-8395-FFE0A5B1C0A4}" type="parTrans" cxnId="{75D07479-84D3-4106-BB1C-C84EE84DC4C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3789FB79-4482-48C5-A090-FE0D68B84DA3}" type="sibTrans" cxnId="{75D07479-84D3-4106-BB1C-C84EE84DC4C6}">
      <dgm:prSet/>
      <dgm:spPr/>
      <dgm:t>
        <a:bodyPr/>
        <a:lstStyle/>
        <a:p>
          <a:endParaRPr lang="zh-TW" altLang="en-US" b="1" i="1" u="none">
            <a:effectLst/>
          </a:endParaRPr>
        </a:p>
      </dgm:t>
    </dgm:pt>
    <dgm:pt modelId="{E61B741B-30AA-424C-AAA4-D199013F1445}" type="pres">
      <dgm:prSet presAssocID="{EF95B80D-E215-47A0-B42A-44EA808D40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53884E-BCD4-4AD9-9048-201713DF998A}" type="pres">
      <dgm:prSet presAssocID="{C1FBA70A-529D-49F8-A962-BBB5D831847F}" presName="node" presStyleLbl="node1" presStyleIdx="0" presStyleCnt="3" custScaleX="81806" custScaleY="73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5234BC-1030-41AF-8F7F-326C73AD3F97}" type="pres">
      <dgm:prSet presAssocID="{EA57A098-E164-4F08-B225-E74A48C106F0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B82EAE37-FBCB-428F-934C-BC3938E2E888}" type="pres">
      <dgm:prSet presAssocID="{EA57A098-E164-4F08-B225-E74A48C106F0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680502F-479C-4800-809B-C1F401BE3773}" type="pres">
      <dgm:prSet presAssocID="{1DFD26E1-59BF-44F6-B952-3149F4A6FE6F}" presName="node" presStyleLbl="node1" presStyleIdx="1" presStyleCnt="3" custScaleX="81806" custScaleY="73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6EC4B-DFBA-4212-B93A-D8F4189ACFEA}" type="pres">
      <dgm:prSet presAssocID="{5B8F0E7D-D1C2-4CB8-8920-ADB46FFFE5E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5DBCE4D-07F0-42B1-8A24-F4EC86C5D430}" type="pres">
      <dgm:prSet presAssocID="{5B8F0E7D-D1C2-4CB8-8920-ADB46FFFE5E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2941321-1400-4B88-9A26-CB555C482183}" type="pres">
      <dgm:prSet presAssocID="{C8C0B88A-C507-4490-B09A-1C6B7143CB00}" presName="node" presStyleLbl="node1" presStyleIdx="2" presStyleCnt="3" custScaleX="81806" custScaleY="735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C1225-F0BB-4605-979C-53D5BE90CF9D}" type="pres">
      <dgm:prSet presAssocID="{3789FB79-4482-48C5-A090-FE0D68B84DA3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97BC41E-E184-47F6-8F82-2558A0FFC911}" type="pres">
      <dgm:prSet presAssocID="{3789FB79-4482-48C5-A090-FE0D68B84DA3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75D07479-84D3-4106-BB1C-C84EE84DC4C6}" srcId="{EF95B80D-E215-47A0-B42A-44EA808D40A0}" destId="{C8C0B88A-C507-4490-B09A-1C6B7143CB00}" srcOrd="2" destOrd="0" parTransId="{177328B5-2897-418C-8395-FFE0A5B1C0A4}" sibTransId="{3789FB79-4482-48C5-A090-FE0D68B84DA3}"/>
    <dgm:cxn modelId="{AB3EBFD4-E54C-42CE-8254-98266FA5951D}" type="presOf" srcId="{EA57A098-E164-4F08-B225-E74A48C106F0}" destId="{B82EAE37-FBCB-428F-934C-BC3938E2E888}" srcOrd="1" destOrd="0" presId="urn:microsoft.com/office/officeart/2005/8/layout/cycle2"/>
    <dgm:cxn modelId="{F7E11760-8FCD-4CC0-AB6B-79A97D1925FB}" srcId="{EF95B80D-E215-47A0-B42A-44EA808D40A0}" destId="{C1FBA70A-529D-49F8-A962-BBB5D831847F}" srcOrd="0" destOrd="0" parTransId="{2FBFC1E3-1A1B-4469-8A55-277B9A54A9EF}" sibTransId="{EA57A098-E164-4F08-B225-E74A48C106F0}"/>
    <dgm:cxn modelId="{1F271539-F5CE-4DA0-80F3-8B9D0544826A}" type="presOf" srcId="{C8C0B88A-C507-4490-B09A-1C6B7143CB00}" destId="{D2941321-1400-4B88-9A26-CB555C482183}" srcOrd="0" destOrd="0" presId="urn:microsoft.com/office/officeart/2005/8/layout/cycle2"/>
    <dgm:cxn modelId="{CBC7395B-7860-445F-99EF-0C463BB4923F}" type="presOf" srcId="{EF95B80D-E215-47A0-B42A-44EA808D40A0}" destId="{E61B741B-30AA-424C-AAA4-D199013F1445}" srcOrd="0" destOrd="0" presId="urn:microsoft.com/office/officeart/2005/8/layout/cycle2"/>
    <dgm:cxn modelId="{A78055BB-68DF-40F9-8E9E-02D4A8310924}" type="presOf" srcId="{5B8F0E7D-D1C2-4CB8-8920-ADB46FFFE5EF}" destId="{45DBCE4D-07F0-42B1-8A24-F4EC86C5D430}" srcOrd="1" destOrd="0" presId="urn:microsoft.com/office/officeart/2005/8/layout/cycle2"/>
    <dgm:cxn modelId="{BA161D92-91BE-4CF5-809C-2C24B8C37E9C}" type="presOf" srcId="{3789FB79-4482-48C5-A090-FE0D68B84DA3}" destId="{297BC41E-E184-47F6-8F82-2558A0FFC911}" srcOrd="1" destOrd="0" presId="urn:microsoft.com/office/officeart/2005/8/layout/cycle2"/>
    <dgm:cxn modelId="{878F39D6-359B-4A2B-93F3-52C1B17A2DF1}" type="presOf" srcId="{5B8F0E7D-D1C2-4CB8-8920-ADB46FFFE5EF}" destId="{5956EC4B-DFBA-4212-B93A-D8F4189ACFEA}" srcOrd="0" destOrd="0" presId="urn:microsoft.com/office/officeart/2005/8/layout/cycle2"/>
    <dgm:cxn modelId="{44FC2493-7D24-49B6-9098-29224A99CF1B}" type="presOf" srcId="{EA57A098-E164-4F08-B225-E74A48C106F0}" destId="{0E5234BC-1030-41AF-8F7F-326C73AD3F97}" srcOrd="0" destOrd="0" presId="urn:microsoft.com/office/officeart/2005/8/layout/cycle2"/>
    <dgm:cxn modelId="{773FBBC2-8D2B-4544-9EDD-173BB4F30BBE}" type="presOf" srcId="{3789FB79-4482-48C5-A090-FE0D68B84DA3}" destId="{16EC1225-F0BB-4605-979C-53D5BE90CF9D}" srcOrd="0" destOrd="0" presId="urn:microsoft.com/office/officeart/2005/8/layout/cycle2"/>
    <dgm:cxn modelId="{99F169A2-97A5-478B-A831-CE329FFD6626}" type="presOf" srcId="{1DFD26E1-59BF-44F6-B952-3149F4A6FE6F}" destId="{6680502F-479C-4800-809B-C1F401BE3773}" srcOrd="0" destOrd="0" presId="urn:microsoft.com/office/officeart/2005/8/layout/cycle2"/>
    <dgm:cxn modelId="{5AD0C8F0-6551-4879-BBE8-4A78DC9C8B1B}" type="presOf" srcId="{C1FBA70A-529D-49F8-A962-BBB5D831847F}" destId="{6053884E-BCD4-4AD9-9048-201713DF998A}" srcOrd="0" destOrd="0" presId="urn:microsoft.com/office/officeart/2005/8/layout/cycle2"/>
    <dgm:cxn modelId="{660C3A13-C793-4BD5-80EB-E061734E1276}" srcId="{EF95B80D-E215-47A0-B42A-44EA808D40A0}" destId="{1DFD26E1-59BF-44F6-B952-3149F4A6FE6F}" srcOrd="1" destOrd="0" parTransId="{7268CE79-75FF-4476-963E-5AAAC8EC9FD2}" sibTransId="{5B8F0E7D-D1C2-4CB8-8920-ADB46FFFE5EF}"/>
    <dgm:cxn modelId="{FC15830D-CFAB-42CD-B1C2-D20A8520870D}" type="presParOf" srcId="{E61B741B-30AA-424C-AAA4-D199013F1445}" destId="{6053884E-BCD4-4AD9-9048-201713DF998A}" srcOrd="0" destOrd="0" presId="urn:microsoft.com/office/officeart/2005/8/layout/cycle2"/>
    <dgm:cxn modelId="{A2761BCC-C6F0-422C-8DA1-ACB798BF3906}" type="presParOf" srcId="{E61B741B-30AA-424C-AAA4-D199013F1445}" destId="{0E5234BC-1030-41AF-8F7F-326C73AD3F97}" srcOrd="1" destOrd="0" presId="urn:microsoft.com/office/officeart/2005/8/layout/cycle2"/>
    <dgm:cxn modelId="{4EA47459-D56A-4340-A7E7-E449D4698059}" type="presParOf" srcId="{0E5234BC-1030-41AF-8F7F-326C73AD3F97}" destId="{B82EAE37-FBCB-428F-934C-BC3938E2E888}" srcOrd="0" destOrd="0" presId="urn:microsoft.com/office/officeart/2005/8/layout/cycle2"/>
    <dgm:cxn modelId="{71A2A70B-B763-4DD7-A1E4-19D7893AD708}" type="presParOf" srcId="{E61B741B-30AA-424C-AAA4-D199013F1445}" destId="{6680502F-479C-4800-809B-C1F401BE3773}" srcOrd="2" destOrd="0" presId="urn:microsoft.com/office/officeart/2005/8/layout/cycle2"/>
    <dgm:cxn modelId="{BDF7ABEC-16D9-4B49-B503-BE813E5033DB}" type="presParOf" srcId="{E61B741B-30AA-424C-AAA4-D199013F1445}" destId="{5956EC4B-DFBA-4212-B93A-D8F4189ACFEA}" srcOrd="3" destOrd="0" presId="urn:microsoft.com/office/officeart/2005/8/layout/cycle2"/>
    <dgm:cxn modelId="{A2F647EE-1130-4949-930B-2E063EE570BC}" type="presParOf" srcId="{5956EC4B-DFBA-4212-B93A-D8F4189ACFEA}" destId="{45DBCE4D-07F0-42B1-8A24-F4EC86C5D430}" srcOrd="0" destOrd="0" presId="urn:microsoft.com/office/officeart/2005/8/layout/cycle2"/>
    <dgm:cxn modelId="{1689844B-045E-4A50-87A3-F2E9D479F4C4}" type="presParOf" srcId="{E61B741B-30AA-424C-AAA4-D199013F1445}" destId="{D2941321-1400-4B88-9A26-CB555C482183}" srcOrd="4" destOrd="0" presId="urn:microsoft.com/office/officeart/2005/8/layout/cycle2"/>
    <dgm:cxn modelId="{949E918F-A96C-4B17-8715-89E537F8002E}" type="presParOf" srcId="{E61B741B-30AA-424C-AAA4-D199013F1445}" destId="{16EC1225-F0BB-4605-979C-53D5BE90CF9D}" srcOrd="5" destOrd="0" presId="urn:microsoft.com/office/officeart/2005/8/layout/cycle2"/>
    <dgm:cxn modelId="{DA0BE246-883F-44EB-B3BC-EFA1C8A4A461}" type="presParOf" srcId="{16EC1225-F0BB-4605-979C-53D5BE90CF9D}" destId="{297BC41E-E184-47F6-8F82-2558A0FFC9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60497-7964-4B44-B753-B4F2F2E710C7}">
      <dsp:nvSpPr>
        <dsp:cNvPr id="0" name=""/>
        <dsp:cNvSpPr/>
      </dsp:nvSpPr>
      <dsp:spPr>
        <a:xfrm>
          <a:off x="-6014653" y="-920943"/>
          <a:ext cx="7164813" cy="7164813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54EC9-2502-42FF-B276-83B896E69717}">
      <dsp:nvSpPr>
        <dsp:cNvPr id="0" name=""/>
        <dsp:cNvSpPr/>
      </dsp:nvSpPr>
      <dsp:spPr>
        <a:xfrm>
          <a:off x="373403" y="248651"/>
          <a:ext cx="4835050" cy="47040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3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New Wi-Fi draft </a:t>
          </a:r>
          <a:r>
            <a:rPr lang="en-US" altLang="zh-TW" sz="1400" b="1" i="1" kern="1200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IEEE 802.11ac, </a:t>
          </a:r>
          <a:r>
            <a:rPr lang="en-US" altLang="zh-TW" sz="1400" b="1" kern="1200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compatible with IEEE 802.11a/b/g/n</a:t>
          </a:r>
          <a:r>
            <a:rPr lang="en-US" altLang="zh-TW" sz="1400" b="1" i="1" kern="1200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  </a:t>
          </a:r>
          <a:endParaRPr lang="zh-TW" altLang="en-US" sz="1400" b="1" kern="1200" dirty="0">
            <a:solidFill>
              <a:schemeClr val="accent3"/>
            </a:solidFill>
            <a:latin typeface="Verdana" pitchFamily="34" charset="0"/>
            <a:cs typeface="Verdana" pitchFamily="34" charset="0"/>
          </a:endParaRPr>
        </a:p>
      </dsp:txBody>
      <dsp:txXfrm>
        <a:off x="373403" y="248651"/>
        <a:ext cx="4835050" cy="470405"/>
      </dsp:txXfrm>
    </dsp:sp>
    <dsp:sp modelId="{191E15E5-52DD-441F-B31C-0F17E6C52571}">
      <dsp:nvSpPr>
        <dsp:cNvPr id="0" name=""/>
        <dsp:cNvSpPr/>
      </dsp:nvSpPr>
      <dsp:spPr>
        <a:xfrm>
          <a:off x="71061" y="181511"/>
          <a:ext cx="604684" cy="60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046B0F-6DF4-445E-9963-A7F8971B157D}">
      <dsp:nvSpPr>
        <dsp:cNvPr id="0" name=""/>
        <dsp:cNvSpPr/>
      </dsp:nvSpPr>
      <dsp:spPr>
        <a:xfrm>
          <a:off x="811480" y="911327"/>
          <a:ext cx="4396973" cy="59714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973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973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97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3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accent3"/>
              </a:solidFill>
            </a:rPr>
            <a:t>3x3(2.4G)+3x3(5G) MIMO with concurrent dual-band to 1750Mbps</a:t>
          </a:r>
          <a:endParaRPr lang="zh-TW" altLang="en-US" sz="1400" b="1" kern="1200" dirty="0">
            <a:solidFill>
              <a:schemeClr val="accent3"/>
            </a:solidFill>
            <a:latin typeface="+mn-ea"/>
            <a:ea typeface="+mn-ea"/>
          </a:endParaRPr>
        </a:p>
      </dsp:txBody>
      <dsp:txXfrm>
        <a:off x="811480" y="911327"/>
        <a:ext cx="4396973" cy="597147"/>
      </dsp:txXfrm>
    </dsp:sp>
    <dsp:sp modelId="{AD0746D3-0B60-4155-A573-FBE44A0A91AF}">
      <dsp:nvSpPr>
        <dsp:cNvPr id="0" name=""/>
        <dsp:cNvSpPr/>
      </dsp:nvSpPr>
      <dsp:spPr>
        <a:xfrm>
          <a:off x="509137" y="907559"/>
          <a:ext cx="604684" cy="60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97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3EFD02-0FEC-47AF-89B9-63F607DC6D36}">
      <dsp:nvSpPr>
        <dsp:cNvPr id="0" name=""/>
        <dsp:cNvSpPr/>
      </dsp:nvSpPr>
      <dsp:spPr>
        <a:xfrm>
          <a:off x="1051544" y="1693542"/>
          <a:ext cx="4156909" cy="48374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1946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1946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194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3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accent3"/>
              </a:solidFill>
              <a:latin typeface="+mn-ea"/>
              <a:ea typeface="+mn-ea"/>
            </a:rPr>
            <a:t>USB 3.0 for </a:t>
          </a:r>
          <a:r>
            <a:rPr lang="en-US" altLang="zh-TW" sz="1400" b="1" kern="1200" dirty="0" err="1" smtClean="0">
              <a:solidFill>
                <a:schemeClr val="accent3"/>
              </a:solidFill>
              <a:latin typeface="+mn-ea"/>
              <a:ea typeface="+mn-ea"/>
            </a:rPr>
            <a:t>SuperSpeed</a:t>
          </a:r>
          <a:r>
            <a:rPr lang="en-US" altLang="zh-TW" sz="1400" b="1" kern="1200" dirty="0" smtClean="0">
              <a:solidFill>
                <a:schemeClr val="accent3"/>
              </a:solidFill>
              <a:latin typeface="+mn-ea"/>
              <a:ea typeface="+mn-ea"/>
            </a:rPr>
            <a:t> file transfer </a:t>
          </a:r>
          <a:endParaRPr lang="zh-TW" altLang="en-US" sz="1400" b="1" kern="1200" dirty="0">
            <a:solidFill>
              <a:schemeClr val="accent3"/>
            </a:solidFill>
            <a:latin typeface="+mn-ea"/>
            <a:ea typeface="+mn-ea"/>
          </a:endParaRPr>
        </a:p>
      </dsp:txBody>
      <dsp:txXfrm>
        <a:off x="1051544" y="1693542"/>
        <a:ext cx="4156909" cy="483747"/>
      </dsp:txXfrm>
    </dsp:sp>
    <dsp:sp modelId="{72B61AD1-1A16-488F-B443-053E22500CC4}">
      <dsp:nvSpPr>
        <dsp:cNvPr id="0" name=""/>
        <dsp:cNvSpPr/>
      </dsp:nvSpPr>
      <dsp:spPr>
        <a:xfrm>
          <a:off x="749201" y="1633074"/>
          <a:ext cx="604684" cy="60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194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C20AA8-06A1-476F-81B9-A3A6756289E6}">
      <dsp:nvSpPr>
        <dsp:cNvPr id="0" name=""/>
        <dsp:cNvSpPr/>
      </dsp:nvSpPr>
      <dsp:spPr>
        <a:xfrm>
          <a:off x="1128194" y="2419589"/>
          <a:ext cx="4080259" cy="48374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2919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2919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291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3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3"/>
              </a:solidFill>
            </a:rPr>
            <a:t>SharePort</a:t>
          </a:r>
          <a:r>
            <a:rPr lang="en-US" altLang="zh-TW" sz="1400" b="1" kern="1200" baseline="30000" dirty="0" err="1" smtClean="0">
              <a:solidFill>
                <a:schemeClr val="accent3"/>
              </a:solidFill>
            </a:rPr>
            <a:t>TM</a:t>
          </a:r>
          <a:r>
            <a:rPr lang="en-US" sz="1400" b="1" kern="1200" dirty="0" smtClean="0">
              <a:solidFill>
                <a:schemeClr val="accent3"/>
              </a:solidFill>
            </a:rPr>
            <a:t> mobile APP support </a:t>
          </a:r>
          <a:br>
            <a:rPr lang="en-US" sz="1400" b="1" kern="1200" dirty="0" smtClean="0">
              <a:solidFill>
                <a:schemeClr val="accent3"/>
              </a:solidFill>
            </a:rPr>
          </a:br>
          <a:r>
            <a:rPr lang="en-US" sz="1400" b="1" kern="1200" dirty="0" smtClean="0">
              <a:solidFill>
                <a:schemeClr val="accent3"/>
              </a:solidFill>
            </a:rPr>
            <a:t>file sharing and access </a:t>
          </a:r>
          <a:endParaRPr lang="zh-TW" altLang="en-US" sz="1400" b="1" kern="1200" dirty="0">
            <a:solidFill>
              <a:schemeClr val="accent3"/>
            </a:solidFill>
            <a:latin typeface="+mn-ea"/>
            <a:ea typeface="+mn-ea"/>
            <a:cs typeface="Verdana" pitchFamily="34" charset="0"/>
          </a:endParaRPr>
        </a:p>
      </dsp:txBody>
      <dsp:txXfrm>
        <a:off x="1128194" y="2419589"/>
        <a:ext cx="4080259" cy="483747"/>
      </dsp:txXfrm>
    </dsp:sp>
    <dsp:sp modelId="{04B51FA1-AD23-4B0D-9E3C-36E23E5BD242}">
      <dsp:nvSpPr>
        <dsp:cNvPr id="0" name=""/>
        <dsp:cNvSpPr/>
      </dsp:nvSpPr>
      <dsp:spPr>
        <a:xfrm>
          <a:off x="825852" y="2359121"/>
          <a:ext cx="604684" cy="60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291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48FA1-6BB0-48E5-B329-AE524DEF7F3A}">
      <dsp:nvSpPr>
        <dsp:cNvPr id="0" name=""/>
        <dsp:cNvSpPr/>
      </dsp:nvSpPr>
      <dsp:spPr>
        <a:xfrm>
          <a:off x="1051544" y="3145636"/>
          <a:ext cx="4156909" cy="48374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3892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3892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38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3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Media server support DLNA and work with iTunes  </a:t>
          </a:r>
          <a:endParaRPr lang="zh-TW" altLang="en-US" sz="1400" b="1" kern="1200" dirty="0">
            <a:solidFill>
              <a:schemeClr val="accent3"/>
            </a:solidFill>
            <a:latin typeface="+mn-ea"/>
            <a:ea typeface="+mn-ea"/>
            <a:cs typeface="Verdana" pitchFamily="34" charset="0"/>
          </a:endParaRPr>
        </a:p>
      </dsp:txBody>
      <dsp:txXfrm>
        <a:off x="1051544" y="3145636"/>
        <a:ext cx="4156909" cy="483747"/>
      </dsp:txXfrm>
    </dsp:sp>
    <dsp:sp modelId="{B4A39C24-3C77-42AA-8040-3B45059DE9E4}">
      <dsp:nvSpPr>
        <dsp:cNvPr id="0" name=""/>
        <dsp:cNvSpPr/>
      </dsp:nvSpPr>
      <dsp:spPr>
        <a:xfrm>
          <a:off x="749201" y="3085168"/>
          <a:ext cx="604684" cy="60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38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7ECB3-6392-4558-B4D6-B4E565B3766B}">
      <dsp:nvSpPr>
        <dsp:cNvPr id="0" name=""/>
        <dsp:cNvSpPr/>
      </dsp:nvSpPr>
      <dsp:spPr>
        <a:xfrm>
          <a:off x="811480" y="3871151"/>
          <a:ext cx="4396973" cy="48374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4865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4865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486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3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accent3"/>
              </a:solidFill>
            </a:rPr>
            <a:t>Easy setup : QRS Mobile APP </a:t>
          </a:r>
          <a:br>
            <a:rPr lang="en-US" altLang="zh-TW" sz="1400" b="1" kern="1200" dirty="0" smtClean="0">
              <a:solidFill>
                <a:schemeClr val="accent3"/>
              </a:solidFill>
            </a:rPr>
          </a:br>
          <a:r>
            <a:rPr lang="en-US" altLang="zh-TW" sz="1400" b="1" kern="1200" dirty="0" smtClean="0">
              <a:solidFill>
                <a:schemeClr val="accent3"/>
              </a:solidFill>
            </a:rPr>
            <a:t>and Web-Based Setup Wizard </a:t>
          </a:r>
        </a:p>
      </dsp:txBody>
      <dsp:txXfrm>
        <a:off x="811480" y="3871151"/>
        <a:ext cx="4396973" cy="483747"/>
      </dsp:txXfrm>
    </dsp:sp>
    <dsp:sp modelId="{BA5B094F-3D8E-46E6-9B26-BBBD9058A7C0}">
      <dsp:nvSpPr>
        <dsp:cNvPr id="0" name=""/>
        <dsp:cNvSpPr/>
      </dsp:nvSpPr>
      <dsp:spPr>
        <a:xfrm>
          <a:off x="509137" y="3810683"/>
          <a:ext cx="604684" cy="60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486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F7D63F-9FD4-40E6-ABCE-0BDE2C8D79FB}">
      <dsp:nvSpPr>
        <dsp:cNvPr id="0" name=""/>
        <dsp:cNvSpPr/>
      </dsp:nvSpPr>
      <dsp:spPr>
        <a:xfrm>
          <a:off x="373403" y="4597199"/>
          <a:ext cx="4835050" cy="48374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5838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5838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583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3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mydlink</a:t>
          </a:r>
          <a:r>
            <a:rPr lang="en-US" sz="1400" b="1" kern="1200" dirty="0" smtClean="0">
              <a:solidFill>
                <a:schemeClr val="accent3"/>
              </a:solidFill>
              <a:latin typeface="+mn-ea"/>
              <a:ea typeface="+mn-ea"/>
              <a:cs typeface="Verdana" pitchFamily="34" charset="0"/>
            </a:rPr>
            <a:t> Cloud management service</a:t>
          </a:r>
          <a:endParaRPr lang="en-US" sz="1400" b="1" kern="1200" baseline="30000" dirty="0" smtClean="0">
            <a:solidFill>
              <a:schemeClr val="accent3"/>
            </a:solidFill>
            <a:latin typeface="+mn-ea"/>
            <a:ea typeface="+mn-ea"/>
            <a:cs typeface="Verdana" pitchFamily="34" charset="0"/>
          </a:endParaRPr>
        </a:p>
      </dsp:txBody>
      <dsp:txXfrm>
        <a:off x="373403" y="4597199"/>
        <a:ext cx="4835050" cy="483747"/>
      </dsp:txXfrm>
    </dsp:sp>
    <dsp:sp modelId="{7CA4FC01-2153-4BFC-A438-5F4BCF51000E}">
      <dsp:nvSpPr>
        <dsp:cNvPr id="0" name=""/>
        <dsp:cNvSpPr/>
      </dsp:nvSpPr>
      <dsp:spPr>
        <a:xfrm>
          <a:off x="71061" y="4536730"/>
          <a:ext cx="604684" cy="60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583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3884E-BCD4-4AD9-9048-201713DF998A}">
      <dsp:nvSpPr>
        <dsp:cNvPr id="0" name=""/>
        <dsp:cNvSpPr/>
      </dsp:nvSpPr>
      <dsp:spPr>
        <a:xfrm>
          <a:off x="1619192" y="312770"/>
          <a:ext cx="1288819" cy="1159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1" u="none" kern="1200" dirty="0" smtClean="0">
              <a:effectLst/>
            </a:rPr>
            <a:t>Music</a:t>
          </a:r>
          <a:endParaRPr lang="zh-TW" altLang="en-US" sz="2000" b="1" i="1" u="none" kern="1200" dirty="0">
            <a:effectLst/>
          </a:endParaRPr>
        </a:p>
      </dsp:txBody>
      <dsp:txXfrm>
        <a:off x="1807935" y="482534"/>
        <a:ext cx="911333" cy="819694"/>
      </dsp:txXfrm>
    </dsp:sp>
    <dsp:sp modelId="{0E5234BC-1030-41AF-8F7F-326C73AD3F97}">
      <dsp:nvSpPr>
        <dsp:cNvPr id="0" name=""/>
        <dsp:cNvSpPr/>
      </dsp:nvSpPr>
      <dsp:spPr>
        <a:xfrm rot="3600000">
          <a:off x="2534060" y="1636042"/>
          <a:ext cx="624773" cy="531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i="1" u="none" kern="1200">
            <a:effectLst/>
          </a:endParaRPr>
        </a:p>
      </dsp:txBody>
      <dsp:txXfrm>
        <a:off x="2573939" y="1673313"/>
        <a:ext cx="465258" cy="319031"/>
      </dsp:txXfrm>
    </dsp:sp>
    <dsp:sp modelId="{6680502F-479C-4800-809B-C1F401BE3773}">
      <dsp:nvSpPr>
        <dsp:cNvPr id="0" name=""/>
        <dsp:cNvSpPr/>
      </dsp:nvSpPr>
      <dsp:spPr>
        <a:xfrm>
          <a:off x="2802566" y="2362436"/>
          <a:ext cx="1288819" cy="1159222"/>
        </a:xfrm>
        <a:prstGeom prst="ellipse">
          <a:avLst/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1" u="none" kern="1200" dirty="0" smtClean="0">
              <a:effectLst/>
            </a:rPr>
            <a:t>Photo</a:t>
          </a:r>
          <a:endParaRPr lang="zh-TW" altLang="en-US" sz="2000" b="1" i="1" u="none" kern="1200" dirty="0">
            <a:effectLst/>
          </a:endParaRPr>
        </a:p>
      </dsp:txBody>
      <dsp:txXfrm>
        <a:off x="2991309" y="2532200"/>
        <a:ext cx="911333" cy="819694"/>
      </dsp:txXfrm>
    </dsp:sp>
    <dsp:sp modelId="{5956EC4B-DFBA-4212-B93A-D8F4189ACFEA}">
      <dsp:nvSpPr>
        <dsp:cNvPr id="0" name=""/>
        <dsp:cNvSpPr/>
      </dsp:nvSpPr>
      <dsp:spPr>
        <a:xfrm rot="10800000">
          <a:off x="1994119" y="2676188"/>
          <a:ext cx="571302" cy="531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i="1" u="none" kern="1200">
            <a:effectLst/>
          </a:endParaRPr>
        </a:p>
      </dsp:txBody>
      <dsp:txXfrm rot="10800000">
        <a:off x="2153634" y="2782531"/>
        <a:ext cx="411787" cy="319031"/>
      </dsp:txXfrm>
    </dsp:sp>
    <dsp:sp modelId="{D2941321-1400-4B88-9A26-CB555C482183}">
      <dsp:nvSpPr>
        <dsp:cNvPr id="0" name=""/>
        <dsp:cNvSpPr/>
      </dsp:nvSpPr>
      <dsp:spPr>
        <a:xfrm>
          <a:off x="435817" y="2362436"/>
          <a:ext cx="1288819" cy="1159222"/>
        </a:xfrm>
        <a:prstGeom prst="ellipse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i="1" u="none" kern="1200" dirty="0" smtClean="0">
              <a:effectLst/>
            </a:rPr>
            <a:t>Movie</a:t>
          </a:r>
          <a:endParaRPr lang="zh-TW" altLang="en-US" sz="2000" b="1" i="1" u="none" kern="1200" dirty="0">
            <a:effectLst/>
          </a:endParaRPr>
        </a:p>
      </dsp:txBody>
      <dsp:txXfrm>
        <a:off x="624560" y="2532200"/>
        <a:ext cx="911333" cy="819694"/>
      </dsp:txXfrm>
    </dsp:sp>
    <dsp:sp modelId="{16EC1225-F0BB-4605-979C-53D5BE90CF9D}">
      <dsp:nvSpPr>
        <dsp:cNvPr id="0" name=""/>
        <dsp:cNvSpPr/>
      </dsp:nvSpPr>
      <dsp:spPr>
        <a:xfrm rot="18000000">
          <a:off x="1350686" y="1666669"/>
          <a:ext cx="624773" cy="531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i="1" u="none" kern="1200">
            <a:effectLst/>
          </a:endParaRPr>
        </a:p>
      </dsp:txBody>
      <dsp:txXfrm>
        <a:off x="1390565" y="1842084"/>
        <a:ext cx="465258" cy="31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34026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755" y="0"/>
            <a:ext cx="4300519" cy="34026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8E25C-855B-4054-86BA-A7F0C3EBA7A3}" type="datetimeFigureOut">
              <a:rPr lang="zh-TW" altLang="en-US"/>
              <a:pPr/>
              <a:t>2013/2/11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0519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755" y="6456325"/>
            <a:ext cx="4300519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1A8F19-AEAF-4D96-9962-2B022338C04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6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19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55" y="0"/>
            <a:ext cx="4300519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28" y="3228706"/>
            <a:ext cx="7941784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5"/>
            <a:ext cx="4300519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55" y="6456325"/>
            <a:ext cx="4300519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6E7AB-3F50-4EEF-B73C-3C750B601E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26121-E77C-4AB5-AF0F-1A9DCEF11C34}" type="slidenum">
              <a:rPr lang="en-US" altLang="zh-TW" smtClean="0">
                <a:latin typeface="Arial" charset="0"/>
              </a:rPr>
              <a:pPr/>
              <a:t>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69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038F30-4762-4302-9ED7-817B51119956}" type="slidenum">
              <a:rPr lang="en-US" altLang="zh-TW"/>
              <a:pPr/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97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35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0A95B-25B3-414A-A637-C64412D9A2A9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82F2E-E886-4427-8282-E34ED645F769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7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82F2E-E886-4427-8282-E34ED645F76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32" y="2860748"/>
            <a:ext cx="6515569" cy="1800225"/>
          </a:xfr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32" y="4495859"/>
            <a:ext cx="6514036" cy="5841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23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236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0189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7"/>
        </a:buBlip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2054" name="Picture 10" descr="Strip_20_PPT_Blu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3078" name="Picture 10" descr="Strip_20_PPT_Blu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6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365125"/>
            <a:ext cx="8145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1563"/>
            <a:ext cx="8153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ts val="200"/>
        </a:spcAft>
        <a:buClr>
          <a:srgbClr val="0087A9"/>
        </a:buClr>
        <a:buSzPct val="115000"/>
        <a:buBlip>
          <a:blip r:embed="rId7"/>
        </a:buBlip>
        <a:defRPr sz="2000">
          <a:solidFill>
            <a:srgbClr val="7F7F7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7675" indent="-200025" algn="l" rtl="0" eaLnBrk="1" fontAlgn="base" hangingPunct="1">
        <a:lnSpc>
          <a:spcPct val="90000"/>
        </a:lnSpc>
        <a:spcBef>
          <a:spcPct val="20000"/>
        </a:spcBef>
        <a:spcAft>
          <a:spcPts val="20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2pPr>
      <a:lvl3pPr marL="808038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3pPr>
      <a:lvl4pPr marL="116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4pPr>
      <a:lvl5pPr marL="16192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6" Type="http://schemas.microsoft.com/office/2007/relationships/hdphoto" Target="../media/hdphoto8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jpe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5.png"/><Relationship Id="rId7" Type="http://schemas.openxmlformats.org/officeDocument/2006/relationships/image" Target="../media/image47.jpeg"/><Relationship Id="rId12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eg"/><Relationship Id="rId11" Type="http://schemas.openxmlformats.org/officeDocument/2006/relationships/image" Target="../media/image37.pn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microsoft.com/office/2007/relationships/hdphoto" Target="../media/hdphoto10.wdp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microsoft.com/office/2007/relationships/hdphoto" Target="../media/hdphoto14.wdp"/><Relationship Id="rId17" Type="http://schemas.openxmlformats.org/officeDocument/2006/relationships/image" Target="../media/image64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microsoft.com/office/2007/relationships/hdphoto" Target="../media/hdphoto13.wdp"/><Relationship Id="rId19" Type="http://schemas.microsoft.com/office/2007/relationships/hdphoto" Target="../media/hdphoto16.wdp"/><Relationship Id="rId4" Type="http://schemas.openxmlformats.org/officeDocument/2006/relationships/image" Target="../media/image56.jpeg"/><Relationship Id="rId9" Type="http://schemas.openxmlformats.org/officeDocument/2006/relationships/image" Target="../media/image59.png"/><Relationship Id="rId1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7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67.png"/><Relationship Id="rId4" Type="http://schemas.openxmlformats.org/officeDocument/2006/relationships/diagramData" Target="../diagrams/data2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9.wdp"/><Relationship Id="rId5" Type="http://schemas.openxmlformats.org/officeDocument/2006/relationships/image" Target="../media/image69.png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17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/>
          </p:cNvSpPr>
          <p:nvPr/>
        </p:nvSpPr>
        <p:spPr bwMode="auto">
          <a:xfrm>
            <a:off x="4937125" y="5349875"/>
            <a:ext cx="39290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SzPct val="115000"/>
              <a:buFontTx/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Sales Guide V1.00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WRPD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Jan, 2013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800" b="1" dirty="0" smtClean="0">
                <a:solidFill>
                  <a:schemeClr val="accent3"/>
                </a:solidFill>
                <a:latin typeface="Arial Black" pitchFamily="34" charset="0"/>
                <a:ea typeface="新細明體" charset="-120"/>
                <a:cs typeface="Arial" pitchFamily="34" charset="0"/>
              </a:rPr>
              <a:t>D-Link HQ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9094" y="1772816"/>
            <a:ext cx="862538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0" lang="en-US" altLang="zh-TW" sz="4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MS PGothic" pitchFamily="34" charset="-128"/>
              </a:rPr>
              <a:t>DIR-868L</a:t>
            </a:r>
          </a:p>
          <a:p>
            <a:pPr algn="ctr">
              <a:lnSpc>
                <a:spcPct val="80000"/>
              </a:lnSpc>
            </a:pPr>
            <a:endParaRPr kumimoji="0" lang="en-US" altLang="zh-TW" sz="1800" b="1" i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  <a:ea typeface="MS PGothic" pitchFamily="34" charset="-128"/>
            </a:endParaRPr>
          </a:p>
          <a:p>
            <a:pPr algn="ctr">
              <a:lnSpc>
                <a:spcPct val="80000"/>
              </a:lnSpc>
            </a:pPr>
            <a:endParaRPr lang="en-US" altLang="zh-TW" sz="3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TW" sz="3200" b="1" dirty="0">
                <a:solidFill>
                  <a:schemeClr val="bg1"/>
                </a:solidFill>
                <a:latin typeface="Arial Black" pitchFamily="34" charset="0"/>
              </a:rPr>
              <a:t>Wireless  </a:t>
            </a:r>
            <a:r>
              <a:rPr lang="en-US" altLang="zh-TW" sz="3200" b="1" dirty="0" smtClean="0">
                <a:solidFill>
                  <a:schemeClr val="bg1"/>
                </a:solidFill>
                <a:latin typeface="Arial Black" pitchFamily="34" charset="0"/>
              </a:rPr>
              <a:t>AC1750 </a:t>
            </a:r>
            <a:r>
              <a:rPr lang="en-US" altLang="zh-TW" sz="3200" b="1" dirty="0">
                <a:solidFill>
                  <a:schemeClr val="bg1"/>
                </a:solidFill>
                <a:latin typeface="Arial Black" pitchFamily="34" charset="0"/>
              </a:rPr>
              <a:t>Dual Band Gigabit  Cloud  Router  USB </a:t>
            </a:r>
            <a:r>
              <a:rPr lang="en-US" altLang="zh-TW" sz="3200" b="1" dirty="0" smtClean="0">
                <a:solidFill>
                  <a:schemeClr val="bg1"/>
                </a:solidFill>
                <a:latin typeface="Arial Black" pitchFamily="34" charset="0"/>
              </a:rPr>
              <a:t>3.0</a:t>
            </a:r>
          </a:p>
          <a:p>
            <a:pPr algn="ctr">
              <a:lnSpc>
                <a:spcPct val="80000"/>
              </a:lnSpc>
            </a:pPr>
            <a:endParaRPr lang="en-US" altLang="zh-TW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kumimoji="0" lang="en-US" altLang="zh-TW" sz="32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Calibri" pitchFamily="34" charset="0"/>
              </a:rPr>
              <a:t>Sales Guide</a:t>
            </a:r>
            <a:endParaRPr kumimoji="0" lang="en-US" altLang="zh-TW" sz="32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80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Expanding coverage 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8172400" cy="42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206702" y="1209989"/>
            <a:ext cx="7605658" cy="9228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114300" indent="-114300" defTabSz="1657350">
              <a:spcBef>
                <a:spcPts val="0"/>
              </a:spcBef>
              <a:tabLst>
                <a:tab pos="1714500" algn="ctr"/>
              </a:tabLst>
              <a:defRPr/>
            </a:pPr>
            <a:r>
              <a:rPr lang="en-US" altLang="zh-TW" sz="2000" dirty="0">
                <a:solidFill>
                  <a:schemeClr val="accent2"/>
                </a:solidFill>
              </a:rPr>
              <a:t>	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 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</a:t>
            </a:r>
            <a:endParaRPr lang="en-US" altLang="zh-TW" sz="1800" b="1" dirty="0" smtClean="0">
              <a:solidFill>
                <a:srgbClr val="0070C0"/>
              </a:solidFill>
            </a:endParaRPr>
          </a:p>
          <a:p>
            <a:pPr lvl="1" indent="-114300" defTabSz="1657350">
              <a:spcBef>
                <a:spcPts val="0"/>
              </a:spcBef>
              <a:buFontTx/>
              <a:buChar char="•"/>
              <a:tabLst>
                <a:tab pos="1714500" algn="ctr"/>
              </a:tabLst>
              <a:defRPr/>
            </a:pPr>
            <a:r>
              <a:rPr lang="en-US" altLang="zh-TW" sz="1400" dirty="0" smtClean="0">
                <a:solidFill>
                  <a:srgbClr val="0070C0"/>
                </a:solidFill>
              </a:rPr>
              <a:t>Optimal antenna placement --- No dead space  </a:t>
            </a:r>
          </a:p>
          <a:p>
            <a:pPr lvl="1" indent="-114300" defTabSz="1657350">
              <a:spcBef>
                <a:spcPts val="0"/>
              </a:spcBef>
              <a:buFontTx/>
              <a:buChar char="•"/>
              <a:tabLst>
                <a:tab pos="1714500" algn="ctr"/>
              </a:tabLst>
              <a:defRPr/>
            </a:pPr>
            <a:r>
              <a:rPr lang="en-US" altLang="zh-TW" sz="1400" dirty="0" smtClean="0">
                <a:solidFill>
                  <a:srgbClr val="0070C0"/>
                </a:solidFill>
              </a:rPr>
              <a:t>High </a:t>
            </a:r>
            <a:r>
              <a:rPr lang="en-US" altLang="zh-TW" sz="1400" dirty="0">
                <a:solidFill>
                  <a:srgbClr val="0070C0"/>
                </a:solidFill>
              </a:rPr>
              <a:t>power amplifier --- Enhance signal to noise ratio on </a:t>
            </a:r>
            <a:r>
              <a:rPr lang="en-US" altLang="zh-TW" sz="1400" dirty="0" smtClean="0">
                <a:solidFill>
                  <a:srgbClr val="0070C0"/>
                </a:solidFill>
              </a:rPr>
              <a:t>receiver                                                   </a:t>
            </a:r>
          </a:p>
          <a:p>
            <a:pPr defTabSz="1657350">
              <a:spcBef>
                <a:spcPts val="0"/>
              </a:spcBef>
              <a:tabLst>
                <a:tab pos="1714500" algn="ctr"/>
              </a:tabLst>
              <a:defRPr/>
            </a:pPr>
            <a:r>
              <a:rPr lang="en-US" altLang="zh-TW" sz="1400" dirty="0" smtClean="0">
                <a:solidFill>
                  <a:srgbClr val="0070C0"/>
                </a:solidFill>
              </a:rPr>
              <a:t>                             </a:t>
            </a:r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</p:txBody>
      </p:sp>
      <p:sp>
        <p:nvSpPr>
          <p:cNvPr id="2" name="流程圖: 直接存取儲存裝置 1"/>
          <p:cNvSpPr/>
          <p:nvPr/>
        </p:nvSpPr>
        <p:spPr>
          <a:xfrm>
            <a:off x="1691680" y="5200658"/>
            <a:ext cx="1728192" cy="277738"/>
          </a:xfrm>
          <a:prstGeom prst="flowChartMagneticDrum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 smtClean="0">
                <a:solidFill>
                  <a:schemeClr val="tx1"/>
                </a:solidFill>
              </a:rPr>
              <a:t>DIR-868L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DLINK\My DLink Data\Products\DIR-855L\Photos\20120828\DIR-855L_A1_Image L(Side_Left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99" b="93369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05847"/>
            <a:ext cx="1196172" cy="22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78247" y="1027247"/>
            <a:ext cx="4463426" cy="2807986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QRS Mobile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Download from App Store or Google Play to setup </a:t>
            </a:r>
          </a:p>
          <a:p>
            <a:pPr marL="276225" lvl="1" indent="0">
              <a:buNone/>
            </a:pPr>
            <a:endParaRPr lang="en-US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6225" lvl="1" indent="0">
              <a:buNone/>
            </a:pPr>
            <a:endParaRPr lang="en-US" altLang="zh-TW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Web-Based Setup Wizard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</a:t>
            </a:r>
            <a:r>
              <a:rPr lang="en-US" altLang="zh-TW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setup includes </a:t>
            </a:r>
            <a:r>
              <a:rPr lang="en-US" altLang="zh-TW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mydlink</a:t>
            </a:r>
            <a:r>
              <a:rPr lang="en-US" altLang="zh-TW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registration </a:t>
            </a:r>
            <a:r>
              <a:rPr lang="en-US" altLang="zh-TW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web browser </a:t>
            </a:r>
            <a:endParaRPr lang="en-US" altLang="zh-TW" dirty="0">
              <a:ln w="12700">
                <a:noFill/>
                <a:prstDash val="solid"/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7" name="Picture 2" descr="D:\07503\Desktop\Web-based setup wiz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" y="4077072"/>
            <a:ext cx="4480012" cy="190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t3.gstatic.com/images?q=tbn:ANd9GcQLuxgxFwQXEf325pfhA1ow9I7gBLpLuNaocKfTfyXmSPV8OVeLi5_zL9EE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4" y="2235689"/>
            <a:ext cx="1233830" cy="4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1892" l="3659" r="90854">
                        <a14:foregroundMark x1="40854" y1="47297" x2="40854" y2="47297"/>
                        <a14:foregroundMark x1="36585" y1="51351" x2="36585" y2="51351"/>
                        <a14:foregroundMark x1="53659" y1="44595" x2="53659" y2="44595"/>
                        <a14:foregroundMark x1="64024" y1="44595" x2="64024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17" r="3686"/>
          <a:stretch/>
        </p:blipFill>
        <p:spPr bwMode="auto">
          <a:xfrm>
            <a:off x="1908234" y="2124104"/>
            <a:ext cx="1508752" cy="6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Setup 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715267" y="883070"/>
            <a:ext cx="1582628" cy="2645472"/>
            <a:chOff x="3412640" y="1346390"/>
            <a:chExt cx="2087407" cy="3962589"/>
          </a:xfrm>
        </p:grpSpPr>
        <p:grpSp>
          <p:nvGrpSpPr>
            <p:cNvPr id="12" name="群組 11"/>
            <p:cNvGrpSpPr/>
            <p:nvPr/>
          </p:nvGrpSpPr>
          <p:grpSpPr>
            <a:xfrm>
              <a:off x="3412640" y="1346390"/>
              <a:ext cx="2087407" cy="3962589"/>
              <a:chOff x="5569785" y="1163450"/>
              <a:chExt cx="1352526" cy="2642628"/>
            </a:xfrm>
            <a:effectLst/>
          </p:grpSpPr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7469" y="1652250"/>
                <a:ext cx="1119116" cy="166415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1" descr="http://www.technow.com.hk/wp-content/uploads/2011/12/111840_iphone4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500" b="97250" l="38349" r="787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01" t="4349" r="24121" b="4665"/>
              <a:stretch/>
            </p:blipFill>
            <p:spPr bwMode="auto">
              <a:xfrm>
                <a:off x="5569785" y="1163450"/>
                <a:ext cx="1352526" cy="26426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15" y="2079341"/>
              <a:ext cx="1730296" cy="24953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2" descr="D:\DLINK\SarePort Mobile and QRS Mobile Screenshot\D-Link APP UI_28Dec2011\QRS Mobile-iPod\IMG_007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8" y="1013366"/>
            <a:ext cx="1460073" cy="2024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D:\DLINK\SarePort Mobile and QRS Mobile Screenshot\D-Link APP UI_28Dec2011\QRS Mobile-iPod\IMG_008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62" y="2469922"/>
            <a:ext cx="1437455" cy="2009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DLINK\SarePort Mobile and QRS Mobile Screenshot\D-Link APP UI_28Dec2011\QRS Mobile-iPod\IMG_007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71" y="3756666"/>
            <a:ext cx="1494374" cy="2040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24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/>
          <a:stretch/>
        </p:blipFill>
        <p:spPr bwMode="auto">
          <a:xfrm>
            <a:off x="179512" y="980727"/>
            <a:ext cx="2975653" cy="425685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667338" y="116632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TW" sz="3200" dirty="0"/>
              <a:t>D-Link </a:t>
            </a:r>
            <a:r>
              <a:rPr lang="en-US" altLang="zh-TW" sz="3200" dirty="0" smtClean="0"/>
              <a:t>SharePort</a:t>
            </a:r>
            <a:r>
              <a:rPr lang="en-US" altLang="zh-TW" sz="3200" baseline="30000" dirty="0"/>
              <a:t>TM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Mobile </a:t>
            </a:r>
            <a:endParaRPr lang="zh-TW" altLang="en-US" sz="3200" dirty="0"/>
          </a:p>
        </p:txBody>
      </p:sp>
      <p:grpSp>
        <p:nvGrpSpPr>
          <p:cNvPr id="9" name="群組 8"/>
          <p:cNvGrpSpPr/>
          <p:nvPr/>
        </p:nvGrpSpPr>
        <p:grpSpPr>
          <a:xfrm>
            <a:off x="3563888" y="1196751"/>
            <a:ext cx="1512168" cy="2664297"/>
            <a:chOff x="3779912" y="1196751"/>
            <a:chExt cx="1512168" cy="2664297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028" name="Picture 4" descr="http://www.widgetandgadget.com/wp-content/uploads/2011/01/HTC-Inspire-4G-Smart-Phone-2-e129480648219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45" b="98928" l="0" r="52250">
                          <a14:foregroundMark x1="15500" y1="26005" x2="42250" y2="31099"/>
                          <a14:foregroundMark x1="15500" y1="33512" x2="44500" y2="19303"/>
                          <a14:foregroundMark x1="14250" y1="24129" x2="24750" y2="19303"/>
                          <a14:foregroundMark x1="13250" y1="22252" x2="12750" y2="30831"/>
                          <a14:foregroundMark x1="31250" y1="34853" x2="42250" y2="34853"/>
                          <a14:foregroundMark x1="37000" y1="26005" x2="44500" y2="23056"/>
                          <a14:foregroundMark x1="33000" y1="21716" x2="38750" y2="31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" t="5655" r="49143" b="2618"/>
            <a:stretch/>
          </p:blipFill>
          <p:spPr bwMode="auto">
            <a:xfrm>
              <a:off x="3779912" y="1196751"/>
              <a:ext cx="1512168" cy="266429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55" y="1459327"/>
              <a:ext cx="1223605" cy="1969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 descr="http://t3.gstatic.com/images?q=tbn:ANd9GcQLuxgxFwQXEf325pfhA1ow9I7gBLpLuNaocKfTfyXmSPV8OVeLi5_zL9EEX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5" y="5503069"/>
            <a:ext cx="1311822" cy="4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4938136" y="1207585"/>
            <a:ext cx="1352526" cy="2642628"/>
            <a:chOff x="5569786" y="1163450"/>
            <a:chExt cx="1352526" cy="2642628"/>
          </a:xfrm>
          <a:effectLst>
            <a:reflection blurRad="6350" stA="50000" endA="300" endPos="38500" dist="50800" dir="5400000" sy="-100000" algn="bl" rotWithShape="0"/>
          </a:effectLst>
        </p:grpSpPr>
        <p:pic>
          <p:nvPicPr>
            <p:cNvPr id="1035" name="Picture 11" descr="http://www.technow.com.hk/wp-content/uploads/2011/12/111840_iphone4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1" t="4349" r="24121" b="4665"/>
            <a:stretch/>
          </p:blipFill>
          <p:spPr bwMode="auto">
            <a:xfrm>
              <a:off x="5569786" y="1163450"/>
              <a:ext cx="1352526" cy="26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469" y="1652250"/>
              <a:ext cx="1119116" cy="1664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6695020" y="1741355"/>
            <a:ext cx="2412531" cy="2098023"/>
            <a:chOff x="6695020" y="1741355"/>
            <a:chExt cx="2412531" cy="2098023"/>
          </a:xfrm>
          <a:effectLst>
            <a:reflection blurRad="6350" stA="50000" endA="300" endPos="38500" dist="50800" dir="5400000" sy="-100000" algn="bl" rotWithShape="0"/>
          </a:effectLst>
        </p:grpSpPr>
        <p:pic>
          <p:nvPicPr>
            <p:cNvPr id="1038" name="Picture 14" descr="http://www.technow.com.hk/wp-content/uploads/2012/04/ipod_20100127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" t="18222" r="3612"/>
            <a:stretch/>
          </p:blipFill>
          <p:spPr bwMode="auto">
            <a:xfrm>
              <a:off x="6695020" y="1741355"/>
              <a:ext cx="2412531" cy="209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357" y="2019869"/>
              <a:ext cx="1929631" cy="139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03" b="91892" l="3659" r="90854">
                        <a14:foregroundMark x1="40854" y1="47297" x2="40854" y2="47297"/>
                        <a14:foregroundMark x1="36585" y1="51351" x2="36585" y2="51351"/>
                        <a14:foregroundMark x1="53659" y1="44595" x2="53659" y2="44595"/>
                        <a14:foregroundMark x1="64024" y1="44595" x2="64024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17" r="3686"/>
          <a:stretch/>
        </p:blipFill>
        <p:spPr bwMode="auto">
          <a:xfrm>
            <a:off x="1628217" y="5374664"/>
            <a:ext cx="1732061" cy="7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3597312" y="4891013"/>
            <a:ext cx="5386699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Now you can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asily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connect to USB storage drive, and share your files with any devices connected to the router.</a:t>
            </a:r>
            <a:endParaRPr lang="zh-TW" altLang="en-US" sz="2000" dirty="0">
              <a:latin typeface="Calibri" pitchFamily="34" charset="0"/>
              <a:cs typeface="Calibri" pitchFamily="34" charset="0"/>
            </a:endParaRPr>
          </a:p>
          <a:p>
            <a:endParaRPr lang="zh-TW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354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43970" y="980728"/>
            <a:ext cx="8891042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D-Link Cloud </a:t>
            </a:r>
            <a:r>
              <a:rPr lang="en-US" altLang="zh-TW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service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offer consumers a better way to </a:t>
            </a:r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access, view, </a:t>
            </a:r>
            <a:r>
              <a:rPr lang="en-US" altLang="zh-TW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zh-TW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control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all elements of </a:t>
            </a:r>
            <a:r>
              <a:rPr lang="en-US" altLang="zh-TW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your router </a:t>
            </a:r>
            <a:r>
              <a:rPr lang="en-US" altLang="zh-TW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anytime, anywhere.</a:t>
            </a:r>
            <a:endParaRPr lang="zh-TW" alt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en-US" altLang="zh-TW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Cloud management</a:t>
            </a:r>
            <a:endParaRPr lang="en-US" altLang="zh-TW" sz="24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Manage router </a:t>
            </a:r>
            <a:r>
              <a:rPr lang="en-US" altLang="zh-TW" i="1" dirty="0">
                <a:latin typeface="Arial" pitchFamily="34" charset="0"/>
                <a:cs typeface="Arial" pitchFamily="34" charset="0"/>
              </a:rPr>
              <a:t>anywhere </a:t>
            </a:r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anytime by </a:t>
            </a:r>
            <a:r>
              <a:rPr lang="en-US" altLang="zh-TW" i="1" dirty="0" err="1" smtClean="0">
                <a:latin typeface="Arial" pitchFamily="34" charset="0"/>
                <a:cs typeface="Arial" pitchFamily="34" charset="0"/>
              </a:rPr>
              <a:t>mydlink</a:t>
            </a:r>
            <a:r>
              <a:rPr lang="en-US" altLang="zh-TW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 Lite</a:t>
            </a:r>
            <a:endParaRPr lang="en-US" altLang="zh-TW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>
                <a:latin typeface="Arial" pitchFamily="34" charset="0"/>
                <a:cs typeface="Arial" pitchFamily="34" charset="0"/>
              </a:rPr>
              <a:t>Block intruder while you’re not at home</a:t>
            </a:r>
          </a:p>
          <a:p>
            <a:pPr lvl="1"/>
            <a:r>
              <a:rPr lang="en-US" altLang="zh-TW" i="1" dirty="0">
                <a:latin typeface="Arial" pitchFamily="34" charset="0"/>
                <a:cs typeface="Arial" pitchFamily="34" charset="0"/>
              </a:rPr>
              <a:t>Get instant intrusion E-mail alert.</a:t>
            </a:r>
          </a:p>
          <a:p>
            <a:pPr lvl="0"/>
            <a:endParaRPr lang="zh-TW" altLang="en-US" dirty="0"/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Cloud Monitor </a:t>
            </a:r>
            <a:endParaRPr lang="en-US" altLang="zh-TW" sz="24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Monitor the activity of clients browsing</a:t>
            </a:r>
          </a:p>
          <a:p>
            <a:pPr lvl="1"/>
            <a:r>
              <a:rPr lang="en-US" altLang="zh-TW" i="1" dirty="0" smtClean="0">
                <a:latin typeface="Arial" pitchFamily="34" charset="0"/>
                <a:cs typeface="Arial" pitchFamily="34" charset="0"/>
              </a:rPr>
              <a:t>Detect network quality(Downlink &amp; Uplink)  </a:t>
            </a:r>
            <a:endParaRPr lang="en-US" altLang="zh-TW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788024" y="4050626"/>
            <a:ext cx="1362192" cy="1872207"/>
            <a:chOff x="7368976" y="1614161"/>
            <a:chExt cx="1136375" cy="1704561"/>
          </a:xfrm>
          <a:scene3d>
            <a:camera prst="isometricOffAxis2Left"/>
            <a:lightRig rig="threePt" dir="t"/>
          </a:scene3d>
        </p:grpSpPr>
        <p:pic>
          <p:nvPicPr>
            <p:cNvPr id="2050" name="Picture 2" descr="D:\07640\Desktop\6049a0d33b4bcc477e5a305e5668f5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976" y="1614161"/>
              <a:ext cx="1136375" cy="17045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5" name="矩形 4"/>
            <p:cNvSpPr/>
            <p:nvPr/>
          </p:nvSpPr>
          <p:spPr>
            <a:xfrm>
              <a:off x="7740352" y="1711214"/>
              <a:ext cx="360040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1" descr="D:\07503\Desktop\mydlin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639231"/>
            <a:ext cx="2736303" cy="147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" name="Picture 9" descr="D:\07503\Desktop\mydlink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50" y="2276872"/>
            <a:ext cx="2830872" cy="1357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3" name="文字方塊 12"/>
          <p:cNvSpPr txBox="1"/>
          <p:nvPr/>
        </p:nvSpPr>
        <p:spPr>
          <a:xfrm>
            <a:off x="228538" y="227142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mydlink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Cloud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07640\Desktop\f8435780f7e1ed7f77975206794e86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48" y="3933056"/>
            <a:ext cx="1368313" cy="1864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矩形 7"/>
          <p:cNvSpPr/>
          <p:nvPr/>
        </p:nvSpPr>
        <p:spPr>
          <a:xfrm>
            <a:off x="5677608" y="5512053"/>
            <a:ext cx="206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/>
              <a:t>m</a:t>
            </a:r>
            <a:r>
              <a:rPr lang="en-US" altLang="zh-TW" b="1" dirty="0" err="1" smtClean="0"/>
              <a:t>ydlink</a:t>
            </a:r>
            <a:r>
              <a:rPr lang="en-US" altLang="zh-TW" b="1" dirty="0" smtClean="0"/>
              <a:t> </a:t>
            </a:r>
            <a:r>
              <a:rPr lang="en-US" altLang="zh-TW" b="1" dirty="0"/>
              <a:t>L</a:t>
            </a:r>
            <a:r>
              <a:rPr lang="en-US" altLang="zh-TW" b="1" dirty="0" smtClean="0"/>
              <a:t>ite APP</a:t>
            </a:r>
            <a:endParaRPr lang="zh-TW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6783417" y="3439723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/>
              <a:t>m</a:t>
            </a:r>
            <a:r>
              <a:rPr lang="en-US" altLang="zh-TW" b="1" dirty="0" err="1" smtClean="0"/>
              <a:t>ydlink</a:t>
            </a:r>
            <a:r>
              <a:rPr lang="en-US" altLang="zh-TW" b="1" dirty="0" smtClean="0"/>
              <a:t> Web portal</a:t>
            </a:r>
            <a:endParaRPr lang="zh-TW" altLang="en-US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8255"/>
            <a:ext cx="2232249" cy="97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32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583042" y="150137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UPnP AV Media Server (DLNA / iTunes)  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" r="-1319" b="9747"/>
          <a:stretch/>
        </p:blipFill>
        <p:spPr bwMode="auto">
          <a:xfrm>
            <a:off x="1187624" y="1412776"/>
            <a:ext cx="6840760" cy="45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278665" y="939821"/>
            <a:ext cx="8640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can share all the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music,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movies, photos and videos in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USB/NAS </a:t>
            </a:r>
            <a:r>
              <a:rPr lang="en-US" altLang="zh-TW" sz="2000" dirty="0">
                <a:latin typeface="Calibri" pitchFamily="34" charset="0"/>
                <a:cs typeface="Calibri" pitchFamily="34" charset="0"/>
              </a:rPr>
              <a:t>to the media platforms in different locations.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036423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1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907704" y="3673842"/>
            <a:ext cx="5400629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4897702" y="1620991"/>
            <a:ext cx="0" cy="4205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036423" y="3888933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03025" y="3745011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2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403025" y="3888933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Bottom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711206" y="1701650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3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711206" y="1845570"/>
            <a:ext cx="1130238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037074" y="1860924"/>
            <a:ext cx="97920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ROOM 4</a:t>
            </a:r>
            <a:endParaRPr kumimoji="0" lang="zh-TW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037074" y="2003262"/>
            <a:ext cx="1130237" cy="2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Top Floor</a:t>
            </a:r>
            <a:endParaRPr kumimoji="0" lang="zh-TW" altLang="en-U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2976848" y="4916388"/>
            <a:ext cx="980993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altLang="zh-TW" sz="1600" dirty="0" smtClean="0">
                <a:latin typeface="Calibri" pitchFamily="34" charset="0"/>
              </a:rPr>
              <a:t>DIR-868L</a:t>
            </a:r>
            <a:endParaRPr kumimoji="0" lang="en-US" altLang="zh-TW" sz="1600" dirty="0">
              <a:latin typeface="Calibri" pitchFamily="34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5320131" y="2455475"/>
            <a:ext cx="1474500" cy="1030170"/>
            <a:chOff x="3243741" y="2292120"/>
            <a:chExt cx="1410379" cy="1034047"/>
          </a:xfrm>
        </p:grpSpPr>
        <p:pic>
          <p:nvPicPr>
            <p:cNvPr id="38" name="圖片 37" descr="CAZMBPSD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3970" y="2292120"/>
              <a:ext cx="798007" cy="726270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3243741" y="3018390"/>
              <a:ext cx="141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Digital Frame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圖片 39" descr="hp-laptop-computers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730" l="71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12" y="5036016"/>
            <a:ext cx="1135597" cy="872206"/>
          </a:xfrm>
          <a:prstGeom prst="rect">
            <a:avLst/>
          </a:prstGeom>
        </p:spPr>
      </p:pic>
      <p:grpSp>
        <p:nvGrpSpPr>
          <p:cNvPr id="42" name="群組 41"/>
          <p:cNvGrpSpPr/>
          <p:nvPr/>
        </p:nvGrpSpPr>
        <p:grpSpPr>
          <a:xfrm>
            <a:off x="2566755" y="2110807"/>
            <a:ext cx="1702305" cy="1374838"/>
            <a:chOff x="4903373" y="2376011"/>
            <a:chExt cx="1143008" cy="986971"/>
          </a:xfrm>
        </p:grpSpPr>
        <p:sp>
          <p:nvSpPr>
            <p:cNvPr id="43" name="文字方塊 42"/>
            <p:cNvSpPr txBox="1"/>
            <p:nvPr/>
          </p:nvSpPr>
          <p:spPr>
            <a:xfrm>
              <a:off x="5204316" y="3142863"/>
              <a:ext cx="607511" cy="22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LCD TV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圖片 45" descr="plasma-tv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04" b="9383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3373" y="2376011"/>
              <a:ext cx="1143008" cy="889006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5966374" y="4471494"/>
            <a:ext cx="1341959" cy="950018"/>
            <a:chOff x="5450811" y="4576766"/>
            <a:chExt cx="1283602" cy="953594"/>
          </a:xfrm>
        </p:grpSpPr>
        <p:pic>
          <p:nvPicPr>
            <p:cNvPr id="50" name="圖片 49" descr="111.jpg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040" y="4576766"/>
              <a:ext cx="220022" cy="352020"/>
            </a:xfrm>
            <a:prstGeom prst="rect">
              <a:avLst/>
            </a:prstGeom>
          </p:spPr>
        </p:pic>
        <p:pic>
          <p:nvPicPr>
            <p:cNvPr id="51" name="圖片 50" descr="111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28786">
              <a:off x="6392607" y="4670412"/>
              <a:ext cx="234045" cy="357089"/>
            </a:xfrm>
            <a:prstGeom prst="rect">
              <a:avLst/>
            </a:prstGeom>
          </p:spPr>
        </p:pic>
        <p:sp>
          <p:nvSpPr>
            <p:cNvPr id="53" name="文字方塊 52"/>
            <p:cNvSpPr txBox="1"/>
            <p:nvPr/>
          </p:nvSpPr>
          <p:spPr>
            <a:xfrm>
              <a:off x="5450811" y="5222583"/>
              <a:ext cx="1283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Music Player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043" b="90426" l="0" r="97872">
                          <a14:foregroundMark x1="5851" y1="69149" x2="5851" y2="69149"/>
                          <a14:foregroundMark x1="62234" y1="72340" x2="62234" y2="72340"/>
                          <a14:foregroundMark x1="84043" y1="57979" x2="84043" y2="57979"/>
                          <a14:foregroundMark x1="87234" y1="42553" x2="87234" y2="42553"/>
                          <a14:foregroundMark x1="86170" y1="47872" x2="86170" y2="47872"/>
                          <a14:foregroundMark x1="89894" y1="30851" x2="89894" y2="30851"/>
                          <a14:foregroundMark x1="89362" y1="26596" x2="89362" y2="26596"/>
                          <a14:foregroundMark x1="10638" y1="63830" x2="10638" y2="63830"/>
                          <a14:foregroundMark x1="8511" y1="62234" x2="8511" y2="62234"/>
                          <a14:foregroundMark x1="88830" y1="43085" x2="88830" y2="43085"/>
                          <a14:foregroundMark x1="87234" y1="25000" x2="87234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9116" y="4727368"/>
              <a:ext cx="678896" cy="678896"/>
            </a:xfrm>
            <a:prstGeom prst="rect">
              <a:avLst/>
            </a:prstGeom>
          </p:spPr>
        </p:pic>
      </p:grpSp>
      <p:pic>
        <p:nvPicPr>
          <p:cNvPr id="59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52718">
            <a:off x="5093870" y="4563287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3668">
            <a:off x="3960687" y="3927531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3" descr="pink wireless wav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52718">
            <a:off x="2465018" y="3938133"/>
            <a:ext cx="480246" cy="5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群組 61"/>
          <p:cNvGrpSpPr/>
          <p:nvPr/>
        </p:nvGrpSpPr>
        <p:grpSpPr>
          <a:xfrm>
            <a:off x="2390383" y="4511696"/>
            <a:ext cx="2759151" cy="1513007"/>
            <a:chOff x="2390383" y="4646843"/>
            <a:chExt cx="2759151" cy="1513007"/>
          </a:xfrm>
        </p:grpSpPr>
        <p:pic>
          <p:nvPicPr>
            <p:cNvPr id="63" name="Picture 47" descr="HP E-PC with Freestyle TV medium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83" y="5430031"/>
              <a:ext cx="956319" cy="72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文字方塊 63"/>
            <p:cNvSpPr txBox="1"/>
            <p:nvPr/>
          </p:nvSpPr>
          <p:spPr>
            <a:xfrm>
              <a:off x="3805189" y="5853227"/>
              <a:ext cx="1344345" cy="30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Arial" pitchFamily="34" charset="0"/>
                  <a:cs typeface="Arial" pitchFamily="34" charset="0"/>
                </a:rPr>
                <a:t>USD Drive</a:t>
              </a:r>
              <a:endParaRPr lang="zh-TW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101"/>
            <p:cNvSpPr>
              <a:spLocks noChangeShapeType="1"/>
            </p:cNvSpPr>
            <p:nvPr/>
          </p:nvSpPr>
          <p:spPr bwMode="auto">
            <a:xfrm flipV="1">
              <a:off x="2721523" y="4646843"/>
              <a:ext cx="647027" cy="79367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66" name="Line 101"/>
            <p:cNvSpPr>
              <a:spLocks noChangeShapeType="1"/>
            </p:cNvSpPr>
            <p:nvPr/>
          </p:nvSpPr>
          <p:spPr bwMode="auto">
            <a:xfrm flipH="1" flipV="1">
              <a:off x="3563888" y="4742664"/>
              <a:ext cx="604775" cy="69386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pic>
          <p:nvPicPr>
            <p:cNvPr id="67" name="圖片 66" descr="hd2.gif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333333"/>
                </a:clrFrom>
                <a:clrTo>
                  <a:srgbClr val="333333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332" y="5329341"/>
              <a:ext cx="823457" cy="575992"/>
            </a:xfrm>
            <a:prstGeom prst="rect">
              <a:avLst/>
            </a:prstGeom>
          </p:spPr>
        </p:pic>
      </p:grpSp>
      <p:pic>
        <p:nvPicPr>
          <p:cNvPr id="44" name="Picture 2" descr="D:\DLINK\My DLink Data\Products\DIR-855L\Photos\20120828\DIR-855L_A1_Image L(Side_Left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499" b="93369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79" y="3857431"/>
            <a:ext cx="548932" cy="9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69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205353" y="260648"/>
            <a:ext cx="449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3.0 - </a:t>
            </a:r>
            <a:r>
              <a:rPr lang="en-US" altLang="zh-TW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SuperSpeed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9" y="1052269"/>
            <a:ext cx="5162723" cy="367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44362" y="5334644"/>
            <a:ext cx="7718442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Connect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USB 3.0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storage drive, and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access </a:t>
            </a:r>
            <a:r>
              <a:rPr lang="en-US" altLang="zh-TW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your files with any devices connected to the </a:t>
            </a:r>
            <a:r>
              <a:rPr lang="en-US" altLang="zh-TW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router instantly</a:t>
            </a:r>
            <a:endParaRPr lang="zh-TW" altLang="en-US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965602810"/>
              </p:ext>
            </p:extLst>
          </p:nvPr>
        </p:nvGraphicFramePr>
        <p:xfrm>
          <a:off x="4860978" y="1347913"/>
          <a:ext cx="4383884" cy="362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The Super-Speed USB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1062995" cy="5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Super-Speed USB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22" y="4709495"/>
            <a:ext cx="1062995" cy="5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LINK\My DLink Data\Products\DIR-855L\Photos\20120828\DIR-855L_A1_Image L(Side_Left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99" b="93369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62" y="3345080"/>
            <a:ext cx="675513" cy="12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695685" y="5950441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*In some cases, USB 3.0 may interfere with 2.4 GHz Wi-Fi performance.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A </a:t>
            </a:r>
            <a:r>
              <a:rPr lang="en-US" sz="1050" dirty="0"/>
              <a:t>software update</a:t>
            </a:r>
            <a:r>
              <a:rPr lang="en-US" sz="1050" dirty="0" smtClean="0"/>
              <a:t> </a:t>
            </a:r>
            <a:r>
              <a:rPr lang="en-US" sz="1050" dirty="0"/>
              <a:t>will be provided soon.</a:t>
            </a:r>
          </a:p>
        </p:txBody>
      </p:sp>
    </p:spTree>
    <p:extLst>
      <p:ext uri="{BB962C8B-B14F-4D97-AF65-F5344CB8AC3E}">
        <p14:creationId xmlns:p14="http://schemas.microsoft.com/office/powerpoint/2010/main" val="3415156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593812" y="989191"/>
            <a:ext cx="8370676" cy="4600050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398747" y="1371636"/>
            <a:ext cx="23885" cy="428554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0" y="864281"/>
            <a:ext cx="755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 smtClean="0">
                <a:latin typeface="+mn-lt"/>
                <a:ea typeface="PMingLiU" pitchFamily="18" charset="-120"/>
                <a:cs typeface="Arial" pitchFamily="34" charset="0"/>
              </a:rPr>
              <a:t>High</a:t>
            </a:r>
          </a:p>
          <a:p>
            <a:pPr>
              <a:defRPr/>
            </a:pPr>
            <a:r>
              <a:rPr lang="en-US" altLang="zh-TW" sz="1400" b="1" dirty="0" smtClean="0">
                <a:latin typeface="+mn-lt"/>
                <a:ea typeface="PMingLiU" pitchFamily="18" charset="-120"/>
                <a:cs typeface="Arial" pitchFamily="34" charset="0"/>
              </a:rPr>
              <a:t>Level</a:t>
            </a:r>
            <a:endParaRPr lang="en-US" altLang="zh-TW" sz="1400" b="1" dirty="0">
              <a:latin typeface="+mn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0" y="1715296"/>
            <a:ext cx="461665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>
              <a:defRPr/>
            </a:pPr>
            <a:r>
              <a:rPr lang="en-US" altLang="zh-TW" sz="1800" b="1" dirty="0" smtClean="0">
                <a:solidFill>
                  <a:srgbClr val="800000"/>
                </a:solidFill>
                <a:latin typeface="+mn-lt"/>
                <a:ea typeface="PMingLiU" pitchFamily="18" charset="-120"/>
                <a:cs typeface="Arial" pitchFamily="34" charset="0"/>
              </a:rPr>
              <a:t>Coverage </a:t>
            </a:r>
            <a:endParaRPr lang="en-US" altLang="zh-TW" sz="1800" dirty="0">
              <a:solidFill>
                <a:srgbClr val="800000"/>
              </a:solidFill>
              <a:latin typeface="+mn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 rot="16200000">
            <a:off x="4387887" y="4227169"/>
            <a:ext cx="461665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>
              <a:defRPr/>
            </a:pPr>
            <a:r>
              <a:rPr lang="en-US" altLang="zh-TW" sz="1800" b="1" dirty="0" smtClean="0">
                <a:solidFill>
                  <a:srgbClr val="800000"/>
                </a:solidFill>
                <a:latin typeface="+mn-lt"/>
                <a:ea typeface="PMingLiU" pitchFamily="18" charset="-120"/>
                <a:cs typeface="Arial" pitchFamily="34" charset="0"/>
              </a:rPr>
              <a:t>Wireless Throughput </a:t>
            </a:r>
            <a:endParaRPr lang="en-US" altLang="zh-TW" sz="1800" b="1" dirty="0">
              <a:solidFill>
                <a:srgbClr val="800000"/>
              </a:solidFill>
              <a:latin typeface="+mn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0" y="5657181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 smtClean="0">
                <a:latin typeface="+mn-lt"/>
                <a:ea typeface="PMingLiU" pitchFamily="18" charset="-120"/>
                <a:cs typeface="Arial" pitchFamily="34" charset="0"/>
              </a:rPr>
              <a:t>Middle</a:t>
            </a:r>
          </a:p>
          <a:p>
            <a:pPr>
              <a:defRPr/>
            </a:pPr>
            <a:r>
              <a:rPr lang="en-US" altLang="zh-TW" sz="1400" b="1" dirty="0" smtClean="0">
                <a:latin typeface="+mn-lt"/>
                <a:ea typeface="PMingLiU" pitchFamily="18" charset="-120"/>
                <a:cs typeface="Arial" pitchFamily="34" charset="0"/>
              </a:rPr>
              <a:t>Level</a:t>
            </a:r>
            <a:endParaRPr lang="en-US" altLang="zh-TW" sz="1400" b="1" dirty="0">
              <a:latin typeface="+mn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250825" y="261020"/>
            <a:ext cx="8637588" cy="647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altLang="zh-TW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Position</a:t>
            </a:r>
            <a:endParaRPr lang="zh-TW" altLang="en-US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678655" y="3178001"/>
            <a:ext cx="3147670" cy="2224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  <p:txBody>
          <a:bodyPr wrap="square" lIns="92075" tIns="82800" rIns="92075" bIns="46038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 b="1" dirty="0" smtClean="0"/>
              <a:t>DIR-860L con-current dual-band</a:t>
            </a:r>
            <a:endParaRPr lang="en-US" altLang="zh-TW" b="1" dirty="0"/>
          </a:p>
        </p:txBody>
      </p:sp>
      <p:sp>
        <p:nvSpPr>
          <p:cNvPr id="49" name="Rectangle 111"/>
          <p:cNvSpPr>
            <a:spLocks noChangeArrowheads="1"/>
          </p:cNvSpPr>
          <p:nvPr/>
        </p:nvSpPr>
        <p:spPr bwMode="auto">
          <a:xfrm>
            <a:off x="639195" y="3400430"/>
            <a:ext cx="3979524" cy="211680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Support 802.11a/b/g/n/draft-ac technology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2.4G(2x2)+5G(2x2) up to 1200Mbps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Internal antenna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err="1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Shareport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™ Plus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err="1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Shareport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™ Mobile</a:t>
            </a:r>
            <a:endParaRPr lang="en-US" altLang="zh-TW" sz="1200" dirty="0" smtClean="0">
              <a:solidFill>
                <a:schemeClr val="bg1">
                  <a:lumMod val="50000"/>
                </a:schemeClr>
              </a:solidFill>
              <a:ea typeface="Arial Unicode MS" pitchFamily="34" charset="-12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Support DLNA,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iTune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service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QRS mobile pro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err="1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mydlink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cloud service </a:t>
            </a:r>
            <a:endParaRPr lang="en-US" altLang="zh-TW" sz="1200" dirty="0" smtClean="0">
              <a:solidFill>
                <a:schemeClr val="bg1">
                  <a:lumMod val="50000"/>
                </a:schemeClr>
              </a:solidFill>
              <a:ea typeface="Arial Unicode MS" pitchFamily="34" charset="-12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 USB3.0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</a:pPr>
            <a:endParaRPr lang="en-US" altLang="zh-TW" sz="1200" dirty="0" smtClean="0">
              <a:solidFill>
                <a:schemeClr val="bg1">
                  <a:lumMod val="50000"/>
                </a:schemeClr>
              </a:solidFill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099443" y="1080192"/>
            <a:ext cx="3505176" cy="2224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xtLst/>
        </p:spPr>
        <p:txBody>
          <a:bodyPr wrap="square" lIns="92075" tIns="82800" rIns="92075" bIns="46038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 b="1" dirty="0" smtClean="0">
                <a:solidFill>
                  <a:schemeClr val="tx1"/>
                </a:solidFill>
              </a:rPr>
              <a:t>DIR-865L AC 1750 Dual Band cloud router   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35" name="Rectangle 111"/>
          <p:cNvSpPr>
            <a:spLocks noChangeArrowheads="1"/>
          </p:cNvSpPr>
          <p:nvPr/>
        </p:nvSpPr>
        <p:spPr bwMode="auto">
          <a:xfrm>
            <a:off x="2099443" y="1342686"/>
            <a:ext cx="3505176" cy="17262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rgbClr val="FF0000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Support 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802.11a/b/g/n/draft-ac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technology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2.4G(3x3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)/5GHz(3x3)  up to 1750Mbps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Video streaming, </a:t>
            </a:r>
            <a:r>
              <a:rPr lang="en-US" altLang="zh-TW" sz="1200" dirty="0" err="1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QoS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Support DLNA,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iTune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service 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Shareport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mobile/ QRS mobile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mydlink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management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USB 2.0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endParaRPr lang="en-US" altLang="zh-TW" sz="1200" dirty="0" smtClean="0">
              <a:solidFill>
                <a:srgbClr val="FF0000"/>
              </a:solidFill>
              <a:ea typeface="Arial Unicode MS" pitchFamily="34" charset="-12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</a:pPr>
            <a:endParaRPr lang="en-US" altLang="zh-TW" sz="1200" dirty="0" smtClean="0">
              <a:solidFill>
                <a:srgbClr val="FF0000"/>
              </a:solidFill>
            </a:endParaRPr>
          </a:p>
          <a:p>
            <a:pPr marL="171450" indent="-171450"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endParaRPr lang="en-US" altLang="zh-TW" sz="1200" dirty="0">
              <a:solidFill>
                <a:schemeClr val="bg1">
                  <a:lumMod val="50000"/>
                </a:schemeClr>
              </a:solidFill>
              <a:ea typeface="Arial Unicode MS" pitchFamily="34" charset="-120"/>
              <a:cs typeface="Arial" pitchFamily="34" charset="0"/>
            </a:endParaRPr>
          </a:p>
          <a:p>
            <a:pPr algn="r"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endParaRPr lang="en-US" altLang="zh-TW" sz="1100" b="1" dirty="0">
              <a:solidFill>
                <a:srgbClr val="FF0000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734346" y="1080192"/>
            <a:ext cx="3158133" cy="2224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txBody>
          <a:bodyPr wrap="square" lIns="92075" tIns="82800" rIns="92075" bIns="46038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 b="1" dirty="0" smtClean="0">
                <a:solidFill>
                  <a:schemeClr val="tx1"/>
                </a:solidFill>
              </a:rPr>
              <a:t>DIR-868L wireless gigabit AC 1750  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24" name="Rectangle 111"/>
          <p:cNvSpPr>
            <a:spLocks noChangeArrowheads="1"/>
          </p:cNvSpPr>
          <p:nvPr/>
        </p:nvSpPr>
        <p:spPr bwMode="auto">
          <a:xfrm>
            <a:off x="5734346" y="1341253"/>
            <a:ext cx="3158134" cy="209781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rgbClr val="FF0000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Support 802.11a/b/g/n/draft-ac 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0"/>
                <a:cs typeface="Arial" pitchFamily="34" charset="0"/>
              </a:rPr>
              <a:t>technology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2.4G(3x3)/5GHz(3x3)  up to 1750Mbps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algn="l"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High performance by new fabrication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High amplifier to expand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coverage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Support DLNA, </a:t>
            </a:r>
            <a:r>
              <a:rPr lang="en-US" altLang="zh-TW" sz="1200" dirty="0" err="1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iTune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service 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Shareport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mobile/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QRS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mobile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  <a:ea typeface="Arial Unicode MS" pitchFamily="34" charset="-12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200" dirty="0" err="1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mydlink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management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ea typeface="Arial Unicode MS" pitchFamily="34" charset="-120"/>
                <a:cs typeface="Arial" pitchFamily="34" charset="0"/>
              </a:rPr>
              <a:t> USB 3.0</a:t>
            </a: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endParaRPr lang="en-US" altLang="zh-TW" sz="1200" dirty="0" smtClean="0">
              <a:solidFill>
                <a:srgbClr val="FF0000"/>
              </a:solidFill>
              <a:ea typeface="Arial Unicode MS" pitchFamily="34" charset="-12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</a:pPr>
            <a:endParaRPr lang="en-US" altLang="zh-TW" sz="12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60000"/>
            </a:pPr>
            <a:endParaRPr lang="en-US" altLang="zh-TW" sz="1100" b="1" dirty="0" smtClean="0">
              <a:solidFill>
                <a:srgbClr val="FF0000"/>
              </a:solidFill>
              <a:ea typeface="Arial Unicode MS" pitchFamily="34" charset="-120"/>
              <a:cs typeface="Arial" pitchFamily="34" charset="0"/>
            </a:endParaRPr>
          </a:p>
          <a:p>
            <a:pPr algn="l">
              <a:spcBef>
                <a:spcPct val="20000"/>
              </a:spcBef>
              <a:buClr>
                <a:srgbClr val="99CC00"/>
              </a:buClr>
              <a:buSzPct val="60000"/>
              <a:buFont typeface="Wingdings" pitchFamily="2" charset="2"/>
              <a:buChar char="l"/>
            </a:pPr>
            <a:endParaRPr lang="en-US" altLang="zh-TW" sz="1100" b="1" dirty="0">
              <a:solidFill>
                <a:srgbClr val="FF0000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821961" y="5852165"/>
            <a:ext cx="75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 smtClean="0">
                <a:latin typeface="+mn-lt"/>
                <a:ea typeface="PMingLiU" pitchFamily="18" charset="-120"/>
                <a:cs typeface="Arial" pitchFamily="34" charset="0"/>
              </a:rPr>
              <a:t>High</a:t>
            </a:r>
          </a:p>
        </p:txBody>
      </p:sp>
      <p:sp>
        <p:nvSpPr>
          <p:cNvPr id="2" name="向右箭號 1"/>
          <p:cNvSpPr/>
          <p:nvPr/>
        </p:nvSpPr>
        <p:spPr>
          <a:xfrm>
            <a:off x="7688179" y="5692291"/>
            <a:ext cx="978408" cy="2474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733380" y="5755510"/>
            <a:ext cx="914400" cy="12098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761635" y="5748708"/>
            <a:ext cx="914400" cy="1209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4801265" y="5746464"/>
            <a:ext cx="914400" cy="1209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852031" y="5746464"/>
            <a:ext cx="914400" cy="12098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905208" y="5740186"/>
            <a:ext cx="914400" cy="1209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2879834" y="5740186"/>
            <a:ext cx="914400" cy="120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921742" y="5734957"/>
            <a:ext cx="914400" cy="1209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Picture 2" descr="D:\DLINK\My DLink Data\Products\DIR-855L\Photos\20120828\DIR-855L_A1_Image L(Side_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9" b="93369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49" y="2172447"/>
            <a:ext cx="795234" cy="14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33" y="1739588"/>
            <a:ext cx="763002" cy="13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247070" y="2199710"/>
            <a:ext cx="736099" cy="369332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altLang="zh-TW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</a:t>
            </a:r>
            <a:endParaRPr lang="zh-TW" altLang="en-US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" name="Picture 2" descr="D:\07654\Documents\DIR\860L&amp;868L\Picture\DIR-860L_A1_Image L(Side_Right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8889" y1="90439" x2="88889" y2="90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7" t="3742" r="5288" b="3870"/>
          <a:stretch/>
        </p:blipFill>
        <p:spPr bwMode="auto">
          <a:xfrm>
            <a:off x="3534824" y="3885615"/>
            <a:ext cx="774407" cy="15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902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19763" y="4735372"/>
            <a:ext cx="7521575" cy="611187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00050" y="2490788"/>
            <a:ext cx="7521575" cy="635000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87350" y="3697288"/>
            <a:ext cx="7521575" cy="635000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9250" y="1430338"/>
            <a:ext cx="7521575" cy="611187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525" y="1473200"/>
            <a:ext cx="8277225" cy="3816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Product </a:t>
            </a:r>
            <a:r>
              <a:rPr lang="en-US" altLang="zh-TW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ntroduction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Product Position and Target Markets </a:t>
            </a:r>
          </a:p>
          <a:p>
            <a:pPr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Selling Points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Competitor Analysis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TW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圖片 8" descr="SlideShow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32803"/>
            <a:ext cx="3005137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0" y="251937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AGENDA</a:t>
            </a:r>
            <a:endParaRPr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377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3586585365"/>
              </p:ext>
            </p:extLst>
          </p:nvPr>
        </p:nvGraphicFramePr>
        <p:xfrm>
          <a:off x="3684973" y="836712"/>
          <a:ext cx="5279515" cy="532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Introduction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 descr="C:\Documents and Settings\07234\桌面\IPv6\IPv6x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381" y="4958892"/>
            <a:ext cx="613363" cy="75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44" y="5212461"/>
            <a:ext cx="1013465" cy="42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8" y="5717724"/>
            <a:ext cx="1273908" cy="42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03" b="91892" l="3797" r="94304">
                        <a14:foregroundMark x1="42405" y1="47297" x2="42405" y2="47297"/>
                        <a14:foregroundMark x1="37975" y1="51351" x2="37975" y2="51351"/>
                        <a14:foregroundMark x1="55696" y1="44595" x2="55696" y2="44595"/>
                        <a14:foregroundMark x1="66456" y1="44595" x2="66456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98"/>
          <a:stretch/>
        </p:blipFill>
        <p:spPr bwMode="auto">
          <a:xfrm>
            <a:off x="1285127" y="5634281"/>
            <a:ext cx="1513925" cy="69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384" y="4869160"/>
            <a:ext cx="1362520" cy="469147"/>
          </a:xfrm>
          <a:prstGeom prst="rect">
            <a:avLst/>
          </a:prstGeom>
        </p:spPr>
      </p:pic>
      <p:pic>
        <p:nvPicPr>
          <p:cNvPr id="15" name="Picture 2" descr="D:\D-Link\WiFi2009Logo\Sep2009\WiFi_abgn\WiFi-abgnMINr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437" y="5266161"/>
            <a:ext cx="1507642" cy="60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圖庫\win7_去背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2" y="4983985"/>
            <a:ext cx="569166" cy="70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19" l="0" r="100000">
                        <a14:backgroundMark x1="11679" y1="10938" x2="11679" y2="10938"/>
                        <a14:backgroundMark x1="94161" y1="8594" x2="94161" y2="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532" y="5867655"/>
            <a:ext cx="502308" cy="3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D:\DLINK\My DLink Data\Products\DIR-855L\Photos\20120828\DIR-855L_A1_Image L(Side_Left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499" b="93369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0" y="996624"/>
            <a:ext cx="2050104" cy="38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3419872" y="5949280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*In some cases, USB 3.0 may interfere with 2.4 GHz Wi-Fi performance.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A </a:t>
            </a:r>
            <a:r>
              <a:rPr lang="en-US" sz="1050" dirty="0"/>
              <a:t>software update</a:t>
            </a:r>
            <a:r>
              <a:rPr lang="en-US" sz="1050" dirty="0" smtClean="0"/>
              <a:t> </a:t>
            </a:r>
            <a:r>
              <a:rPr lang="en-US" sz="1050" dirty="0"/>
              <a:t>will be provided soon.</a:t>
            </a:r>
          </a:p>
        </p:txBody>
      </p:sp>
    </p:spTree>
    <p:extLst>
      <p:ext uri="{BB962C8B-B14F-4D97-AF65-F5344CB8AC3E}">
        <p14:creationId xmlns:p14="http://schemas.microsoft.com/office/powerpoint/2010/main" val="4013188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1475656" y="692696"/>
            <a:ext cx="7668344" cy="5308759"/>
          </a:xfrm>
        </p:spPr>
        <p:txBody>
          <a:bodyPr/>
          <a:lstStyle/>
          <a:p>
            <a:pPr marL="247650" lvl="1" indent="0">
              <a:buNone/>
            </a:pPr>
            <a:endParaRPr lang="en-US" altLang="zh-TW" sz="1400" b="1" dirty="0" smtClean="0"/>
          </a:p>
          <a:p>
            <a:pPr>
              <a:buBlip>
                <a:blip r:embed="rId3"/>
              </a:buBlip>
            </a:pP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IEEE 802.11ac 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High Transfer Rate 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Next-generation Wi-Fi specification for optimal speed and range</a:t>
            </a: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The 3x3 5GHz PHY rate can reach to 1300Mbps   </a:t>
            </a:r>
            <a:endParaRPr lang="en-US" altLang="zh-TW" sz="1400" b="1" dirty="0" smtClean="0"/>
          </a:p>
          <a:p>
            <a:pPr>
              <a:buBlip>
                <a:blip r:embed="rId3"/>
              </a:buBlip>
            </a:pP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Universal Serial Bus 3.0 – </a:t>
            </a:r>
            <a:r>
              <a:rPr lang="en-US" altLang="zh-TW" sz="1600" b="1" dirty="0" err="1" smtClean="0">
                <a:solidFill>
                  <a:schemeClr val="accent2">
                    <a:lumMod val="75000"/>
                  </a:schemeClr>
                </a:solidFill>
              </a:rPr>
              <a:t>SuperSpeed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Latest revision of the USB standard</a:t>
            </a: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Operate at 5Gbps speed.</a:t>
            </a:r>
            <a:endParaRPr lang="en-US" altLang="zh-TW" sz="1400" b="1" dirty="0" smtClean="0"/>
          </a:p>
          <a:p>
            <a:pPr>
              <a:buBlip>
                <a:blip r:embed="rId3"/>
              </a:buBlip>
            </a:pPr>
            <a:r>
              <a:rPr lang="en-US" altLang="zh-TW" sz="1600" b="1" dirty="0" smtClean="0"/>
              <a:t> 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</a:rPr>
              <a:t>Easy 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Setup</a:t>
            </a:r>
            <a:endParaRPr lang="en-US" altLang="zh-TW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zh-TW" sz="1400" dirty="0" smtClean="0">
                <a:solidFill>
                  <a:schemeClr val="tx1"/>
                </a:solidFill>
              </a:rPr>
              <a:t>Web-Based </a:t>
            </a:r>
            <a:r>
              <a:rPr lang="en-US" altLang="zh-TW" sz="1400" dirty="0">
                <a:solidFill>
                  <a:schemeClr val="tx1"/>
                </a:solidFill>
              </a:rPr>
              <a:t>Setup Wizard</a:t>
            </a:r>
          </a:p>
          <a:p>
            <a:pPr lvl="1"/>
            <a:r>
              <a:rPr lang="en-US" altLang="zh-TW" sz="1400" b="1" i="1" dirty="0" smtClean="0">
                <a:solidFill>
                  <a:schemeClr val="tx1"/>
                </a:solidFill>
              </a:rPr>
              <a:t>QRS</a:t>
            </a:r>
            <a:r>
              <a:rPr lang="en-US" altLang="zh-TW" sz="1400" dirty="0" smtClean="0">
                <a:solidFill>
                  <a:schemeClr val="tx1"/>
                </a:solidFill>
              </a:rPr>
              <a:t> APP </a:t>
            </a:r>
            <a:r>
              <a:rPr lang="en-US" altLang="zh-TW" sz="1400" dirty="0">
                <a:solidFill>
                  <a:schemeClr val="tx1"/>
                </a:solidFill>
              </a:rPr>
              <a:t>support </a:t>
            </a:r>
            <a:r>
              <a:rPr lang="en-US" altLang="zh-TW" sz="1400" dirty="0" smtClean="0">
                <a:solidFill>
                  <a:schemeClr val="tx1"/>
                </a:solidFill>
              </a:rPr>
              <a:t>easy installation by </a:t>
            </a:r>
            <a:r>
              <a:rPr lang="en-US" altLang="zh-TW" sz="1400" dirty="0" err="1">
                <a:solidFill>
                  <a:schemeClr val="tx1"/>
                </a:solidFill>
              </a:rPr>
              <a:t>iOS</a:t>
            </a:r>
            <a:r>
              <a:rPr lang="en-US" altLang="zh-TW" sz="1400" dirty="0">
                <a:solidFill>
                  <a:schemeClr val="tx1"/>
                </a:solidFill>
              </a:rPr>
              <a:t> and Android </a:t>
            </a:r>
            <a:r>
              <a:rPr lang="en-US" altLang="zh-TW" sz="1400" dirty="0" smtClean="0">
                <a:solidFill>
                  <a:schemeClr val="tx1"/>
                </a:solidFill>
              </a:rPr>
              <a:t>devices</a:t>
            </a:r>
            <a:endParaRPr lang="en-US" altLang="zh-TW" sz="1600" b="1" dirty="0" smtClean="0"/>
          </a:p>
          <a:p>
            <a:pPr>
              <a:buBlip>
                <a:blip r:embed="rId3"/>
              </a:buBlip>
            </a:pP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Easy Share</a:t>
            </a:r>
          </a:p>
          <a:p>
            <a:pPr lvl="1"/>
            <a:r>
              <a:rPr lang="en-US" altLang="zh-TW" sz="1400" b="1" i="1" dirty="0" err="1" smtClean="0">
                <a:solidFill>
                  <a:schemeClr val="tx1"/>
                </a:solidFill>
              </a:rPr>
              <a:t>SharePort</a:t>
            </a:r>
            <a:r>
              <a:rPr lang="en-US" altLang="zh-TW" sz="14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400" dirty="0">
                <a:solidFill>
                  <a:schemeClr val="tx1"/>
                </a:solidFill>
              </a:rPr>
              <a:t> </a:t>
            </a:r>
            <a:r>
              <a:rPr lang="en-US" altLang="zh-TW" sz="1400" b="1" i="1" dirty="0" smtClean="0">
                <a:solidFill>
                  <a:schemeClr val="tx1"/>
                </a:solidFill>
              </a:rPr>
              <a:t>Pl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us</a:t>
            </a:r>
            <a:r>
              <a:rPr lang="en-US" altLang="zh-TW" sz="1400" dirty="0" smtClean="0">
                <a:solidFill>
                  <a:schemeClr val="tx1"/>
                </a:solidFill>
              </a:rPr>
              <a:t> supports USB printer for PC and Mac </a:t>
            </a:r>
          </a:p>
          <a:p>
            <a:pPr lvl="1"/>
            <a:r>
              <a:rPr lang="en-US" altLang="zh-TW" sz="1400" b="1" i="1" dirty="0" err="1" smtClean="0">
                <a:solidFill>
                  <a:schemeClr val="tx1"/>
                </a:solidFill>
              </a:rPr>
              <a:t>SharePort</a:t>
            </a:r>
            <a:r>
              <a:rPr lang="en-US" altLang="zh-TW" sz="1400" b="1" i="1" dirty="0" smtClean="0">
                <a:solidFill>
                  <a:schemeClr val="tx1"/>
                </a:solidFill>
              </a:rPr>
              <a:t> Web Access</a:t>
            </a:r>
            <a:r>
              <a:rPr lang="en-US" altLang="zh-TW" sz="1400" i="1" dirty="0" smtClean="0">
                <a:solidFill>
                  <a:schemeClr val="tx1"/>
                </a:solidFill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</a:rPr>
              <a:t>supports USB file sharing  </a:t>
            </a:r>
          </a:p>
          <a:p>
            <a:pPr lvl="1"/>
            <a:r>
              <a:rPr lang="en-US" altLang="zh-TW" sz="1400" b="1" i="1" dirty="0" err="1" smtClean="0">
                <a:solidFill>
                  <a:schemeClr val="tx1"/>
                </a:solidFill>
              </a:rPr>
              <a:t>SharePort</a:t>
            </a:r>
            <a:r>
              <a:rPr lang="en-US" altLang="zh-TW" sz="14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400" dirty="0">
                <a:solidFill>
                  <a:schemeClr val="tx1"/>
                </a:solidFill>
              </a:rPr>
              <a:t> </a:t>
            </a:r>
            <a:r>
              <a:rPr lang="en-US" altLang="zh-TW" sz="1400" b="1" i="1" dirty="0" smtClean="0">
                <a:solidFill>
                  <a:schemeClr val="tx1"/>
                </a:solidFill>
              </a:rPr>
              <a:t>Mobile</a:t>
            </a:r>
            <a:r>
              <a:rPr lang="en-US" altLang="zh-TW" sz="1400" dirty="0" smtClean="0">
                <a:solidFill>
                  <a:schemeClr val="tx1"/>
                </a:solidFill>
              </a:rPr>
              <a:t> APP supports file sharing/access by </a:t>
            </a:r>
            <a:r>
              <a:rPr lang="en-US" altLang="zh-TW" sz="1400" dirty="0" err="1">
                <a:solidFill>
                  <a:schemeClr val="tx1"/>
                </a:solidFill>
              </a:rPr>
              <a:t>iOS</a:t>
            </a:r>
            <a:r>
              <a:rPr lang="en-US" altLang="zh-TW" sz="1400" dirty="0">
                <a:solidFill>
                  <a:schemeClr val="tx1"/>
                </a:solidFill>
              </a:rPr>
              <a:t> and Android </a:t>
            </a:r>
            <a:r>
              <a:rPr lang="en-US" altLang="zh-TW" sz="1400" dirty="0" smtClean="0">
                <a:solidFill>
                  <a:schemeClr val="tx1"/>
                </a:solidFill>
              </a:rPr>
              <a:t>devices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altLang="zh-TW" sz="1600" b="1" dirty="0" smtClean="0"/>
              <a:t> 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</a:rPr>
              <a:t>Easy management </a:t>
            </a:r>
          </a:p>
          <a:p>
            <a:pPr lvl="1"/>
            <a:r>
              <a:rPr lang="en-US" altLang="zh-TW" sz="1400" b="1" i="1" dirty="0" err="1">
                <a:solidFill>
                  <a:schemeClr val="tx1"/>
                </a:solidFill>
              </a:rPr>
              <a:t>mydlink</a:t>
            </a:r>
            <a:r>
              <a:rPr lang="en-US" altLang="zh-TW" sz="14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400" dirty="0" smtClean="0">
                <a:solidFill>
                  <a:schemeClr val="tx1"/>
                </a:solidFill>
              </a:rPr>
              <a:t> cloud service for web remote management </a:t>
            </a:r>
          </a:p>
          <a:p>
            <a:pPr lvl="1"/>
            <a:r>
              <a:rPr lang="en-US" altLang="zh-TW" sz="1400" b="1" i="1" dirty="0" err="1" smtClean="0">
                <a:solidFill>
                  <a:schemeClr val="tx1"/>
                </a:solidFill>
              </a:rPr>
              <a:t>mydlink</a:t>
            </a:r>
            <a:r>
              <a:rPr lang="en-US" altLang="zh-TW" sz="1400" baseline="30000" dirty="0" err="1">
                <a:solidFill>
                  <a:schemeClr val="tx1"/>
                </a:solidFill>
              </a:rPr>
              <a:t>TM</a:t>
            </a:r>
            <a:r>
              <a:rPr lang="en-US" altLang="zh-TW" sz="1400" dirty="0">
                <a:solidFill>
                  <a:schemeClr val="tx1"/>
                </a:solidFill>
              </a:rPr>
              <a:t> </a:t>
            </a:r>
            <a:r>
              <a:rPr lang="en-US" altLang="zh-TW" sz="1400" b="1" i="1" dirty="0">
                <a:solidFill>
                  <a:schemeClr val="tx1"/>
                </a:solidFill>
              </a:rPr>
              <a:t>L</a:t>
            </a:r>
            <a:r>
              <a:rPr lang="en-US" altLang="zh-TW" sz="1400" b="1" i="1" dirty="0" smtClean="0">
                <a:solidFill>
                  <a:schemeClr val="tx1"/>
                </a:solidFill>
              </a:rPr>
              <a:t>ite </a:t>
            </a:r>
            <a:r>
              <a:rPr lang="en-US" altLang="zh-TW" sz="1400" dirty="0" smtClean="0">
                <a:solidFill>
                  <a:schemeClr val="tx1"/>
                </a:solidFill>
              </a:rPr>
              <a:t>APP support remote management by 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iOS</a:t>
            </a:r>
            <a:r>
              <a:rPr lang="en-US" altLang="zh-TW" sz="1400" dirty="0" smtClean="0">
                <a:solidFill>
                  <a:schemeClr val="tx1"/>
                </a:solidFill>
              </a:rPr>
              <a:t> and Android devices </a:t>
            </a:r>
          </a:p>
          <a:p>
            <a:pPr lvl="1"/>
            <a:endParaRPr lang="en-US" altLang="zh-TW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1600" dirty="0" smtClean="0"/>
          </a:p>
          <a:p>
            <a:pPr lvl="1"/>
            <a:endParaRPr lang="en-US" altLang="zh-TW" sz="1600" dirty="0" smtClean="0"/>
          </a:p>
          <a:p>
            <a:pPr lvl="1"/>
            <a:endParaRPr lang="en-US" altLang="zh-TW" sz="1800" dirty="0" smtClean="0"/>
          </a:p>
          <a:p>
            <a:endParaRPr lang="en-US" altLang="zh-TW" sz="1800" b="1" dirty="0" smtClean="0">
              <a:ea typeface="PMingLiU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16632"/>
            <a:ext cx="879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Product Feature </a:t>
            </a:r>
            <a:endParaRPr lang="zh-TW" altLang="en-US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" y="3861048"/>
            <a:ext cx="706733" cy="697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9" y="4869160"/>
            <a:ext cx="719099" cy="638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" y="2928646"/>
            <a:ext cx="703946" cy="644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06733" cy="677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83568" y="1959813"/>
            <a:ext cx="713423" cy="677099"/>
            <a:chOff x="683568" y="1916832"/>
            <a:chExt cx="713423" cy="6770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7671" l="0" r="88288">
                          <a14:backgroundMark x1="20721" y1="10959" x2="20721" y2="10959"/>
                          <a14:backgroundMark x1="18018" y1="15068" x2="18018" y2="15068"/>
                          <a14:backgroundMark x1="15315" y1="20548" x2="15315" y2="20548"/>
                          <a14:backgroundMark x1="12613" y1="28767" x2="12613" y2="287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16832"/>
              <a:ext cx="706733" cy="6770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 descr="The Super-Speed USB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55" y="2069194"/>
              <a:ext cx="710636" cy="37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092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TW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  <a:cs typeface="+mn-cs"/>
              </a:rPr>
              <a:t>Product Position &amp; Target Markets</a:t>
            </a:r>
            <a:endParaRPr kumimoji="1" lang="zh-TW" alt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63" y="4247246"/>
            <a:ext cx="1951025" cy="130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504" y="836712"/>
            <a:ext cx="89289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</a:t>
            </a:r>
            <a:r>
              <a:rPr lang="en-GB" altLang="zh-TW" sz="2400" b="1" dirty="0" smtClean="0">
                <a:latin typeface="Verdana" pitchFamily="34" charset="0"/>
              </a:rPr>
              <a:t>Product Position</a:t>
            </a:r>
          </a:p>
          <a:p>
            <a:pPr marL="800100" lvl="1" indent="-34290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Reliable Home Networking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Smooth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Streaming with Wireless AC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Easy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 Set Up 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Use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Designed for Optimal Wireless Coverage 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SuperSpeed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USB Contents Sharing Right at Your Fingertips</a:t>
            </a:r>
          </a:p>
          <a:p>
            <a:pPr marL="742950" lvl="1" indent="-285750" defTabSz="457200"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Use </a:t>
            </a:r>
            <a:r>
              <a:rPr lang="en-US" altLang="zh-TW" dirty="0" err="1">
                <a:latin typeface="Calibri" pitchFamily="34" charset="0"/>
                <a:cs typeface="Calibri" pitchFamily="34" charset="0"/>
              </a:rPr>
              <a:t>mydlink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to Monitor Your Network</a:t>
            </a:r>
          </a:p>
          <a:p>
            <a:pPr marL="244475" indent="-244475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p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400" dirty="0" smtClean="0">
                <a:latin typeface="Verdana" pitchFamily="34" charset="0"/>
              </a:rPr>
              <a:t> </a:t>
            </a:r>
            <a:r>
              <a:rPr lang="en-GB" altLang="zh-TW" sz="2400" b="1" dirty="0" smtClean="0">
                <a:latin typeface="Verdana" pitchFamily="34" charset="0"/>
              </a:rPr>
              <a:t>Target Markets</a:t>
            </a:r>
          </a:p>
          <a:p>
            <a:pPr lvl="1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sz="2000" b="1" dirty="0" smtClean="0">
                <a:latin typeface="Verdana" pitchFamily="34" charset="0"/>
              </a:rPr>
              <a:t>Digital Video </a:t>
            </a:r>
            <a:r>
              <a:rPr lang="en-GB" altLang="zh-TW" sz="2000" b="1" dirty="0">
                <a:latin typeface="Verdana" pitchFamily="34" charset="0"/>
              </a:rPr>
              <a:t>and </a:t>
            </a:r>
            <a:r>
              <a:rPr lang="en-GB" altLang="zh-TW" sz="2000" b="1" dirty="0" smtClean="0">
                <a:latin typeface="Verdana" pitchFamily="34" charset="0"/>
              </a:rPr>
              <a:t>Audio </a:t>
            </a:r>
            <a:r>
              <a:rPr lang="en-GB" altLang="zh-TW" sz="2000" b="1" dirty="0">
                <a:latin typeface="Verdana" pitchFamily="34" charset="0"/>
              </a:rPr>
              <a:t>Home </a:t>
            </a:r>
            <a:r>
              <a:rPr lang="en-GB" altLang="zh-TW" sz="2000" b="1" dirty="0" smtClean="0">
                <a:latin typeface="Verdana" pitchFamily="34" charset="0"/>
              </a:rPr>
              <a:t>Users</a:t>
            </a:r>
          </a:p>
          <a:p>
            <a:pPr marL="800100" lvl="1" indent="-342900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dirty="0">
                <a:latin typeface="Calibri" pitchFamily="34" charset="0"/>
                <a:cs typeface="Calibri" pitchFamily="34" charset="0"/>
              </a:rPr>
              <a:t>who request fast and reliable wireless </a:t>
            </a:r>
            <a:r>
              <a:rPr lang="en-GB" altLang="zh-TW" dirty="0" smtClean="0">
                <a:latin typeface="Calibri" pitchFamily="34" charset="0"/>
                <a:cs typeface="Calibri" pitchFamily="34" charset="0"/>
              </a:rPr>
              <a:t>streaming</a:t>
            </a:r>
            <a:endParaRPr lang="en-GB" altLang="zh-TW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800100" lvl="1" indent="-342900" defTabSz="457200">
              <a:lnSpc>
                <a:spcPct val="124000"/>
              </a:lnSpc>
              <a:spcBef>
                <a:spcPts val="1125"/>
              </a:spcBef>
              <a:buClr>
                <a:srgbClr val="81A4C7"/>
              </a:buClr>
              <a:buSzPct val="90000"/>
              <a:buFont typeface="Wingdings" pitchFamily="2" charset="2"/>
              <a:buChar char="Ø"/>
              <a:tabLst>
                <a:tab pos="244475" algn="l"/>
                <a:tab pos="701675" algn="l"/>
                <a:tab pos="1158875" algn="l"/>
                <a:tab pos="1616075" algn="l"/>
                <a:tab pos="2073275" algn="l"/>
                <a:tab pos="2530475" algn="l"/>
                <a:tab pos="2987675" algn="l"/>
                <a:tab pos="3444875" algn="l"/>
                <a:tab pos="3902075" algn="l"/>
                <a:tab pos="4359275" algn="l"/>
                <a:tab pos="4816475" algn="l"/>
                <a:tab pos="5273675" algn="l"/>
                <a:tab pos="5730875" algn="l"/>
                <a:tab pos="6188075" algn="l"/>
                <a:tab pos="6645275" algn="l"/>
                <a:tab pos="7102475" algn="l"/>
                <a:tab pos="7559675" algn="l"/>
                <a:tab pos="8016875" algn="l"/>
                <a:tab pos="8474075" algn="l"/>
                <a:tab pos="8931275" algn="l"/>
                <a:tab pos="9388475" algn="l"/>
              </a:tabLst>
            </a:pPr>
            <a:r>
              <a:rPr lang="en-GB" altLang="zh-TW" dirty="0" smtClean="0">
                <a:latin typeface="Calibri" pitchFamily="34" charset="0"/>
                <a:ea typeface="+mn-ea"/>
                <a:cs typeface="Calibri" pitchFamily="34" charset="0"/>
              </a:rPr>
              <a:t>who </a:t>
            </a:r>
            <a:r>
              <a:rPr lang="en-GB" altLang="zh-TW" dirty="0">
                <a:latin typeface="Calibri" pitchFamily="34" charset="0"/>
                <a:ea typeface="+mn-ea"/>
                <a:cs typeface="Calibri" pitchFamily="34" charset="0"/>
              </a:rPr>
              <a:t>wants a better </a:t>
            </a:r>
            <a:r>
              <a:rPr lang="en-GB" altLang="zh-TW" dirty="0" smtClean="0">
                <a:latin typeface="Calibri" pitchFamily="34" charset="0"/>
                <a:ea typeface="+mn-ea"/>
                <a:cs typeface="Calibri" pitchFamily="34" charset="0"/>
              </a:rPr>
              <a:t>performance and fast media contents </a:t>
            </a:r>
            <a:r>
              <a:rPr lang="en-GB" altLang="zh-TW" dirty="0" smtClean="0">
                <a:latin typeface="Calibri" pitchFamily="34" charset="0"/>
                <a:cs typeface="Calibri" pitchFamily="34" charset="0"/>
              </a:rPr>
              <a:t>sharing</a:t>
            </a:r>
            <a:endParaRPr lang="en-GB" altLang="zh-TW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3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StoneSansITC-Medium" charset="-120"/>
                <a:cs typeface="Arial" pitchFamily="34" charset="0"/>
              </a:rPr>
              <a:t>Selling Points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69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內容版面配置區 2"/>
          <p:cNvSpPr txBox="1">
            <a:spLocks/>
          </p:cNvSpPr>
          <p:nvPr/>
        </p:nvSpPr>
        <p:spPr>
          <a:xfrm>
            <a:off x="34954" y="1052736"/>
            <a:ext cx="8982528" cy="3816350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 </a:t>
            </a:r>
            <a:r>
              <a:rPr lang="en-US" altLang="zh-TW" sz="1700" dirty="0" smtClean="0"/>
              <a:t>IEEE </a:t>
            </a:r>
            <a:r>
              <a:rPr lang="en-US" altLang="zh-TW" sz="1700" dirty="0"/>
              <a:t>802.11ac is the latest </a:t>
            </a:r>
            <a:r>
              <a:rPr lang="en-US" altLang="zh-TW" sz="1700" dirty="0" smtClean="0"/>
              <a:t>Wi-Fi standard </a:t>
            </a:r>
            <a:r>
              <a:rPr lang="en-US" altLang="zh-TW" sz="1700" dirty="0"/>
              <a:t>operated in 5GHz. This next (5th) </a:t>
            </a:r>
            <a:r>
              <a:rPr lang="en-US" altLang="zh-TW" sz="1700" dirty="0" smtClean="0"/>
              <a:t>generation </a:t>
            </a:r>
            <a:r>
              <a:rPr lang="en-US" altLang="zh-TW" sz="1700" dirty="0"/>
              <a:t>technology have </a:t>
            </a:r>
            <a:r>
              <a:rPr lang="en-US" altLang="zh-TW" sz="1700" b="1" dirty="0">
                <a:solidFill>
                  <a:srgbClr val="C00000"/>
                </a:solidFill>
              </a:rPr>
              <a:t>best speed, capacity, coverage and battery </a:t>
            </a:r>
            <a:r>
              <a:rPr lang="en-US" altLang="zh-TW" sz="1700" b="1" dirty="0" smtClean="0">
                <a:solidFill>
                  <a:srgbClr val="C00000"/>
                </a:solidFill>
              </a:rPr>
              <a:t>life</a:t>
            </a:r>
            <a:r>
              <a:rPr lang="en-US" altLang="zh-TW" sz="17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700" dirty="0" smtClean="0"/>
              <a:t>than </a:t>
            </a:r>
            <a:r>
              <a:rPr lang="en-US" altLang="zh-TW" sz="1700" dirty="0"/>
              <a:t>802.11n. </a:t>
            </a:r>
            <a:endParaRPr lang="en-US" altLang="zh-TW" sz="1700" dirty="0" smtClean="0"/>
          </a:p>
          <a:p>
            <a:pPr marL="247650" lvl="1" indent="0">
              <a:buNone/>
            </a:pPr>
            <a:endParaRPr lang="en-US" altLang="zh-TW" sz="1700" dirty="0"/>
          </a:p>
          <a:p>
            <a:pPr lvl="1">
              <a:buFont typeface="Wingdings" pitchFamily="2" charset="2"/>
              <a:buChar char="Ø"/>
            </a:pPr>
            <a:r>
              <a:rPr lang="en-US" altLang="zh-TW" sz="1700" dirty="0" smtClean="0"/>
              <a:t> Expected PHY rate up </a:t>
            </a:r>
            <a:r>
              <a:rPr lang="en-US" altLang="zh-TW" sz="1700" dirty="0"/>
              <a:t>to </a:t>
            </a:r>
            <a:r>
              <a:rPr lang="en-US" altLang="zh-TW" sz="1700" b="1" dirty="0" smtClean="0">
                <a:solidFill>
                  <a:srgbClr val="C00000"/>
                </a:solidFill>
              </a:rPr>
              <a:t>1300Mbps(80MHz, 3 spatial streams and 256 QAM 5/6)</a:t>
            </a:r>
            <a:r>
              <a:rPr lang="en-US" altLang="zh-TW" sz="1700" dirty="0" smtClean="0"/>
              <a:t>.</a:t>
            </a:r>
          </a:p>
          <a:p>
            <a:pPr marL="247650" lvl="1" indent="0">
              <a:buNone/>
            </a:pPr>
            <a:endParaRPr lang="en-US" altLang="zh-TW" sz="1700" dirty="0"/>
          </a:p>
          <a:p>
            <a:pPr lvl="1">
              <a:buFont typeface="Wingdings" pitchFamily="2" charset="2"/>
              <a:buChar char="Ø"/>
            </a:pPr>
            <a:r>
              <a:rPr lang="en-US" altLang="zh-TW" sz="1700" dirty="0" smtClean="0"/>
              <a:t> Enhances </a:t>
            </a:r>
            <a:r>
              <a:rPr lang="en-US" altLang="zh-TW" sz="1700" dirty="0"/>
              <a:t>Wi-Fi for whole-home video distribution, lightly compressed wireless </a:t>
            </a:r>
            <a:r>
              <a:rPr lang="en-US" altLang="zh-TW" sz="1700" dirty="0" smtClean="0"/>
              <a:t>display</a:t>
            </a:r>
            <a:r>
              <a:rPr lang="en-US" altLang="zh-TW" sz="1700" dirty="0"/>
              <a:t>, high speed synchronization</a:t>
            </a:r>
            <a:r>
              <a:rPr lang="en-US" altLang="zh-TW" sz="1700" dirty="0" smtClean="0"/>
              <a:t>.</a:t>
            </a:r>
          </a:p>
          <a:p>
            <a:pPr marL="247650" lvl="1" indent="0">
              <a:buNone/>
            </a:pPr>
            <a:endParaRPr lang="en-US" altLang="zh-TW" sz="1700" dirty="0"/>
          </a:p>
          <a:p>
            <a:pPr lvl="1">
              <a:buFont typeface="Wingdings" pitchFamily="2" charset="2"/>
              <a:buChar char="Ø"/>
            </a:pPr>
            <a:r>
              <a:rPr lang="en-US" altLang="zh-TW" sz="1700" dirty="0" smtClean="0"/>
              <a:t> 802.11ac </a:t>
            </a:r>
            <a:r>
              <a:rPr lang="en-US" altLang="zh-TW" sz="1700" dirty="0"/>
              <a:t>standard with the Wi-Fi Alliance certification program planned </a:t>
            </a:r>
            <a:r>
              <a:rPr lang="en-US" altLang="zh-TW" sz="1700" dirty="0" smtClean="0"/>
              <a:t>for 2012. (IEEE 802.11ac finalization </a:t>
            </a:r>
            <a:r>
              <a:rPr lang="en-US" altLang="zh-TW" sz="1700" dirty="0"/>
              <a:t>is anticipated in late 2012, with final </a:t>
            </a:r>
            <a:r>
              <a:rPr lang="en-US" altLang="zh-TW" sz="1700" dirty="0" smtClean="0"/>
              <a:t>802.11 Working </a:t>
            </a:r>
            <a:r>
              <a:rPr lang="en-US" altLang="zh-TW" sz="1700" dirty="0"/>
              <a:t>Group approval in late 2013.</a:t>
            </a:r>
            <a:r>
              <a:rPr lang="en-US" altLang="zh-TW" sz="1700" dirty="0" smtClean="0"/>
              <a:t>)</a:t>
            </a:r>
            <a:endParaRPr lang="en-US" altLang="zh-TW" sz="17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8246" y="70274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802.11ac Introduction  </a:t>
            </a:r>
          </a:p>
        </p:txBody>
      </p:sp>
      <p:pic>
        <p:nvPicPr>
          <p:cNvPr id="20" name="圖片 1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85" y="4725144"/>
            <a:ext cx="8695944" cy="14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17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78246" y="188640"/>
            <a:ext cx="8858250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application by 2.4G+5Ghz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" y="2650287"/>
            <a:ext cx="8639175" cy="394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831622"/>
            <a:ext cx="1162050" cy="118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263014" y="1060831"/>
            <a:ext cx="8629466" cy="15040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r>
              <a:rPr lang="en-US" altLang="zh-TW" sz="1600" b="1" i="1" dirty="0" smtClean="0"/>
              <a:t>Four times wider network </a:t>
            </a:r>
            <a:r>
              <a:rPr lang="en-US" altLang="zh-TW" sz="1600" b="1" i="1" dirty="0"/>
              <a:t>bandwidth </a:t>
            </a:r>
            <a:endParaRPr lang="en-US" altLang="zh-TW" sz="1600" b="1" i="1" dirty="0" smtClean="0"/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-- </a:t>
            </a:r>
            <a:r>
              <a:rPr lang="en-US" altLang="zh-TW" sz="1600"/>
              <a:t>Using </a:t>
            </a:r>
            <a:r>
              <a:rPr lang="en-US" altLang="zh-TW" sz="1600" smtClean="0"/>
              <a:t>5G </a:t>
            </a:r>
            <a:r>
              <a:rPr lang="en-US" altLang="zh-TW" sz="1600" dirty="0"/>
              <a:t>low interference frequency to access real-time HD </a:t>
            </a:r>
            <a:r>
              <a:rPr lang="en-US" altLang="zh-TW" sz="1600" dirty="0" smtClean="0"/>
              <a:t>streaming or paly games</a:t>
            </a:r>
          </a:p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r>
              <a:rPr lang="en-US" altLang="zh-TW" sz="1600" b="1" i="1" dirty="0" smtClean="0"/>
              <a:t>Ultra-speed 5G 11ac </a:t>
            </a:r>
          </a:p>
          <a:p>
            <a:pPr defTabSz="1657350">
              <a:spcBef>
                <a:spcPct val="50000"/>
              </a:spcBef>
              <a:tabLst>
                <a:tab pos="1714500" algn="ctr"/>
              </a:tabLst>
              <a:defRPr/>
            </a:pPr>
            <a:r>
              <a:rPr lang="en-US" altLang="zh-TW" sz="1600" b="1" i="1" dirty="0" smtClean="0"/>
              <a:t>     </a:t>
            </a:r>
            <a:r>
              <a:rPr lang="en-US" altLang="zh-TW" sz="1600" dirty="0" smtClean="0"/>
              <a:t>-- More faster throughput than original 5G 11a/n to get stable video quality</a:t>
            </a:r>
          </a:p>
          <a:p>
            <a:pPr marL="285750" indent="-285750" defTabSz="1657350">
              <a:spcBef>
                <a:spcPct val="50000"/>
              </a:spcBef>
              <a:buFont typeface="Wingdings" pitchFamily="2" charset="2"/>
              <a:buChar char="l"/>
              <a:tabLst>
                <a:tab pos="1714500" algn="ctr"/>
              </a:tabLst>
              <a:defRPr/>
            </a:pPr>
            <a:endParaRPr lang="en-US" altLang="zh-TW" sz="1600" dirty="0"/>
          </a:p>
          <a:p>
            <a:pPr marL="114300" indent="-114300" defTabSz="1657350">
              <a:spcBef>
                <a:spcPct val="50000"/>
              </a:spcBef>
              <a:tabLst>
                <a:tab pos="1714500" algn="ctr"/>
              </a:tabLst>
              <a:defRPr/>
            </a:pPr>
            <a:endParaRPr lang="en-US" altLang="zh-TW" sz="1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635896" y="4623819"/>
            <a:ext cx="2088232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DIR-868L</a:t>
            </a:r>
            <a:endParaRPr lang="en-US" dirty="0"/>
          </a:p>
        </p:txBody>
      </p:sp>
      <p:pic>
        <p:nvPicPr>
          <p:cNvPr id="8" name="Picture 2" descr="D:\DLINK\My DLink Data\Products\DIR-855L\Photos\20120828\DIR-855L_A1_Image L(Side_Left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99" b="93369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38813"/>
            <a:ext cx="1749525" cy="25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504" y="99605"/>
            <a:ext cx="9217024" cy="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DIR-868L : 11ac (3x3) Actual Throughput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908720"/>
            <a:ext cx="346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dirty="0" smtClean="0"/>
              <a:t>Test result in Shielding Room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7495886" y="1628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2505753837"/>
              </p:ext>
            </p:extLst>
          </p:nvPr>
        </p:nvGraphicFramePr>
        <p:xfrm>
          <a:off x="107504" y="2086000"/>
          <a:ext cx="8860384" cy="324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7452320" y="3872081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Mbps</a:t>
            </a:r>
            <a:endParaRPr lang="zh-TW" alt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019598" y="908720"/>
            <a:ext cx="20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＊</a:t>
            </a:r>
            <a:r>
              <a:rPr lang="en-US" altLang="zh-TW" dirty="0" smtClean="0">
                <a:solidFill>
                  <a:srgbClr val="FF0000"/>
                </a:solidFill>
              </a:rPr>
              <a:t>Internal test data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2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ink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link-blue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Dlink</Template>
  <TotalTime>110348</TotalTime>
  <Words>818</Words>
  <Application>Microsoft Office PowerPoint</Application>
  <PresentationFormat>On-screen Show (4:3)</PresentationFormat>
  <Paragraphs>178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Dlink</vt:lpstr>
      <vt:lpstr>Corp Section Master 01</vt:lpstr>
      <vt:lpstr>3_Corp Section Master 01</vt:lpstr>
      <vt:lpstr>1_Corp Section Master 01</vt:lpstr>
      <vt:lpstr>Dlink-blue</vt:lpstr>
      <vt:lpstr>PowerPoint Presentation</vt:lpstr>
      <vt:lpstr>PowerPoint Presentation</vt:lpstr>
      <vt:lpstr>PowerPoint Presentation</vt:lpstr>
      <vt:lpstr>PowerPoint Presentation</vt:lpstr>
      <vt:lpstr>Product Position &amp; Target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Position</vt:lpstr>
    </vt:vector>
  </TitlesOfParts>
  <Company>Neogeeks.net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DIR-845L Sales Guide</dc:title>
  <dc:creator>Andy Wu</dc:creator>
  <cp:lastModifiedBy>Mike</cp:lastModifiedBy>
  <cp:revision>345</cp:revision>
  <cp:lastPrinted>2013-01-04T08:40:09Z</cp:lastPrinted>
  <dcterms:created xsi:type="dcterms:W3CDTF">2008-04-19T06:20:30Z</dcterms:created>
  <dcterms:modified xsi:type="dcterms:W3CDTF">2013-02-11T10:55:15Z</dcterms:modified>
  <cp:version>v1.0</cp:version>
</cp:coreProperties>
</file>