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9" r:id="rId3"/>
    <p:sldMasterId id="2147483673" r:id="rId4"/>
  </p:sldMasterIdLst>
  <p:notesMasterIdLst>
    <p:notesMasterId r:id="rId17"/>
  </p:notesMasterIdLst>
  <p:handoutMasterIdLst>
    <p:handoutMasterId r:id="rId18"/>
  </p:handoutMasterIdLst>
  <p:sldIdLst>
    <p:sldId id="258" r:id="rId5"/>
    <p:sldId id="487" r:id="rId6"/>
    <p:sldId id="525" r:id="rId7"/>
    <p:sldId id="534" r:id="rId8"/>
    <p:sldId id="520" r:id="rId9"/>
    <p:sldId id="536" r:id="rId10"/>
    <p:sldId id="528" r:id="rId11"/>
    <p:sldId id="515" r:id="rId12"/>
    <p:sldId id="527" r:id="rId13"/>
    <p:sldId id="531" r:id="rId14"/>
    <p:sldId id="533" r:id="rId15"/>
    <p:sldId id="532" r:id="rId16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CC00"/>
    <a:srgbClr val="D9AFD0"/>
    <a:srgbClr val="D7D9E1"/>
    <a:srgbClr val="F4D8F2"/>
    <a:srgbClr val="3366FF"/>
    <a:srgbClr val="FBE1F7"/>
    <a:srgbClr val="999FD7"/>
    <a:srgbClr val="00FFCC"/>
    <a:srgbClr val="E5B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34" autoAdjust="0"/>
  </p:normalViewPr>
  <p:slideViewPr>
    <p:cSldViewPr>
      <p:cViewPr>
        <p:scale>
          <a:sx n="80" d="100"/>
          <a:sy n="80" d="100"/>
        </p:scale>
        <p:origin x="-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78" y="-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27963;&#38913;&#31807;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D-Link DIR-850L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cat>
            <c:strRef>
              <c:f>工作表1!$A$2:$A$5</c:f>
              <c:strCache>
                <c:ptCount val="4"/>
                <c:pt idx="0">
                  <c:v>2.4G 11n</c:v>
                </c:pt>
                <c:pt idx="1">
                  <c:v>5G 11n </c:v>
                </c:pt>
                <c:pt idx="2">
                  <c:v>5G 11ac</c:v>
                </c:pt>
                <c:pt idx="3">
                  <c:v>2.4G(11n)+5G(11ac) concurrent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187</c:v>
                </c:pt>
                <c:pt idx="1">
                  <c:v>195</c:v>
                </c:pt>
                <c:pt idx="2">
                  <c:v>410</c:v>
                </c:pt>
                <c:pt idx="3">
                  <c:v>427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</c:strCache>
            </c:strRef>
          </c:tx>
          <c:invertIfNegative val="0"/>
          <c:cat>
            <c:strRef>
              <c:f>工作表1!$A$2:$A$5</c:f>
              <c:strCache>
                <c:ptCount val="4"/>
                <c:pt idx="0">
                  <c:v>2.4G 11n</c:v>
                </c:pt>
                <c:pt idx="1">
                  <c:v>5G 11n </c:v>
                </c:pt>
                <c:pt idx="2">
                  <c:v>5G 11ac</c:v>
                </c:pt>
                <c:pt idx="3">
                  <c:v>2.4G(11n)+5G(11ac) concurrent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201024"/>
        <c:axId val="79906496"/>
      </c:barChart>
      <c:catAx>
        <c:axId val="131201024"/>
        <c:scaling>
          <c:orientation val="minMax"/>
        </c:scaling>
        <c:delete val="0"/>
        <c:axPos val="l"/>
        <c:majorTickMark val="out"/>
        <c:minorTickMark val="none"/>
        <c:tickLblPos val="nextTo"/>
        <c:crossAx val="79906496"/>
        <c:crosses val="autoZero"/>
        <c:auto val="1"/>
        <c:lblAlgn val="ctr"/>
        <c:lblOffset val="100"/>
        <c:noMultiLvlLbl val="0"/>
      </c:catAx>
      <c:valAx>
        <c:axId val="799064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12010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B08B4E-8757-4E99-ACF3-3A9AF85682DC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A7794BE-5B55-4580-BEB9-4BB91C0FC073}">
      <dgm:prSet phldrT="[文字]" custT="1"/>
      <dgm:spPr/>
      <dgm:t>
        <a:bodyPr/>
        <a:lstStyle/>
        <a:p>
          <a:r>
            <a:rPr lang="en-US" altLang="zh-TW" sz="1700" b="0" dirty="0" smtClean="0">
              <a:solidFill>
                <a:schemeClr val="tx1"/>
              </a:solidFill>
              <a:latin typeface="+mn-ea"/>
              <a:ea typeface="+mn-ea"/>
              <a:cs typeface="Verdana" pitchFamily="34" charset="0"/>
            </a:rPr>
            <a:t>New Wi-Fi draft </a:t>
          </a:r>
          <a:r>
            <a:rPr lang="en-US" altLang="zh-TW" sz="1700" b="1" i="1" dirty="0" smtClean="0">
              <a:solidFill>
                <a:schemeClr val="tx1"/>
              </a:solidFill>
              <a:latin typeface="+mn-ea"/>
              <a:ea typeface="+mn-ea"/>
              <a:cs typeface="Verdana" pitchFamily="34" charset="0"/>
            </a:rPr>
            <a:t>IEEE 802.11ac, </a:t>
          </a:r>
          <a:r>
            <a:rPr lang="en-US" altLang="zh-TW" sz="1700" b="0" dirty="0" smtClean="0">
              <a:solidFill>
                <a:schemeClr val="tx1"/>
              </a:solidFill>
              <a:latin typeface="+mn-ea"/>
              <a:ea typeface="+mn-ea"/>
              <a:cs typeface="Verdana" pitchFamily="34" charset="0"/>
            </a:rPr>
            <a:t>compatible with IEEE 802.11a/b/g/n</a:t>
          </a:r>
          <a:r>
            <a:rPr lang="en-US" altLang="zh-TW" sz="1700" b="1" i="1" dirty="0" smtClean="0">
              <a:solidFill>
                <a:schemeClr val="tx1"/>
              </a:solidFill>
              <a:latin typeface="+mn-ea"/>
              <a:ea typeface="+mn-ea"/>
              <a:cs typeface="Verdana" pitchFamily="34" charset="0"/>
            </a:rPr>
            <a:t>  </a:t>
          </a:r>
          <a:endParaRPr lang="zh-TW" altLang="en-US" sz="1700" b="0" dirty="0">
            <a:solidFill>
              <a:schemeClr val="tx1"/>
            </a:solidFill>
            <a:latin typeface="+mn-ea"/>
            <a:ea typeface="+mn-ea"/>
          </a:endParaRPr>
        </a:p>
      </dgm:t>
    </dgm:pt>
    <dgm:pt modelId="{7BDF472A-045A-4303-BF7D-205EDF200130}" type="parTrans" cxnId="{1FE70B71-775C-49A6-8B2F-E006B27BDEC4}">
      <dgm:prSet/>
      <dgm:spPr/>
      <dgm:t>
        <a:bodyPr/>
        <a:lstStyle/>
        <a:p>
          <a:endParaRPr lang="zh-TW" altLang="en-US" sz="1700" b="0">
            <a:solidFill>
              <a:schemeClr val="tx1"/>
            </a:solidFill>
            <a:latin typeface="+mn-ea"/>
            <a:ea typeface="+mn-ea"/>
          </a:endParaRPr>
        </a:p>
      </dgm:t>
    </dgm:pt>
    <dgm:pt modelId="{7D618A72-1B07-4588-A12F-24E15624D57B}" type="sibTrans" cxnId="{1FE70B71-775C-49A6-8B2F-E006B27BDEC4}">
      <dgm:prSet/>
      <dgm:spPr/>
      <dgm:t>
        <a:bodyPr/>
        <a:lstStyle/>
        <a:p>
          <a:endParaRPr lang="zh-TW" altLang="en-US" sz="1700" b="0">
            <a:solidFill>
              <a:schemeClr val="tx1"/>
            </a:solidFill>
            <a:latin typeface="+mn-ea"/>
            <a:ea typeface="+mn-ea"/>
          </a:endParaRPr>
        </a:p>
      </dgm:t>
    </dgm:pt>
    <dgm:pt modelId="{E257E094-7D1F-4417-AC19-F69480B9644C}">
      <dgm:prSet phldrT="[文字]" custT="1"/>
      <dgm:spPr/>
      <dgm:t>
        <a:bodyPr/>
        <a:lstStyle/>
        <a:p>
          <a:r>
            <a:rPr lang="en-US" altLang="zh-TW" sz="1600" b="0" dirty="0" smtClean="0">
              <a:solidFill>
                <a:schemeClr val="tx1"/>
              </a:solidFill>
            </a:rPr>
            <a:t>2</a:t>
          </a:r>
          <a:r>
            <a:rPr lang="en-US" altLang="zh-TW" sz="1600" dirty="0" smtClean="0">
              <a:solidFill>
                <a:schemeClr val="tx1"/>
              </a:solidFill>
            </a:rPr>
            <a:t>x2(2.4G)+2x2(5G) MIMO with concurrent dual- band PHY rate up to 1200Mbps</a:t>
          </a:r>
          <a:endParaRPr lang="zh-TW" altLang="en-US" sz="1600" b="0" dirty="0">
            <a:solidFill>
              <a:schemeClr val="tx1"/>
            </a:solidFill>
            <a:latin typeface="+mn-ea"/>
            <a:ea typeface="+mn-ea"/>
          </a:endParaRPr>
        </a:p>
      </dgm:t>
    </dgm:pt>
    <dgm:pt modelId="{B5ACF3E9-6752-446F-A6FB-6D7A94B0460C}" type="parTrans" cxnId="{5BE5A643-E16A-488E-A129-8D63BDB1384F}">
      <dgm:prSet/>
      <dgm:spPr/>
      <dgm:t>
        <a:bodyPr/>
        <a:lstStyle/>
        <a:p>
          <a:endParaRPr lang="zh-TW" altLang="en-US" sz="1700" b="0">
            <a:solidFill>
              <a:schemeClr val="tx1"/>
            </a:solidFill>
            <a:latin typeface="+mn-ea"/>
            <a:ea typeface="+mn-ea"/>
          </a:endParaRPr>
        </a:p>
      </dgm:t>
    </dgm:pt>
    <dgm:pt modelId="{F237AA68-588F-4139-A2DE-EAAD9C5379E4}" type="sibTrans" cxnId="{5BE5A643-E16A-488E-A129-8D63BDB1384F}">
      <dgm:prSet/>
      <dgm:spPr/>
      <dgm:t>
        <a:bodyPr/>
        <a:lstStyle/>
        <a:p>
          <a:endParaRPr lang="zh-TW" altLang="en-US" sz="1700" b="0">
            <a:solidFill>
              <a:schemeClr val="tx1"/>
            </a:solidFill>
            <a:latin typeface="+mn-ea"/>
            <a:ea typeface="+mn-ea"/>
          </a:endParaRPr>
        </a:p>
      </dgm:t>
    </dgm:pt>
    <dgm:pt modelId="{A5D4E1F7-54FF-4EF4-BA25-6728E72978E0}">
      <dgm:prSet phldrT="[文字]" custT="1"/>
      <dgm:spPr/>
      <dgm:t>
        <a:bodyPr/>
        <a:lstStyle/>
        <a:p>
          <a:r>
            <a:rPr lang="en-US" sz="1700" b="0" dirty="0" smtClean="0">
              <a:solidFill>
                <a:schemeClr val="tx1"/>
              </a:solidFill>
              <a:latin typeface="+mn-ea"/>
              <a:ea typeface="+mn-ea"/>
              <a:cs typeface="Verdana" pitchFamily="34" charset="0"/>
            </a:rPr>
            <a:t>Media server support DLNA and work with iTunes  </a:t>
          </a:r>
          <a:endParaRPr lang="zh-TW" altLang="en-US" sz="1700" b="0" dirty="0">
            <a:solidFill>
              <a:schemeClr val="tx1"/>
            </a:solidFill>
            <a:latin typeface="+mn-ea"/>
            <a:ea typeface="+mn-ea"/>
            <a:cs typeface="Verdana" pitchFamily="34" charset="0"/>
          </a:endParaRPr>
        </a:p>
      </dgm:t>
    </dgm:pt>
    <dgm:pt modelId="{E650005B-D88D-43B3-ABC6-1B74736786CB}" type="parTrans" cxnId="{351633BD-11DD-477A-A03B-CC9C9B279AAA}">
      <dgm:prSet/>
      <dgm:spPr/>
      <dgm:t>
        <a:bodyPr/>
        <a:lstStyle/>
        <a:p>
          <a:endParaRPr lang="zh-TW" altLang="en-US" sz="1700" b="0">
            <a:solidFill>
              <a:schemeClr val="tx1"/>
            </a:solidFill>
            <a:latin typeface="+mn-ea"/>
            <a:ea typeface="+mn-ea"/>
          </a:endParaRPr>
        </a:p>
      </dgm:t>
    </dgm:pt>
    <dgm:pt modelId="{A23CADD3-665E-4014-BA94-0DE630D6DB1C}" type="sibTrans" cxnId="{351633BD-11DD-477A-A03B-CC9C9B279AAA}">
      <dgm:prSet/>
      <dgm:spPr/>
      <dgm:t>
        <a:bodyPr/>
        <a:lstStyle/>
        <a:p>
          <a:endParaRPr lang="zh-TW" altLang="en-US" sz="1700" b="0">
            <a:solidFill>
              <a:schemeClr val="tx1"/>
            </a:solidFill>
            <a:latin typeface="+mn-ea"/>
            <a:ea typeface="+mn-ea"/>
          </a:endParaRPr>
        </a:p>
      </dgm:t>
    </dgm:pt>
    <dgm:pt modelId="{B3D8C229-AD30-4A0F-8F62-CE15D8AB301D}">
      <dgm:prSet phldrT="[文字]" custT="1"/>
      <dgm:spPr/>
      <dgm:t>
        <a:bodyPr/>
        <a:lstStyle/>
        <a:p>
          <a:pPr>
            <a:spcAft>
              <a:spcPct val="35000"/>
            </a:spcAft>
          </a:pPr>
          <a:r>
            <a:rPr lang="en-US" altLang="zh-TW" sz="1700" b="0" dirty="0" smtClean="0">
              <a:solidFill>
                <a:schemeClr val="tx1"/>
              </a:solidFill>
            </a:rPr>
            <a:t>Easy setup : QRS Mobile APP and Web-Based Setup Wizard </a:t>
          </a:r>
        </a:p>
      </dgm:t>
    </dgm:pt>
    <dgm:pt modelId="{1C290D18-99B7-4A9C-8A25-DFB1EF98FA7C}" type="parTrans" cxnId="{AD4462B9-D392-466D-9AF4-3C11D472BD39}">
      <dgm:prSet/>
      <dgm:spPr/>
      <dgm:t>
        <a:bodyPr/>
        <a:lstStyle/>
        <a:p>
          <a:endParaRPr lang="zh-TW" altLang="en-US" sz="1700" b="0">
            <a:solidFill>
              <a:schemeClr val="tx1"/>
            </a:solidFill>
            <a:latin typeface="+mn-ea"/>
            <a:ea typeface="+mn-ea"/>
          </a:endParaRPr>
        </a:p>
      </dgm:t>
    </dgm:pt>
    <dgm:pt modelId="{CF207379-836A-47D4-820A-F9632D98B768}" type="sibTrans" cxnId="{AD4462B9-D392-466D-9AF4-3C11D472BD39}">
      <dgm:prSet/>
      <dgm:spPr/>
      <dgm:t>
        <a:bodyPr/>
        <a:lstStyle/>
        <a:p>
          <a:endParaRPr lang="zh-TW" altLang="en-US" sz="1700" b="0">
            <a:solidFill>
              <a:schemeClr val="tx1"/>
            </a:solidFill>
            <a:latin typeface="+mn-ea"/>
            <a:ea typeface="+mn-ea"/>
          </a:endParaRPr>
        </a:p>
      </dgm:t>
    </dgm:pt>
    <dgm:pt modelId="{1C95E01A-ACCF-4279-8082-C04EC5270AE6}">
      <dgm:prSet phldrT="[文字]" custT="1"/>
      <dgm:spPr/>
      <dgm:t>
        <a:bodyPr/>
        <a:lstStyle/>
        <a:p>
          <a:r>
            <a:rPr lang="en-US" sz="1700" b="0" dirty="0" err="1" smtClean="0">
              <a:solidFill>
                <a:schemeClr val="tx1"/>
              </a:solidFill>
              <a:latin typeface="+mn-ea"/>
              <a:ea typeface="+mn-ea"/>
              <a:cs typeface="Verdana" pitchFamily="34" charset="0"/>
            </a:rPr>
            <a:t>mydlink</a:t>
          </a:r>
          <a:r>
            <a:rPr lang="en-US" sz="1700" b="0" dirty="0" smtClean="0">
              <a:solidFill>
                <a:schemeClr val="tx1"/>
              </a:solidFill>
              <a:latin typeface="+mn-ea"/>
              <a:ea typeface="+mn-ea"/>
              <a:cs typeface="Verdana" pitchFamily="34" charset="0"/>
            </a:rPr>
            <a:t> Cloud management service</a:t>
          </a:r>
          <a:endParaRPr lang="en-US" sz="1700" b="0" baseline="30000" dirty="0" smtClean="0">
            <a:solidFill>
              <a:schemeClr val="tx1"/>
            </a:solidFill>
            <a:latin typeface="+mn-ea"/>
            <a:ea typeface="+mn-ea"/>
            <a:cs typeface="Verdana" pitchFamily="34" charset="0"/>
          </a:endParaRPr>
        </a:p>
      </dgm:t>
    </dgm:pt>
    <dgm:pt modelId="{DEBB585D-8680-4BF1-8F91-0853A94EEF37}" type="parTrans" cxnId="{A340400E-CB5C-4883-9034-E70D331C92DA}">
      <dgm:prSet/>
      <dgm:spPr/>
      <dgm:t>
        <a:bodyPr/>
        <a:lstStyle/>
        <a:p>
          <a:endParaRPr lang="zh-TW" altLang="en-US" sz="1700" b="0">
            <a:solidFill>
              <a:schemeClr val="tx1"/>
            </a:solidFill>
            <a:latin typeface="+mn-ea"/>
            <a:ea typeface="+mn-ea"/>
          </a:endParaRPr>
        </a:p>
      </dgm:t>
    </dgm:pt>
    <dgm:pt modelId="{91C11022-1981-44FC-9E44-3D670E2915F3}" type="sibTrans" cxnId="{A340400E-CB5C-4883-9034-E70D331C92DA}">
      <dgm:prSet/>
      <dgm:spPr/>
      <dgm:t>
        <a:bodyPr/>
        <a:lstStyle/>
        <a:p>
          <a:endParaRPr lang="zh-TW" altLang="en-US" sz="1700" b="0">
            <a:solidFill>
              <a:schemeClr val="tx1"/>
            </a:solidFill>
            <a:latin typeface="+mn-ea"/>
            <a:ea typeface="+mn-ea"/>
          </a:endParaRPr>
        </a:p>
      </dgm:t>
    </dgm:pt>
    <dgm:pt modelId="{802F27F5-B551-43F9-9A0F-0FFF1E4CB005}">
      <dgm:prSet phldrT="[文字]" custT="1"/>
      <dgm:spPr/>
      <dgm:t>
        <a:bodyPr/>
        <a:lstStyle/>
        <a:p>
          <a:r>
            <a:rPr lang="en-US" sz="1600" dirty="0" err="1" smtClean="0">
              <a:solidFill>
                <a:schemeClr val="tx1"/>
              </a:solidFill>
            </a:rPr>
            <a:t>Shareport</a:t>
          </a:r>
          <a:r>
            <a:rPr lang="en-US" altLang="zh-TW" sz="1600" baseline="30000" dirty="0" err="1" smtClean="0">
              <a:solidFill>
                <a:schemeClr val="tx1"/>
              </a:solidFill>
            </a:rPr>
            <a:t>TM</a:t>
          </a:r>
          <a:r>
            <a:rPr lang="en-US" sz="1600" dirty="0" smtClean="0">
              <a:solidFill>
                <a:schemeClr val="tx1"/>
              </a:solidFill>
            </a:rPr>
            <a:t> mobile APP support file sharing and access </a:t>
          </a:r>
          <a:endParaRPr lang="zh-TW" altLang="en-US" sz="1600" b="0" dirty="0">
            <a:solidFill>
              <a:schemeClr val="tx1"/>
            </a:solidFill>
            <a:latin typeface="+mn-ea"/>
            <a:ea typeface="+mn-ea"/>
            <a:cs typeface="Verdana" pitchFamily="34" charset="0"/>
          </a:endParaRPr>
        </a:p>
      </dgm:t>
    </dgm:pt>
    <dgm:pt modelId="{E7496F7D-05D7-4460-9579-AAF7BA065949}" type="sibTrans" cxnId="{D2AC5DDB-B4C5-47A8-9BC8-5F9D80C1AE5B}">
      <dgm:prSet/>
      <dgm:spPr/>
      <dgm:t>
        <a:bodyPr/>
        <a:lstStyle/>
        <a:p>
          <a:endParaRPr lang="zh-TW" altLang="en-US" sz="1700" b="0">
            <a:solidFill>
              <a:schemeClr val="tx1"/>
            </a:solidFill>
            <a:latin typeface="+mn-ea"/>
            <a:ea typeface="+mn-ea"/>
          </a:endParaRPr>
        </a:p>
      </dgm:t>
    </dgm:pt>
    <dgm:pt modelId="{37A49233-9849-4920-B2E4-FD9CF57B9AE2}" type="parTrans" cxnId="{D2AC5DDB-B4C5-47A8-9BC8-5F9D80C1AE5B}">
      <dgm:prSet/>
      <dgm:spPr/>
      <dgm:t>
        <a:bodyPr/>
        <a:lstStyle/>
        <a:p>
          <a:endParaRPr lang="zh-TW" altLang="en-US" sz="1700" b="0">
            <a:solidFill>
              <a:schemeClr val="tx1"/>
            </a:solidFill>
            <a:latin typeface="+mn-ea"/>
            <a:ea typeface="+mn-ea"/>
          </a:endParaRPr>
        </a:p>
      </dgm:t>
    </dgm:pt>
    <dgm:pt modelId="{AD78DD91-D4C7-4706-9D24-9DEF401ACF1A}" type="pres">
      <dgm:prSet presAssocID="{43B08B4E-8757-4E99-ACF3-3A9AF85682D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C7226586-8315-4623-BF12-424DB7E29706}" type="pres">
      <dgm:prSet presAssocID="{43B08B4E-8757-4E99-ACF3-3A9AF85682DC}" presName="Name1" presStyleCnt="0"/>
      <dgm:spPr/>
      <dgm:t>
        <a:bodyPr/>
        <a:lstStyle/>
        <a:p>
          <a:endParaRPr lang="zh-TW" altLang="en-US"/>
        </a:p>
      </dgm:t>
    </dgm:pt>
    <dgm:pt modelId="{14B22982-C23C-4C46-A821-534F5A2C9854}" type="pres">
      <dgm:prSet presAssocID="{43B08B4E-8757-4E99-ACF3-3A9AF85682DC}" presName="cycle" presStyleCnt="0"/>
      <dgm:spPr/>
      <dgm:t>
        <a:bodyPr/>
        <a:lstStyle/>
        <a:p>
          <a:endParaRPr lang="zh-TW" altLang="en-US"/>
        </a:p>
      </dgm:t>
    </dgm:pt>
    <dgm:pt modelId="{10A6F6B3-11BC-45E1-B44C-24F3D977575B}" type="pres">
      <dgm:prSet presAssocID="{43B08B4E-8757-4E99-ACF3-3A9AF85682DC}" presName="srcNode" presStyleLbl="node1" presStyleIdx="0" presStyleCnt="6"/>
      <dgm:spPr/>
      <dgm:t>
        <a:bodyPr/>
        <a:lstStyle/>
        <a:p>
          <a:endParaRPr lang="zh-TW" altLang="en-US"/>
        </a:p>
      </dgm:t>
    </dgm:pt>
    <dgm:pt modelId="{B7360497-7964-4B44-B753-B4F2F2E710C7}" type="pres">
      <dgm:prSet presAssocID="{43B08B4E-8757-4E99-ACF3-3A9AF85682DC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FBF08A41-0F53-4097-B24D-0E4A9D9BBC51}" type="pres">
      <dgm:prSet presAssocID="{43B08B4E-8757-4E99-ACF3-3A9AF85682DC}" presName="extraNode" presStyleLbl="node1" presStyleIdx="0" presStyleCnt="6"/>
      <dgm:spPr/>
      <dgm:t>
        <a:bodyPr/>
        <a:lstStyle/>
        <a:p>
          <a:endParaRPr lang="zh-TW" altLang="en-US"/>
        </a:p>
      </dgm:t>
    </dgm:pt>
    <dgm:pt modelId="{A0E7C287-1081-4238-980E-1F6B372E26C2}" type="pres">
      <dgm:prSet presAssocID="{43B08B4E-8757-4E99-ACF3-3A9AF85682DC}" presName="dstNode" presStyleLbl="node1" presStyleIdx="0" presStyleCnt="6"/>
      <dgm:spPr/>
      <dgm:t>
        <a:bodyPr/>
        <a:lstStyle/>
        <a:p>
          <a:endParaRPr lang="zh-TW" altLang="en-US"/>
        </a:p>
      </dgm:t>
    </dgm:pt>
    <dgm:pt modelId="{41254EC9-2502-42FF-B276-83B896E69717}" type="pres">
      <dgm:prSet presAssocID="{2A7794BE-5B55-4580-BEB9-4BB91C0FC073}" presName="text_1" presStyleLbl="node1" presStyleIdx="0" presStyleCnt="6" custScaleY="12444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A78AB3-9F09-49B5-BE48-70585766123F}" type="pres">
      <dgm:prSet presAssocID="{2A7794BE-5B55-4580-BEB9-4BB91C0FC073}" presName="accent_1" presStyleCnt="0"/>
      <dgm:spPr/>
      <dgm:t>
        <a:bodyPr/>
        <a:lstStyle/>
        <a:p>
          <a:endParaRPr lang="zh-TW" altLang="en-US"/>
        </a:p>
      </dgm:t>
    </dgm:pt>
    <dgm:pt modelId="{191E15E5-52DD-441F-B31C-0F17E6C52571}" type="pres">
      <dgm:prSet presAssocID="{2A7794BE-5B55-4580-BEB9-4BB91C0FC073}" presName="accentRepeatNode" presStyleLbl="solidFgAcc1" presStyleIdx="0" presStyleCnt="6"/>
      <dgm:spPr/>
      <dgm:t>
        <a:bodyPr/>
        <a:lstStyle/>
        <a:p>
          <a:endParaRPr lang="zh-TW" altLang="en-US"/>
        </a:p>
      </dgm:t>
    </dgm:pt>
    <dgm:pt modelId="{99591520-5D68-4EA0-A755-0CF6EAA4BFEF}" type="pres">
      <dgm:prSet presAssocID="{E257E094-7D1F-4417-AC19-F69480B9644C}" presName="text_2" presStyleLbl="node1" presStyleIdx="1" presStyleCnt="6" custScaleY="12344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7F262D-FC4B-4338-AB6D-7AB8F459AD0E}" type="pres">
      <dgm:prSet presAssocID="{E257E094-7D1F-4417-AC19-F69480B9644C}" presName="accent_2" presStyleCnt="0"/>
      <dgm:spPr/>
    </dgm:pt>
    <dgm:pt modelId="{E4B5C67C-518F-49B4-91BC-043CCECC61D0}" type="pres">
      <dgm:prSet presAssocID="{E257E094-7D1F-4417-AC19-F69480B9644C}" presName="accentRepeatNode" presStyleLbl="solidFgAcc1" presStyleIdx="1" presStyleCnt="6"/>
      <dgm:spPr/>
    </dgm:pt>
    <dgm:pt modelId="{9771229C-DE5A-4EA4-85A9-C5C76B3E11CA}" type="pres">
      <dgm:prSet presAssocID="{802F27F5-B551-43F9-9A0F-0FFF1E4CB005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E7AB03-21DE-4394-A70A-DE0A07EE1EB5}" type="pres">
      <dgm:prSet presAssocID="{802F27F5-B551-43F9-9A0F-0FFF1E4CB005}" presName="accent_3" presStyleCnt="0"/>
      <dgm:spPr/>
    </dgm:pt>
    <dgm:pt modelId="{8BA7B302-98D7-43E1-A98B-607515F7FCDB}" type="pres">
      <dgm:prSet presAssocID="{802F27F5-B551-43F9-9A0F-0FFF1E4CB005}" presName="accentRepeatNode" presStyleLbl="solidFgAcc1" presStyleIdx="2" presStyleCnt="6"/>
      <dgm:spPr/>
    </dgm:pt>
    <dgm:pt modelId="{BF08EBDE-3E56-402E-89D4-CF3DD58746C0}" type="pres">
      <dgm:prSet presAssocID="{A5D4E1F7-54FF-4EF4-BA25-6728E72978E0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CFDA9B-273E-4CD3-8C6C-1A5AB7B06C28}" type="pres">
      <dgm:prSet presAssocID="{A5D4E1F7-54FF-4EF4-BA25-6728E72978E0}" presName="accent_4" presStyleCnt="0"/>
      <dgm:spPr/>
    </dgm:pt>
    <dgm:pt modelId="{09724AFC-9831-485A-9CD0-A9E7CAB3FCDE}" type="pres">
      <dgm:prSet presAssocID="{A5D4E1F7-54FF-4EF4-BA25-6728E72978E0}" presName="accentRepeatNode" presStyleLbl="solidFgAcc1" presStyleIdx="3" presStyleCnt="6"/>
      <dgm:spPr/>
    </dgm:pt>
    <dgm:pt modelId="{E89AE35F-614D-4BC2-B339-10B210BC623D}" type="pres">
      <dgm:prSet presAssocID="{B3D8C229-AD30-4A0F-8F62-CE15D8AB301D}" presName="text_5" presStyleLbl="node1" presStyleIdx="4" presStyleCnt="6" custScaleY="12994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C20D82-7C9B-48F9-8880-B65A6BFD65A4}" type="pres">
      <dgm:prSet presAssocID="{B3D8C229-AD30-4A0F-8F62-CE15D8AB301D}" presName="accent_5" presStyleCnt="0"/>
      <dgm:spPr/>
    </dgm:pt>
    <dgm:pt modelId="{A48690DD-3A42-46D0-9BE9-226ED01EA614}" type="pres">
      <dgm:prSet presAssocID="{B3D8C229-AD30-4A0F-8F62-CE15D8AB301D}" presName="accentRepeatNode" presStyleLbl="solidFgAcc1" presStyleIdx="4" presStyleCnt="6"/>
      <dgm:spPr/>
    </dgm:pt>
    <dgm:pt modelId="{9CA4A6E0-040F-4DA7-A0DC-8C542DDF10B7}" type="pres">
      <dgm:prSet presAssocID="{1C95E01A-ACCF-4279-8082-C04EC5270AE6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E6B93A-5C7F-419B-8307-2D5CB14BCF32}" type="pres">
      <dgm:prSet presAssocID="{1C95E01A-ACCF-4279-8082-C04EC5270AE6}" presName="accent_6" presStyleCnt="0"/>
      <dgm:spPr/>
    </dgm:pt>
    <dgm:pt modelId="{F7B5931A-B144-49ED-A12E-AB47FBEA7FFA}" type="pres">
      <dgm:prSet presAssocID="{1C95E01A-ACCF-4279-8082-C04EC5270AE6}" presName="accentRepeatNode" presStyleLbl="solidFgAcc1" presStyleIdx="5" presStyleCnt="6"/>
      <dgm:spPr/>
    </dgm:pt>
  </dgm:ptLst>
  <dgm:cxnLst>
    <dgm:cxn modelId="{9C4F7DEC-501D-43EC-8D7F-48B15D91103C}" type="presOf" srcId="{43B08B4E-8757-4E99-ACF3-3A9AF85682DC}" destId="{AD78DD91-D4C7-4706-9D24-9DEF401ACF1A}" srcOrd="0" destOrd="0" presId="urn:microsoft.com/office/officeart/2008/layout/VerticalCurvedList"/>
    <dgm:cxn modelId="{5BE5A643-E16A-488E-A129-8D63BDB1384F}" srcId="{43B08B4E-8757-4E99-ACF3-3A9AF85682DC}" destId="{E257E094-7D1F-4417-AC19-F69480B9644C}" srcOrd="1" destOrd="0" parTransId="{B5ACF3E9-6752-446F-A6FB-6D7A94B0460C}" sibTransId="{F237AA68-588F-4139-A2DE-EAAD9C5379E4}"/>
    <dgm:cxn modelId="{351633BD-11DD-477A-A03B-CC9C9B279AAA}" srcId="{43B08B4E-8757-4E99-ACF3-3A9AF85682DC}" destId="{A5D4E1F7-54FF-4EF4-BA25-6728E72978E0}" srcOrd="3" destOrd="0" parTransId="{E650005B-D88D-43B3-ABC6-1B74736786CB}" sibTransId="{A23CADD3-665E-4014-BA94-0DE630D6DB1C}"/>
    <dgm:cxn modelId="{29089B0E-F6B6-409E-848D-74F48A7E0864}" type="presOf" srcId="{E257E094-7D1F-4417-AC19-F69480B9644C}" destId="{99591520-5D68-4EA0-A755-0CF6EAA4BFEF}" srcOrd="0" destOrd="0" presId="urn:microsoft.com/office/officeart/2008/layout/VerticalCurvedList"/>
    <dgm:cxn modelId="{FFE8E0EF-A15E-48AA-A71A-01322D70C093}" type="presOf" srcId="{A5D4E1F7-54FF-4EF4-BA25-6728E72978E0}" destId="{BF08EBDE-3E56-402E-89D4-CF3DD58746C0}" srcOrd="0" destOrd="0" presId="urn:microsoft.com/office/officeart/2008/layout/VerticalCurvedList"/>
    <dgm:cxn modelId="{BC3BC3AA-3630-4973-89B1-B0B7D9532F6C}" type="presOf" srcId="{1C95E01A-ACCF-4279-8082-C04EC5270AE6}" destId="{9CA4A6E0-040F-4DA7-A0DC-8C542DDF10B7}" srcOrd="0" destOrd="0" presId="urn:microsoft.com/office/officeart/2008/layout/VerticalCurvedList"/>
    <dgm:cxn modelId="{88DF6651-4F5B-4AE9-A341-AFE3CF12477C}" type="presOf" srcId="{7D618A72-1B07-4588-A12F-24E15624D57B}" destId="{B7360497-7964-4B44-B753-B4F2F2E710C7}" srcOrd="0" destOrd="0" presId="urn:microsoft.com/office/officeart/2008/layout/VerticalCurvedList"/>
    <dgm:cxn modelId="{D2AC5DDB-B4C5-47A8-9BC8-5F9D80C1AE5B}" srcId="{43B08B4E-8757-4E99-ACF3-3A9AF85682DC}" destId="{802F27F5-B551-43F9-9A0F-0FFF1E4CB005}" srcOrd="2" destOrd="0" parTransId="{37A49233-9849-4920-B2E4-FD9CF57B9AE2}" sibTransId="{E7496F7D-05D7-4460-9579-AAF7BA065949}"/>
    <dgm:cxn modelId="{E2E1A213-13A8-4D99-972D-C75A726AC148}" type="presOf" srcId="{B3D8C229-AD30-4A0F-8F62-CE15D8AB301D}" destId="{E89AE35F-614D-4BC2-B339-10B210BC623D}" srcOrd="0" destOrd="0" presId="urn:microsoft.com/office/officeart/2008/layout/VerticalCurvedList"/>
    <dgm:cxn modelId="{60D8E0AC-DE3E-4C26-A625-1C9D71A2F34E}" type="presOf" srcId="{2A7794BE-5B55-4580-BEB9-4BB91C0FC073}" destId="{41254EC9-2502-42FF-B276-83B896E69717}" srcOrd="0" destOrd="0" presId="urn:microsoft.com/office/officeart/2008/layout/VerticalCurvedList"/>
    <dgm:cxn modelId="{1FE70B71-775C-49A6-8B2F-E006B27BDEC4}" srcId="{43B08B4E-8757-4E99-ACF3-3A9AF85682DC}" destId="{2A7794BE-5B55-4580-BEB9-4BB91C0FC073}" srcOrd="0" destOrd="0" parTransId="{7BDF472A-045A-4303-BF7D-205EDF200130}" sibTransId="{7D618A72-1B07-4588-A12F-24E15624D57B}"/>
    <dgm:cxn modelId="{AD4462B9-D392-466D-9AF4-3C11D472BD39}" srcId="{43B08B4E-8757-4E99-ACF3-3A9AF85682DC}" destId="{B3D8C229-AD30-4A0F-8F62-CE15D8AB301D}" srcOrd="4" destOrd="0" parTransId="{1C290D18-99B7-4A9C-8A25-DFB1EF98FA7C}" sibTransId="{CF207379-836A-47D4-820A-F9632D98B768}"/>
    <dgm:cxn modelId="{A340400E-CB5C-4883-9034-E70D331C92DA}" srcId="{43B08B4E-8757-4E99-ACF3-3A9AF85682DC}" destId="{1C95E01A-ACCF-4279-8082-C04EC5270AE6}" srcOrd="5" destOrd="0" parTransId="{DEBB585D-8680-4BF1-8F91-0853A94EEF37}" sibTransId="{91C11022-1981-44FC-9E44-3D670E2915F3}"/>
    <dgm:cxn modelId="{D6F872D8-3653-4665-8F91-85601D583EA4}" type="presOf" srcId="{802F27F5-B551-43F9-9A0F-0FFF1E4CB005}" destId="{9771229C-DE5A-4EA4-85A9-C5C76B3E11CA}" srcOrd="0" destOrd="0" presId="urn:microsoft.com/office/officeart/2008/layout/VerticalCurvedList"/>
    <dgm:cxn modelId="{21FF9AA3-95AC-40D3-91EF-F64402558BE8}" type="presParOf" srcId="{AD78DD91-D4C7-4706-9D24-9DEF401ACF1A}" destId="{C7226586-8315-4623-BF12-424DB7E29706}" srcOrd="0" destOrd="0" presId="urn:microsoft.com/office/officeart/2008/layout/VerticalCurvedList"/>
    <dgm:cxn modelId="{44B61308-2C8B-4E08-8571-F7198124384A}" type="presParOf" srcId="{C7226586-8315-4623-BF12-424DB7E29706}" destId="{14B22982-C23C-4C46-A821-534F5A2C9854}" srcOrd="0" destOrd="0" presId="urn:microsoft.com/office/officeart/2008/layout/VerticalCurvedList"/>
    <dgm:cxn modelId="{A0927C4E-545F-4DAC-974E-0F77F056F7A7}" type="presParOf" srcId="{14B22982-C23C-4C46-A821-534F5A2C9854}" destId="{10A6F6B3-11BC-45E1-B44C-24F3D977575B}" srcOrd="0" destOrd="0" presId="urn:microsoft.com/office/officeart/2008/layout/VerticalCurvedList"/>
    <dgm:cxn modelId="{47BAD62E-2BEE-429F-8F4F-BBF78FE89B83}" type="presParOf" srcId="{14B22982-C23C-4C46-A821-534F5A2C9854}" destId="{B7360497-7964-4B44-B753-B4F2F2E710C7}" srcOrd="1" destOrd="0" presId="urn:microsoft.com/office/officeart/2008/layout/VerticalCurvedList"/>
    <dgm:cxn modelId="{898EF619-A10F-49CD-9A36-C0CE829BB102}" type="presParOf" srcId="{14B22982-C23C-4C46-A821-534F5A2C9854}" destId="{FBF08A41-0F53-4097-B24D-0E4A9D9BBC51}" srcOrd="2" destOrd="0" presId="urn:microsoft.com/office/officeart/2008/layout/VerticalCurvedList"/>
    <dgm:cxn modelId="{62197521-27AB-40B4-B71D-A90C3BEC88A6}" type="presParOf" srcId="{14B22982-C23C-4C46-A821-534F5A2C9854}" destId="{A0E7C287-1081-4238-980E-1F6B372E26C2}" srcOrd="3" destOrd="0" presId="urn:microsoft.com/office/officeart/2008/layout/VerticalCurvedList"/>
    <dgm:cxn modelId="{111897DC-E4D0-439B-8DAE-B1FD0D5EC8EE}" type="presParOf" srcId="{C7226586-8315-4623-BF12-424DB7E29706}" destId="{41254EC9-2502-42FF-B276-83B896E69717}" srcOrd="1" destOrd="0" presId="urn:microsoft.com/office/officeart/2008/layout/VerticalCurvedList"/>
    <dgm:cxn modelId="{9A5DF319-1A36-453A-A9DB-8555F558995C}" type="presParOf" srcId="{C7226586-8315-4623-BF12-424DB7E29706}" destId="{51A78AB3-9F09-49B5-BE48-70585766123F}" srcOrd="2" destOrd="0" presId="urn:microsoft.com/office/officeart/2008/layout/VerticalCurvedList"/>
    <dgm:cxn modelId="{C09BFB2F-DDC2-48D9-811D-CF6CBD197EC0}" type="presParOf" srcId="{51A78AB3-9F09-49B5-BE48-70585766123F}" destId="{191E15E5-52DD-441F-B31C-0F17E6C52571}" srcOrd="0" destOrd="0" presId="urn:microsoft.com/office/officeart/2008/layout/VerticalCurvedList"/>
    <dgm:cxn modelId="{E264FDBA-8CC6-4C43-A4FE-8EEDA22A983C}" type="presParOf" srcId="{C7226586-8315-4623-BF12-424DB7E29706}" destId="{99591520-5D68-4EA0-A755-0CF6EAA4BFEF}" srcOrd="3" destOrd="0" presId="urn:microsoft.com/office/officeart/2008/layout/VerticalCurvedList"/>
    <dgm:cxn modelId="{337B278F-4DAF-4639-BA65-4E865C83853D}" type="presParOf" srcId="{C7226586-8315-4623-BF12-424DB7E29706}" destId="{527F262D-FC4B-4338-AB6D-7AB8F459AD0E}" srcOrd="4" destOrd="0" presId="urn:microsoft.com/office/officeart/2008/layout/VerticalCurvedList"/>
    <dgm:cxn modelId="{BB8EBF42-6809-49EB-B89A-76B35204D857}" type="presParOf" srcId="{527F262D-FC4B-4338-AB6D-7AB8F459AD0E}" destId="{E4B5C67C-518F-49B4-91BC-043CCECC61D0}" srcOrd="0" destOrd="0" presId="urn:microsoft.com/office/officeart/2008/layout/VerticalCurvedList"/>
    <dgm:cxn modelId="{43D993EA-A61F-422D-AC7D-66C90B070595}" type="presParOf" srcId="{C7226586-8315-4623-BF12-424DB7E29706}" destId="{9771229C-DE5A-4EA4-85A9-C5C76B3E11CA}" srcOrd="5" destOrd="0" presId="urn:microsoft.com/office/officeart/2008/layout/VerticalCurvedList"/>
    <dgm:cxn modelId="{222567BF-139C-4B1E-82CB-8292658E81E8}" type="presParOf" srcId="{C7226586-8315-4623-BF12-424DB7E29706}" destId="{2FE7AB03-21DE-4394-A70A-DE0A07EE1EB5}" srcOrd="6" destOrd="0" presId="urn:microsoft.com/office/officeart/2008/layout/VerticalCurvedList"/>
    <dgm:cxn modelId="{6C7B2B22-B28D-450B-9344-B70EEF317242}" type="presParOf" srcId="{2FE7AB03-21DE-4394-A70A-DE0A07EE1EB5}" destId="{8BA7B302-98D7-43E1-A98B-607515F7FCDB}" srcOrd="0" destOrd="0" presId="urn:microsoft.com/office/officeart/2008/layout/VerticalCurvedList"/>
    <dgm:cxn modelId="{1D8AD223-4D60-4922-96DE-0ACFB336B948}" type="presParOf" srcId="{C7226586-8315-4623-BF12-424DB7E29706}" destId="{BF08EBDE-3E56-402E-89D4-CF3DD58746C0}" srcOrd="7" destOrd="0" presId="urn:microsoft.com/office/officeart/2008/layout/VerticalCurvedList"/>
    <dgm:cxn modelId="{87ED923F-56D8-46DA-9562-A9D9891D9EED}" type="presParOf" srcId="{C7226586-8315-4623-BF12-424DB7E29706}" destId="{DACFDA9B-273E-4CD3-8C6C-1A5AB7B06C28}" srcOrd="8" destOrd="0" presId="urn:microsoft.com/office/officeart/2008/layout/VerticalCurvedList"/>
    <dgm:cxn modelId="{1B06847A-6C35-4792-BAA6-2CFC35D5A92D}" type="presParOf" srcId="{DACFDA9B-273E-4CD3-8C6C-1A5AB7B06C28}" destId="{09724AFC-9831-485A-9CD0-A9E7CAB3FCDE}" srcOrd="0" destOrd="0" presId="urn:microsoft.com/office/officeart/2008/layout/VerticalCurvedList"/>
    <dgm:cxn modelId="{729AF762-FCCF-4495-8D79-0AA6DF3F41BC}" type="presParOf" srcId="{C7226586-8315-4623-BF12-424DB7E29706}" destId="{E89AE35F-614D-4BC2-B339-10B210BC623D}" srcOrd="9" destOrd="0" presId="urn:microsoft.com/office/officeart/2008/layout/VerticalCurvedList"/>
    <dgm:cxn modelId="{FFDB5D33-2143-4BE8-9EA3-799E4A4590C4}" type="presParOf" srcId="{C7226586-8315-4623-BF12-424DB7E29706}" destId="{31C20D82-7C9B-48F9-8880-B65A6BFD65A4}" srcOrd="10" destOrd="0" presId="urn:microsoft.com/office/officeart/2008/layout/VerticalCurvedList"/>
    <dgm:cxn modelId="{1F4C21CF-DE61-4B75-9763-4A15C346855A}" type="presParOf" srcId="{31C20D82-7C9B-48F9-8880-B65A6BFD65A4}" destId="{A48690DD-3A42-46D0-9BE9-226ED01EA614}" srcOrd="0" destOrd="0" presId="urn:microsoft.com/office/officeart/2008/layout/VerticalCurvedList"/>
    <dgm:cxn modelId="{F2F5A262-33A6-4DB1-AF76-1916E2D62262}" type="presParOf" srcId="{C7226586-8315-4623-BF12-424DB7E29706}" destId="{9CA4A6E0-040F-4DA7-A0DC-8C542DDF10B7}" srcOrd="11" destOrd="0" presId="urn:microsoft.com/office/officeart/2008/layout/VerticalCurvedList"/>
    <dgm:cxn modelId="{23E08F2A-C53B-420D-8937-45DB92ADC18A}" type="presParOf" srcId="{C7226586-8315-4623-BF12-424DB7E29706}" destId="{1FE6B93A-5C7F-419B-8307-2D5CB14BCF32}" srcOrd="12" destOrd="0" presId="urn:microsoft.com/office/officeart/2008/layout/VerticalCurvedList"/>
    <dgm:cxn modelId="{AFD2C2D2-BE23-405A-BB97-EAAFE7BA7B66}" type="presParOf" srcId="{1FE6B93A-5C7F-419B-8307-2D5CB14BCF32}" destId="{F7B5931A-B144-49ED-A12E-AB47FBEA7FF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95B80D-E215-47A0-B42A-44EA808D40A0}" type="doc">
      <dgm:prSet loTypeId="urn:microsoft.com/office/officeart/2005/8/layout/cycle2" loCatId="cycle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9A2EC0D5-AB05-4D62-8AF9-70FB572B6AB9}">
      <dgm:prSet phldrT="[文字]"/>
      <dgm:spPr/>
      <dgm:t>
        <a:bodyPr/>
        <a:lstStyle/>
        <a:p>
          <a:r>
            <a:rPr lang="en-US" altLang="zh-TW" b="1" i="1" u="none" dirty="0" smtClean="0">
              <a:effectLst/>
            </a:rPr>
            <a:t>Folder</a:t>
          </a:r>
          <a:endParaRPr lang="zh-TW" altLang="en-US" b="1" i="1" u="none" dirty="0">
            <a:effectLst/>
          </a:endParaRPr>
        </a:p>
      </dgm:t>
    </dgm:pt>
    <dgm:pt modelId="{3E369B3E-9E64-443C-9B74-632E6915AB21}" type="parTrans" cxnId="{5968AF35-2867-4249-89D3-387C7BBE560A}">
      <dgm:prSet/>
      <dgm:spPr/>
      <dgm:t>
        <a:bodyPr/>
        <a:lstStyle/>
        <a:p>
          <a:endParaRPr lang="zh-TW" altLang="en-US" b="1" i="1" u="none">
            <a:effectLst/>
          </a:endParaRPr>
        </a:p>
      </dgm:t>
    </dgm:pt>
    <dgm:pt modelId="{498BCF16-6B71-4DC7-BC2A-84F2D9ECDBA2}" type="sibTrans" cxnId="{5968AF35-2867-4249-89D3-387C7BBE560A}">
      <dgm:prSet/>
      <dgm:spPr/>
      <dgm:t>
        <a:bodyPr/>
        <a:lstStyle/>
        <a:p>
          <a:endParaRPr lang="zh-TW" altLang="en-US" b="1" i="1" u="none">
            <a:effectLst/>
          </a:endParaRPr>
        </a:p>
      </dgm:t>
    </dgm:pt>
    <dgm:pt modelId="{C1FBA70A-529D-49F8-A962-BBB5D831847F}">
      <dgm:prSet phldrT="[文字]"/>
      <dgm:spPr/>
      <dgm:t>
        <a:bodyPr/>
        <a:lstStyle/>
        <a:p>
          <a:r>
            <a:rPr lang="en-US" altLang="zh-TW" b="1" i="1" u="none" dirty="0" smtClean="0">
              <a:effectLst/>
            </a:rPr>
            <a:t>Music</a:t>
          </a:r>
          <a:endParaRPr lang="zh-TW" altLang="en-US" b="1" i="1" u="none" dirty="0">
            <a:effectLst/>
          </a:endParaRPr>
        </a:p>
      </dgm:t>
    </dgm:pt>
    <dgm:pt modelId="{2FBFC1E3-1A1B-4469-8A55-277B9A54A9EF}" type="parTrans" cxnId="{F7E11760-8FCD-4CC0-AB6B-79A97D1925FB}">
      <dgm:prSet/>
      <dgm:spPr/>
      <dgm:t>
        <a:bodyPr/>
        <a:lstStyle/>
        <a:p>
          <a:endParaRPr lang="zh-TW" altLang="en-US" b="1" i="1" u="none">
            <a:effectLst/>
          </a:endParaRPr>
        </a:p>
      </dgm:t>
    </dgm:pt>
    <dgm:pt modelId="{EA57A098-E164-4F08-B225-E74A48C106F0}" type="sibTrans" cxnId="{F7E11760-8FCD-4CC0-AB6B-79A97D1925FB}">
      <dgm:prSet/>
      <dgm:spPr/>
      <dgm:t>
        <a:bodyPr/>
        <a:lstStyle/>
        <a:p>
          <a:endParaRPr lang="zh-TW" altLang="en-US" b="1" i="1" u="none">
            <a:effectLst/>
          </a:endParaRPr>
        </a:p>
      </dgm:t>
    </dgm:pt>
    <dgm:pt modelId="{1DFD26E1-59BF-44F6-B952-3149F4A6FE6F}">
      <dgm:prSet phldrT="[文字]"/>
      <dgm:spPr/>
      <dgm:t>
        <a:bodyPr/>
        <a:lstStyle/>
        <a:p>
          <a:r>
            <a:rPr lang="en-US" altLang="zh-TW" b="1" i="1" u="none" dirty="0" smtClean="0">
              <a:effectLst/>
            </a:rPr>
            <a:t>Photo</a:t>
          </a:r>
          <a:endParaRPr lang="zh-TW" altLang="en-US" b="1" i="1" u="none" dirty="0">
            <a:effectLst/>
          </a:endParaRPr>
        </a:p>
      </dgm:t>
    </dgm:pt>
    <dgm:pt modelId="{7268CE79-75FF-4476-963E-5AAAC8EC9FD2}" type="parTrans" cxnId="{660C3A13-C793-4BD5-80EB-E061734E1276}">
      <dgm:prSet/>
      <dgm:spPr/>
      <dgm:t>
        <a:bodyPr/>
        <a:lstStyle/>
        <a:p>
          <a:endParaRPr lang="zh-TW" altLang="en-US" b="1" i="1" u="none">
            <a:effectLst/>
          </a:endParaRPr>
        </a:p>
      </dgm:t>
    </dgm:pt>
    <dgm:pt modelId="{5B8F0E7D-D1C2-4CB8-8920-ADB46FFFE5EF}" type="sibTrans" cxnId="{660C3A13-C793-4BD5-80EB-E061734E1276}">
      <dgm:prSet/>
      <dgm:spPr/>
      <dgm:t>
        <a:bodyPr/>
        <a:lstStyle/>
        <a:p>
          <a:endParaRPr lang="zh-TW" altLang="en-US" b="1" i="1" u="none">
            <a:effectLst/>
          </a:endParaRPr>
        </a:p>
      </dgm:t>
    </dgm:pt>
    <dgm:pt modelId="{C8C0B88A-C507-4490-B09A-1C6B7143CB00}">
      <dgm:prSet phldrT="[文字]"/>
      <dgm:spPr/>
      <dgm:t>
        <a:bodyPr/>
        <a:lstStyle/>
        <a:p>
          <a:r>
            <a:rPr lang="en-US" altLang="zh-TW" b="1" i="1" u="none" dirty="0" smtClean="0">
              <a:effectLst/>
            </a:rPr>
            <a:t>Movie</a:t>
          </a:r>
          <a:endParaRPr lang="zh-TW" altLang="en-US" b="1" i="1" u="none" dirty="0">
            <a:effectLst/>
          </a:endParaRPr>
        </a:p>
      </dgm:t>
    </dgm:pt>
    <dgm:pt modelId="{177328B5-2897-418C-8395-FFE0A5B1C0A4}" type="parTrans" cxnId="{75D07479-84D3-4106-BB1C-C84EE84DC4C6}">
      <dgm:prSet/>
      <dgm:spPr/>
      <dgm:t>
        <a:bodyPr/>
        <a:lstStyle/>
        <a:p>
          <a:endParaRPr lang="zh-TW" altLang="en-US" b="1" i="1" u="none">
            <a:effectLst/>
          </a:endParaRPr>
        </a:p>
      </dgm:t>
    </dgm:pt>
    <dgm:pt modelId="{3789FB79-4482-48C5-A090-FE0D68B84DA3}" type="sibTrans" cxnId="{75D07479-84D3-4106-BB1C-C84EE84DC4C6}">
      <dgm:prSet/>
      <dgm:spPr/>
      <dgm:t>
        <a:bodyPr/>
        <a:lstStyle/>
        <a:p>
          <a:endParaRPr lang="zh-TW" altLang="en-US" b="1" i="1" u="none">
            <a:effectLst/>
          </a:endParaRPr>
        </a:p>
      </dgm:t>
    </dgm:pt>
    <dgm:pt modelId="{C7C3D865-FC7D-400C-9FB2-6356BE5033CF}">
      <dgm:prSet phldrT="[文字]" custT="1"/>
      <dgm:spPr/>
      <dgm:t>
        <a:bodyPr/>
        <a:lstStyle/>
        <a:p>
          <a:r>
            <a:rPr lang="en-US" altLang="zh-TW" sz="1100" b="1" i="1" u="none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My Favor-</a:t>
          </a:r>
          <a:r>
            <a:rPr lang="en-US" altLang="zh-TW" sz="1100" b="1" i="1" u="none" dirty="0" err="1" smtClean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ite</a:t>
          </a:r>
          <a:endParaRPr lang="zh-TW" altLang="en-US" sz="1100" b="1" i="1" u="none" dirty="0">
            <a:solidFill>
              <a:schemeClr val="tx1">
                <a:lumMod val="65000"/>
                <a:lumOff val="35000"/>
              </a:schemeClr>
            </a:solidFill>
            <a:effectLst/>
          </a:endParaRPr>
        </a:p>
      </dgm:t>
    </dgm:pt>
    <dgm:pt modelId="{A4B3DA49-E580-494A-9F3F-6E7D3F88B4AF}" type="parTrans" cxnId="{183DDBA2-BDA2-4BB4-8AE3-E1E5316A6508}">
      <dgm:prSet/>
      <dgm:spPr/>
      <dgm:t>
        <a:bodyPr/>
        <a:lstStyle/>
        <a:p>
          <a:endParaRPr lang="zh-TW" altLang="en-US" b="1" i="1" u="none">
            <a:effectLst/>
          </a:endParaRPr>
        </a:p>
      </dgm:t>
    </dgm:pt>
    <dgm:pt modelId="{B3096F3C-FE3D-4E22-9A77-28DA2AAB192F}" type="sibTrans" cxnId="{183DDBA2-BDA2-4BB4-8AE3-E1E5316A6508}">
      <dgm:prSet/>
      <dgm:spPr/>
      <dgm:t>
        <a:bodyPr/>
        <a:lstStyle/>
        <a:p>
          <a:endParaRPr lang="zh-TW" altLang="en-US" b="1" i="1" u="none">
            <a:effectLst/>
          </a:endParaRPr>
        </a:p>
      </dgm:t>
    </dgm:pt>
    <dgm:pt modelId="{E61B741B-30AA-424C-AAA4-D199013F1445}" type="pres">
      <dgm:prSet presAssocID="{EF95B80D-E215-47A0-B42A-44EA808D40A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19F9800-414D-4A1A-AC90-AD92C76B1F1C}" type="pres">
      <dgm:prSet presAssocID="{9A2EC0D5-AB05-4D62-8AF9-70FB572B6AB9}" presName="node" presStyleLbl="node1" presStyleIdx="0" presStyleCnt="5" custScaleX="110156" custScaleY="1101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73948A3-B424-434C-8CDE-F5D4516BCFEF}" type="pres">
      <dgm:prSet presAssocID="{498BCF16-6B71-4DC7-BC2A-84F2D9ECDBA2}" presName="sibTrans" presStyleLbl="sibTrans2D1" presStyleIdx="0" presStyleCnt="5"/>
      <dgm:spPr/>
      <dgm:t>
        <a:bodyPr/>
        <a:lstStyle/>
        <a:p>
          <a:endParaRPr lang="zh-TW" altLang="en-US"/>
        </a:p>
      </dgm:t>
    </dgm:pt>
    <dgm:pt modelId="{E17928FF-7C72-4255-9F4D-23B75153F3B6}" type="pres">
      <dgm:prSet presAssocID="{498BCF16-6B71-4DC7-BC2A-84F2D9ECDBA2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6053884E-BCD4-4AD9-9048-201713DF998A}" type="pres">
      <dgm:prSet presAssocID="{C1FBA70A-529D-49F8-A962-BBB5D831847F}" presName="node" presStyleLbl="node1" presStyleIdx="1" presStyleCnt="5" custScaleX="110156" custScaleY="1101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5234BC-1030-41AF-8F7F-326C73AD3F97}" type="pres">
      <dgm:prSet presAssocID="{EA57A098-E164-4F08-B225-E74A48C106F0}" presName="sibTrans" presStyleLbl="sibTrans2D1" presStyleIdx="1" presStyleCnt="5"/>
      <dgm:spPr/>
      <dgm:t>
        <a:bodyPr/>
        <a:lstStyle/>
        <a:p>
          <a:endParaRPr lang="zh-TW" altLang="en-US"/>
        </a:p>
      </dgm:t>
    </dgm:pt>
    <dgm:pt modelId="{B82EAE37-FBCB-428F-934C-BC3938E2E888}" type="pres">
      <dgm:prSet presAssocID="{EA57A098-E164-4F08-B225-E74A48C106F0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6680502F-479C-4800-809B-C1F401BE3773}" type="pres">
      <dgm:prSet presAssocID="{1DFD26E1-59BF-44F6-B952-3149F4A6FE6F}" presName="node" presStyleLbl="node1" presStyleIdx="2" presStyleCnt="5" custScaleX="110156" custScaleY="1101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56EC4B-DFBA-4212-B93A-D8F4189ACFEA}" type="pres">
      <dgm:prSet presAssocID="{5B8F0E7D-D1C2-4CB8-8920-ADB46FFFE5EF}" presName="sibTrans" presStyleLbl="sibTrans2D1" presStyleIdx="2" presStyleCnt="5"/>
      <dgm:spPr/>
      <dgm:t>
        <a:bodyPr/>
        <a:lstStyle/>
        <a:p>
          <a:endParaRPr lang="zh-TW" altLang="en-US"/>
        </a:p>
      </dgm:t>
    </dgm:pt>
    <dgm:pt modelId="{45DBCE4D-07F0-42B1-8A24-F4EC86C5D430}" type="pres">
      <dgm:prSet presAssocID="{5B8F0E7D-D1C2-4CB8-8920-ADB46FFFE5EF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D2941321-1400-4B88-9A26-CB555C482183}" type="pres">
      <dgm:prSet presAssocID="{C8C0B88A-C507-4490-B09A-1C6B7143CB00}" presName="node" presStyleLbl="node1" presStyleIdx="3" presStyleCnt="5" custScaleX="110156" custScaleY="1101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EC1225-F0BB-4605-979C-53D5BE90CF9D}" type="pres">
      <dgm:prSet presAssocID="{3789FB79-4482-48C5-A090-FE0D68B84DA3}" presName="sibTrans" presStyleLbl="sibTrans2D1" presStyleIdx="3" presStyleCnt="5"/>
      <dgm:spPr/>
      <dgm:t>
        <a:bodyPr/>
        <a:lstStyle/>
        <a:p>
          <a:endParaRPr lang="zh-TW" altLang="en-US"/>
        </a:p>
      </dgm:t>
    </dgm:pt>
    <dgm:pt modelId="{297BC41E-E184-47F6-8F82-2558A0FFC911}" type="pres">
      <dgm:prSet presAssocID="{3789FB79-4482-48C5-A090-FE0D68B84DA3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223A2C44-479D-42C8-B6C9-8F10B09F6EDD}" type="pres">
      <dgm:prSet presAssocID="{C7C3D865-FC7D-400C-9FB2-6356BE5033CF}" presName="node" presStyleLbl="node1" presStyleIdx="4" presStyleCnt="5" custScaleX="110156" custScaleY="1101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97FA85-4B06-43FC-8158-ABB5F6116A17}" type="pres">
      <dgm:prSet presAssocID="{B3096F3C-FE3D-4E22-9A77-28DA2AAB192F}" presName="sibTrans" presStyleLbl="sibTrans2D1" presStyleIdx="4" presStyleCnt="5"/>
      <dgm:spPr/>
      <dgm:t>
        <a:bodyPr/>
        <a:lstStyle/>
        <a:p>
          <a:endParaRPr lang="zh-TW" altLang="en-US"/>
        </a:p>
      </dgm:t>
    </dgm:pt>
    <dgm:pt modelId="{76AD0ABA-6FFB-440B-A326-5C6E9D3D6519}" type="pres">
      <dgm:prSet presAssocID="{B3096F3C-FE3D-4E22-9A77-28DA2AAB192F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75D07479-84D3-4106-BB1C-C84EE84DC4C6}" srcId="{EF95B80D-E215-47A0-B42A-44EA808D40A0}" destId="{C8C0B88A-C507-4490-B09A-1C6B7143CB00}" srcOrd="3" destOrd="0" parTransId="{177328B5-2897-418C-8395-FFE0A5B1C0A4}" sibTransId="{3789FB79-4482-48C5-A090-FE0D68B84DA3}"/>
    <dgm:cxn modelId="{581F4449-4016-426E-9829-F0469AB0E590}" type="presOf" srcId="{B3096F3C-FE3D-4E22-9A77-28DA2AAB192F}" destId="{7E97FA85-4B06-43FC-8158-ABB5F6116A17}" srcOrd="0" destOrd="0" presId="urn:microsoft.com/office/officeart/2005/8/layout/cycle2"/>
    <dgm:cxn modelId="{F7E11760-8FCD-4CC0-AB6B-79A97D1925FB}" srcId="{EF95B80D-E215-47A0-B42A-44EA808D40A0}" destId="{C1FBA70A-529D-49F8-A962-BBB5D831847F}" srcOrd="1" destOrd="0" parTransId="{2FBFC1E3-1A1B-4469-8A55-277B9A54A9EF}" sibTransId="{EA57A098-E164-4F08-B225-E74A48C106F0}"/>
    <dgm:cxn modelId="{404E760D-3FA4-49CE-953F-51A758ABF6E8}" type="presOf" srcId="{C7C3D865-FC7D-400C-9FB2-6356BE5033CF}" destId="{223A2C44-479D-42C8-B6C9-8F10B09F6EDD}" srcOrd="0" destOrd="0" presId="urn:microsoft.com/office/officeart/2005/8/layout/cycle2"/>
    <dgm:cxn modelId="{7FC83926-464D-4E85-BB31-82FA33BEBDE9}" type="presOf" srcId="{EA57A098-E164-4F08-B225-E74A48C106F0}" destId="{B82EAE37-FBCB-428F-934C-BC3938E2E888}" srcOrd="1" destOrd="0" presId="urn:microsoft.com/office/officeart/2005/8/layout/cycle2"/>
    <dgm:cxn modelId="{25F4BFE3-04AA-4BF6-B4D7-7715AADE9EA9}" type="presOf" srcId="{B3096F3C-FE3D-4E22-9A77-28DA2AAB192F}" destId="{76AD0ABA-6FFB-440B-A326-5C6E9D3D6519}" srcOrd="1" destOrd="0" presId="urn:microsoft.com/office/officeart/2005/8/layout/cycle2"/>
    <dgm:cxn modelId="{5968AF35-2867-4249-89D3-387C7BBE560A}" srcId="{EF95B80D-E215-47A0-B42A-44EA808D40A0}" destId="{9A2EC0D5-AB05-4D62-8AF9-70FB572B6AB9}" srcOrd="0" destOrd="0" parTransId="{3E369B3E-9E64-443C-9B74-632E6915AB21}" sibTransId="{498BCF16-6B71-4DC7-BC2A-84F2D9ECDBA2}"/>
    <dgm:cxn modelId="{E0CFFB64-54F2-49F6-838F-C283F00A3BE5}" type="presOf" srcId="{3789FB79-4482-48C5-A090-FE0D68B84DA3}" destId="{297BC41E-E184-47F6-8F82-2558A0FFC911}" srcOrd="1" destOrd="0" presId="urn:microsoft.com/office/officeart/2005/8/layout/cycle2"/>
    <dgm:cxn modelId="{7FFBDB21-E23A-4F23-B338-171A12117496}" type="presOf" srcId="{498BCF16-6B71-4DC7-BC2A-84F2D9ECDBA2}" destId="{E17928FF-7C72-4255-9F4D-23B75153F3B6}" srcOrd="1" destOrd="0" presId="urn:microsoft.com/office/officeart/2005/8/layout/cycle2"/>
    <dgm:cxn modelId="{6034ECBB-F192-435B-A75F-E6E021B87C63}" type="presOf" srcId="{3789FB79-4482-48C5-A090-FE0D68B84DA3}" destId="{16EC1225-F0BB-4605-979C-53D5BE90CF9D}" srcOrd="0" destOrd="0" presId="urn:microsoft.com/office/officeart/2005/8/layout/cycle2"/>
    <dgm:cxn modelId="{11FBF8A1-C2B2-4F7C-93B6-9B3E812630D9}" type="presOf" srcId="{5B8F0E7D-D1C2-4CB8-8920-ADB46FFFE5EF}" destId="{45DBCE4D-07F0-42B1-8A24-F4EC86C5D430}" srcOrd="1" destOrd="0" presId="urn:microsoft.com/office/officeart/2005/8/layout/cycle2"/>
    <dgm:cxn modelId="{F7388AA1-B8E7-4B4E-A685-236F9C114D0C}" type="presOf" srcId="{5B8F0E7D-D1C2-4CB8-8920-ADB46FFFE5EF}" destId="{5956EC4B-DFBA-4212-B93A-D8F4189ACFEA}" srcOrd="0" destOrd="0" presId="urn:microsoft.com/office/officeart/2005/8/layout/cycle2"/>
    <dgm:cxn modelId="{F34F1DFA-1EA8-4076-95EA-21EAF9351C35}" type="presOf" srcId="{EA57A098-E164-4F08-B225-E74A48C106F0}" destId="{0E5234BC-1030-41AF-8F7F-326C73AD3F97}" srcOrd="0" destOrd="0" presId="urn:microsoft.com/office/officeart/2005/8/layout/cycle2"/>
    <dgm:cxn modelId="{7D003DCB-C4FF-415D-863D-070D2B646023}" type="presOf" srcId="{C8C0B88A-C507-4490-B09A-1C6B7143CB00}" destId="{D2941321-1400-4B88-9A26-CB555C482183}" srcOrd="0" destOrd="0" presId="urn:microsoft.com/office/officeart/2005/8/layout/cycle2"/>
    <dgm:cxn modelId="{0D2A1486-7CA5-41D0-BD35-B9C4CB424B4C}" type="presOf" srcId="{1DFD26E1-59BF-44F6-B952-3149F4A6FE6F}" destId="{6680502F-479C-4800-809B-C1F401BE3773}" srcOrd="0" destOrd="0" presId="urn:microsoft.com/office/officeart/2005/8/layout/cycle2"/>
    <dgm:cxn modelId="{49BED1BA-A781-4E3B-979D-DD2FCFCE964C}" type="presOf" srcId="{C1FBA70A-529D-49F8-A962-BBB5D831847F}" destId="{6053884E-BCD4-4AD9-9048-201713DF998A}" srcOrd="0" destOrd="0" presId="urn:microsoft.com/office/officeart/2005/8/layout/cycle2"/>
    <dgm:cxn modelId="{B0E90807-CB9F-4AFA-8707-6A727CF85F41}" type="presOf" srcId="{9A2EC0D5-AB05-4D62-8AF9-70FB572B6AB9}" destId="{B19F9800-414D-4A1A-AC90-AD92C76B1F1C}" srcOrd="0" destOrd="0" presId="urn:microsoft.com/office/officeart/2005/8/layout/cycle2"/>
    <dgm:cxn modelId="{68F63F05-93D5-4C35-B2D8-6DD9D1EB886F}" type="presOf" srcId="{498BCF16-6B71-4DC7-BC2A-84F2D9ECDBA2}" destId="{473948A3-B424-434C-8CDE-F5D4516BCFEF}" srcOrd="0" destOrd="0" presId="urn:microsoft.com/office/officeart/2005/8/layout/cycle2"/>
    <dgm:cxn modelId="{B74EAC19-8849-4D75-9873-CB80B3F952A5}" type="presOf" srcId="{EF95B80D-E215-47A0-B42A-44EA808D40A0}" destId="{E61B741B-30AA-424C-AAA4-D199013F1445}" srcOrd="0" destOrd="0" presId="urn:microsoft.com/office/officeart/2005/8/layout/cycle2"/>
    <dgm:cxn modelId="{183DDBA2-BDA2-4BB4-8AE3-E1E5316A6508}" srcId="{EF95B80D-E215-47A0-B42A-44EA808D40A0}" destId="{C7C3D865-FC7D-400C-9FB2-6356BE5033CF}" srcOrd="4" destOrd="0" parTransId="{A4B3DA49-E580-494A-9F3F-6E7D3F88B4AF}" sibTransId="{B3096F3C-FE3D-4E22-9A77-28DA2AAB192F}"/>
    <dgm:cxn modelId="{660C3A13-C793-4BD5-80EB-E061734E1276}" srcId="{EF95B80D-E215-47A0-B42A-44EA808D40A0}" destId="{1DFD26E1-59BF-44F6-B952-3149F4A6FE6F}" srcOrd="2" destOrd="0" parTransId="{7268CE79-75FF-4476-963E-5AAAC8EC9FD2}" sibTransId="{5B8F0E7D-D1C2-4CB8-8920-ADB46FFFE5EF}"/>
    <dgm:cxn modelId="{FD177804-C5CD-49D9-B001-33E422882685}" type="presParOf" srcId="{E61B741B-30AA-424C-AAA4-D199013F1445}" destId="{B19F9800-414D-4A1A-AC90-AD92C76B1F1C}" srcOrd="0" destOrd="0" presId="urn:microsoft.com/office/officeart/2005/8/layout/cycle2"/>
    <dgm:cxn modelId="{2FE5A2E7-FCE4-4E51-9D99-B68BE6F3C2A5}" type="presParOf" srcId="{E61B741B-30AA-424C-AAA4-D199013F1445}" destId="{473948A3-B424-434C-8CDE-F5D4516BCFEF}" srcOrd="1" destOrd="0" presId="urn:microsoft.com/office/officeart/2005/8/layout/cycle2"/>
    <dgm:cxn modelId="{34D2EEC5-9B70-4835-B1A7-A184D187EBA9}" type="presParOf" srcId="{473948A3-B424-434C-8CDE-F5D4516BCFEF}" destId="{E17928FF-7C72-4255-9F4D-23B75153F3B6}" srcOrd="0" destOrd="0" presId="urn:microsoft.com/office/officeart/2005/8/layout/cycle2"/>
    <dgm:cxn modelId="{A1BB72DA-AF69-4B44-BD2B-331C27BDFBE9}" type="presParOf" srcId="{E61B741B-30AA-424C-AAA4-D199013F1445}" destId="{6053884E-BCD4-4AD9-9048-201713DF998A}" srcOrd="2" destOrd="0" presId="urn:microsoft.com/office/officeart/2005/8/layout/cycle2"/>
    <dgm:cxn modelId="{B62B1E3D-65C5-40D0-AFCD-41BA9D1211D1}" type="presParOf" srcId="{E61B741B-30AA-424C-AAA4-D199013F1445}" destId="{0E5234BC-1030-41AF-8F7F-326C73AD3F97}" srcOrd="3" destOrd="0" presId="urn:microsoft.com/office/officeart/2005/8/layout/cycle2"/>
    <dgm:cxn modelId="{4369FAD4-2CE7-4CB3-B61E-336FFCE1A6F8}" type="presParOf" srcId="{0E5234BC-1030-41AF-8F7F-326C73AD3F97}" destId="{B82EAE37-FBCB-428F-934C-BC3938E2E888}" srcOrd="0" destOrd="0" presId="urn:microsoft.com/office/officeart/2005/8/layout/cycle2"/>
    <dgm:cxn modelId="{40885FBF-69BF-4521-9AA2-A76C70561CAD}" type="presParOf" srcId="{E61B741B-30AA-424C-AAA4-D199013F1445}" destId="{6680502F-479C-4800-809B-C1F401BE3773}" srcOrd="4" destOrd="0" presId="urn:microsoft.com/office/officeart/2005/8/layout/cycle2"/>
    <dgm:cxn modelId="{E46AB912-AF3B-4CCD-96AE-1D6372CD73E7}" type="presParOf" srcId="{E61B741B-30AA-424C-AAA4-D199013F1445}" destId="{5956EC4B-DFBA-4212-B93A-D8F4189ACFEA}" srcOrd="5" destOrd="0" presId="urn:microsoft.com/office/officeart/2005/8/layout/cycle2"/>
    <dgm:cxn modelId="{EF5BFC3D-717B-434C-8652-1D694FBE8602}" type="presParOf" srcId="{5956EC4B-DFBA-4212-B93A-D8F4189ACFEA}" destId="{45DBCE4D-07F0-42B1-8A24-F4EC86C5D430}" srcOrd="0" destOrd="0" presId="urn:microsoft.com/office/officeart/2005/8/layout/cycle2"/>
    <dgm:cxn modelId="{B8505A26-7972-4073-99C5-6D028208B45B}" type="presParOf" srcId="{E61B741B-30AA-424C-AAA4-D199013F1445}" destId="{D2941321-1400-4B88-9A26-CB555C482183}" srcOrd="6" destOrd="0" presId="urn:microsoft.com/office/officeart/2005/8/layout/cycle2"/>
    <dgm:cxn modelId="{474C5AA5-607F-40C1-9614-9BA047118312}" type="presParOf" srcId="{E61B741B-30AA-424C-AAA4-D199013F1445}" destId="{16EC1225-F0BB-4605-979C-53D5BE90CF9D}" srcOrd="7" destOrd="0" presId="urn:microsoft.com/office/officeart/2005/8/layout/cycle2"/>
    <dgm:cxn modelId="{68356246-5E0E-4674-83C4-043BDBA76066}" type="presParOf" srcId="{16EC1225-F0BB-4605-979C-53D5BE90CF9D}" destId="{297BC41E-E184-47F6-8F82-2558A0FFC911}" srcOrd="0" destOrd="0" presId="urn:microsoft.com/office/officeart/2005/8/layout/cycle2"/>
    <dgm:cxn modelId="{90531E15-3EE8-4155-977F-384A68BF5EA6}" type="presParOf" srcId="{E61B741B-30AA-424C-AAA4-D199013F1445}" destId="{223A2C44-479D-42C8-B6C9-8F10B09F6EDD}" srcOrd="8" destOrd="0" presId="urn:microsoft.com/office/officeart/2005/8/layout/cycle2"/>
    <dgm:cxn modelId="{BA98098E-9FBD-42C1-AC1F-77534B4EFE69}" type="presParOf" srcId="{E61B741B-30AA-424C-AAA4-D199013F1445}" destId="{7E97FA85-4B06-43FC-8158-ABB5F6116A17}" srcOrd="9" destOrd="0" presId="urn:microsoft.com/office/officeart/2005/8/layout/cycle2"/>
    <dgm:cxn modelId="{501AD87D-6298-4421-9757-2528C33140CC}" type="presParOf" srcId="{7E97FA85-4B06-43FC-8158-ABB5F6116A17}" destId="{76AD0ABA-6FFB-440B-A326-5C6E9D3D651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60497-7964-4B44-B753-B4F2F2E710C7}">
      <dsp:nvSpPr>
        <dsp:cNvPr id="0" name=""/>
        <dsp:cNvSpPr/>
      </dsp:nvSpPr>
      <dsp:spPr>
        <a:xfrm>
          <a:off x="-6208499" y="-949803"/>
          <a:ext cx="7390326" cy="7390326"/>
        </a:xfrm>
        <a:prstGeom prst="blockArc">
          <a:avLst>
            <a:gd name="adj1" fmla="val 18900000"/>
            <a:gd name="adj2" fmla="val 2700000"/>
            <a:gd name="adj3" fmla="val 29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254EC9-2502-42FF-B276-83B896E69717}">
      <dsp:nvSpPr>
        <dsp:cNvPr id="0" name=""/>
        <dsp:cNvSpPr/>
      </dsp:nvSpPr>
      <dsp:spPr>
        <a:xfrm>
          <a:off x="440054" y="218499"/>
          <a:ext cx="5602905" cy="719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883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b="0" kern="1200" dirty="0" smtClean="0">
              <a:solidFill>
                <a:schemeClr val="tx1"/>
              </a:solidFill>
              <a:latin typeface="+mn-ea"/>
              <a:ea typeface="+mn-ea"/>
              <a:cs typeface="Verdana" pitchFamily="34" charset="0"/>
            </a:rPr>
            <a:t>New Wi-Fi draft </a:t>
          </a:r>
          <a:r>
            <a:rPr lang="en-US" altLang="zh-TW" sz="1700" b="1" i="1" kern="1200" dirty="0" smtClean="0">
              <a:solidFill>
                <a:schemeClr val="tx1"/>
              </a:solidFill>
              <a:latin typeface="+mn-ea"/>
              <a:ea typeface="+mn-ea"/>
              <a:cs typeface="Verdana" pitchFamily="34" charset="0"/>
            </a:rPr>
            <a:t>IEEE 802.11ac, </a:t>
          </a:r>
          <a:r>
            <a:rPr lang="en-US" altLang="zh-TW" sz="1700" b="0" kern="1200" dirty="0" smtClean="0">
              <a:solidFill>
                <a:schemeClr val="tx1"/>
              </a:solidFill>
              <a:latin typeface="+mn-ea"/>
              <a:ea typeface="+mn-ea"/>
              <a:cs typeface="Verdana" pitchFamily="34" charset="0"/>
            </a:rPr>
            <a:t>compatible with IEEE 802.11a/b/g/n</a:t>
          </a:r>
          <a:r>
            <a:rPr lang="en-US" altLang="zh-TW" sz="1700" b="1" i="1" kern="1200" dirty="0" smtClean="0">
              <a:solidFill>
                <a:schemeClr val="tx1"/>
              </a:solidFill>
              <a:latin typeface="+mn-ea"/>
              <a:ea typeface="+mn-ea"/>
              <a:cs typeface="Verdana" pitchFamily="34" charset="0"/>
            </a:rPr>
            <a:t>  </a:t>
          </a:r>
          <a:endParaRPr lang="zh-TW" altLang="en-US" sz="1700" b="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440054" y="218499"/>
        <a:ext cx="5602905" cy="719347"/>
      </dsp:txXfrm>
    </dsp:sp>
    <dsp:sp modelId="{191E15E5-52DD-441F-B31C-0F17E6C52571}">
      <dsp:nvSpPr>
        <dsp:cNvPr id="0" name=""/>
        <dsp:cNvSpPr/>
      </dsp:nvSpPr>
      <dsp:spPr>
        <a:xfrm>
          <a:off x="78765" y="216883"/>
          <a:ext cx="722578" cy="7225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591520-5D68-4EA0-A755-0CF6EAA4BFEF}">
      <dsp:nvSpPr>
        <dsp:cNvPr id="0" name=""/>
        <dsp:cNvSpPr/>
      </dsp:nvSpPr>
      <dsp:spPr>
        <a:xfrm>
          <a:off x="915550" y="1088371"/>
          <a:ext cx="5127408" cy="713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883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0" kern="1200" dirty="0" smtClean="0">
              <a:solidFill>
                <a:schemeClr val="tx1"/>
              </a:solidFill>
            </a:rPr>
            <a:t>2</a:t>
          </a:r>
          <a:r>
            <a:rPr lang="en-US" altLang="zh-TW" sz="1600" kern="1200" dirty="0" smtClean="0">
              <a:solidFill>
                <a:schemeClr val="tx1"/>
              </a:solidFill>
            </a:rPr>
            <a:t>x2(2.4G)+2x2(5G) MIMO with concurrent dual- band PHY rate up to 1200Mbps</a:t>
          </a:r>
          <a:endParaRPr lang="zh-TW" altLang="en-US" sz="1600" b="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915550" y="1088371"/>
        <a:ext cx="5127408" cy="713572"/>
      </dsp:txXfrm>
    </dsp:sp>
    <dsp:sp modelId="{E4B5C67C-518F-49B4-91BC-043CCECC61D0}">
      <dsp:nvSpPr>
        <dsp:cNvPr id="0" name=""/>
        <dsp:cNvSpPr/>
      </dsp:nvSpPr>
      <dsp:spPr>
        <a:xfrm>
          <a:off x="554261" y="1083867"/>
          <a:ext cx="722578" cy="7225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1229C-DE5A-4EA4-85A9-C5C76B3E11CA}">
      <dsp:nvSpPr>
        <dsp:cNvPr id="0" name=""/>
        <dsp:cNvSpPr/>
      </dsp:nvSpPr>
      <dsp:spPr>
        <a:xfrm>
          <a:off x="1132983" y="2023110"/>
          <a:ext cx="4909976" cy="578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883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</a:rPr>
            <a:t>Shareport</a:t>
          </a:r>
          <a:r>
            <a:rPr lang="en-US" altLang="zh-TW" sz="1600" kern="1200" baseline="30000" dirty="0" err="1" smtClean="0">
              <a:solidFill>
                <a:schemeClr val="tx1"/>
              </a:solidFill>
            </a:rPr>
            <a:t>TM</a:t>
          </a:r>
          <a:r>
            <a:rPr lang="en-US" sz="1600" kern="1200" dirty="0" smtClean="0">
              <a:solidFill>
                <a:schemeClr val="tx1"/>
              </a:solidFill>
            </a:rPr>
            <a:t> mobile APP support file sharing and access </a:t>
          </a:r>
          <a:endParaRPr lang="zh-TW" altLang="en-US" sz="1600" b="0" kern="1200" dirty="0">
            <a:solidFill>
              <a:schemeClr val="tx1"/>
            </a:solidFill>
            <a:latin typeface="+mn-ea"/>
            <a:ea typeface="+mn-ea"/>
            <a:cs typeface="Verdana" pitchFamily="34" charset="0"/>
          </a:endParaRPr>
        </a:p>
      </dsp:txBody>
      <dsp:txXfrm>
        <a:off x="1132983" y="2023110"/>
        <a:ext cx="4909976" cy="578062"/>
      </dsp:txXfrm>
    </dsp:sp>
    <dsp:sp modelId="{8BA7B302-98D7-43E1-A98B-607515F7FCDB}">
      <dsp:nvSpPr>
        <dsp:cNvPr id="0" name=""/>
        <dsp:cNvSpPr/>
      </dsp:nvSpPr>
      <dsp:spPr>
        <a:xfrm>
          <a:off x="771694" y="1950852"/>
          <a:ext cx="722578" cy="7225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08EBDE-3E56-402E-89D4-CF3DD58746C0}">
      <dsp:nvSpPr>
        <dsp:cNvPr id="0" name=""/>
        <dsp:cNvSpPr/>
      </dsp:nvSpPr>
      <dsp:spPr>
        <a:xfrm>
          <a:off x="1132983" y="2889545"/>
          <a:ext cx="4909976" cy="578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883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>
              <a:solidFill>
                <a:schemeClr val="tx1"/>
              </a:solidFill>
              <a:latin typeface="+mn-ea"/>
              <a:ea typeface="+mn-ea"/>
              <a:cs typeface="Verdana" pitchFamily="34" charset="0"/>
            </a:rPr>
            <a:t>Media server support DLNA and work with iTunes  </a:t>
          </a:r>
          <a:endParaRPr lang="zh-TW" altLang="en-US" sz="1700" b="0" kern="1200" dirty="0">
            <a:solidFill>
              <a:schemeClr val="tx1"/>
            </a:solidFill>
            <a:latin typeface="+mn-ea"/>
            <a:ea typeface="+mn-ea"/>
            <a:cs typeface="Verdana" pitchFamily="34" charset="0"/>
          </a:endParaRPr>
        </a:p>
      </dsp:txBody>
      <dsp:txXfrm>
        <a:off x="1132983" y="2889545"/>
        <a:ext cx="4909976" cy="578062"/>
      </dsp:txXfrm>
    </dsp:sp>
    <dsp:sp modelId="{09724AFC-9831-485A-9CD0-A9E7CAB3FCDE}">
      <dsp:nvSpPr>
        <dsp:cNvPr id="0" name=""/>
        <dsp:cNvSpPr/>
      </dsp:nvSpPr>
      <dsp:spPr>
        <a:xfrm>
          <a:off x="771694" y="2817287"/>
          <a:ext cx="722578" cy="7225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9AE35F-614D-4BC2-B339-10B210BC623D}">
      <dsp:nvSpPr>
        <dsp:cNvPr id="0" name=""/>
        <dsp:cNvSpPr/>
      </dsp:nvSpPr>
      <dsp:spPr>
        <a:xfrm>
          <a:off x="915550" y="3669991"/>
          <a:ext cx="5127408" cy="751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883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b="0" kern="1200" dirty="0" smtClean="0">
              <a:solidFill>
                <a:schemeClr val="tx1"/>
              </a:solidFill>
            </a:rPr>
            <a:t>Easy setup : QRS Mobile APP and Web-Based Setup Wizard </a:t>
          </a:r>
        </a:p>
      </dsp:txBody>
      <dsp:txXfrm>
        <a:off x="915550" y="3669991"/>
        <a:ext cx="5127408" cy="751140"/>
      </dsp:txXfrm>
    </dsp:sp>
    <dsp:sp modelId="{A48690DD-3A42-46D0-9BE9-226ED01EA614}">
      <dsp:nvSpPr>
        <dsp:cNvPr id="0" name=""/>
        <dsp:cNvSpPr/>
      </dsp:nvSpPr>
      <dsp:spPr>
        <a:xfrm>
          <a:off x="554261" y="3684272"/>
          <a:ext cx="722578" cy="7225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4A6E0-040F-4DA7-A0DC-8C542DDF10B7}">
      <dsp:nvSpPr>
        <dsp:cNvPr id="0" name=""/>
        <dsp:cNvSpPr/>
      </dsp:nvSpPr>
      <dsp:spPr>
        <a:xfrm>
          <a:off x="440054" y="4623514"/>
          <a:ext cx="5602905" cy="578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883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err="1" smtClean="0">
              <a:solidFill>
                <a:schemeClr val="tx1"/>
              </a:solidFill>
              <a:latin typeface="+mn-ea"/>
              <a:ea typeface="+mn-ea"/>
              <a:cs typeface="Verdana" pitchFamily="34" charset="0"/>
            </a:rPr>
            <a:t>mydlink</a:t>
          </a:r>
          <a:r>
            <a:rPr lang="en-US" sz="1700" b="0" kern="1200" dirty="0" smtClean="0">
              <a:solidFill>
                <a:schemeClr val="tx1"/>
              </a:solidFill>
              <a:latin typeface="+mn-ea"/>
              <a:ea typeface="+mn-ea"/>
              <a:cs typeface="Verdana" pitchFamily="34" charset="0"/>
            </a:rPr>
            <a:t> Cloud management service</a:t>
          </a:r>
          <a:endParaRPr lang="en-US" sz="1700" b="0" kern="1200" baseline="30000" dirty="0" smtClean="0">
            <a:solidFill>
              <a:schemeClr val="tx1"/>
            </a:solidFill>
            <a:latin typeface="+mn-ea"/>
            <a:ea typeface="+mn-ea"/>
            <a:cs typeface="Verdana" pitchFamily="34" charset="0"/>
          </a:endParaRPr>
        </a:p>
      </dsp:txBody>
      <dsp:txXfrm>
        <a:off x="440054" y="4623514"/>
        <a:ext cx="5602905" cy="578062"/>
      </dsp:txXfrm>
    </dsp:sp>
    <dsp:sp modelId="{F7B5931A-B144-49ED-A12E-AB47FBEA7FFA}">
      <dsp:nvSpPr>
        <dsp:cNvPr id="0" name=""/>
        <dsp:cNvSpPr/>
      </dsp:nvSpPr>
      <dsp:spPr>
        <a:xfrm>
          <a:off x="78765" y="4551256"/>
          <a:ext cx="722578" cy="7225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F9800-414D-4A1A-AC90-AD92C76B1F1C}">
      <dsp:nvSpPr>
        <dsp:cNvPr id="0" name=""/>
        <dsp:cNvSpPr/>
      </dsp:nvSpPr>
      <dsp:spPr>
        <a:xfrm>
          <a:off x="1459638" y="-35442"/>
          <a:ext cx="785018" cy="7850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b="1" i="1" u="none" kern="1200" dirty="0" smtClean="0">
              <a:effectLst/>
            </a:rPr>
            <a:t>Folder</a:t>
          </a:r>
          <a:endParaRPr lang="zh-TW" altLang="en-US" sz="1100" b="1" i="1" u="none" kern="1200" dirty="0">
            <a:effectLst/>
          </a:endParaRPr>
        </a:p>
      </dsp:txBody>
      <dsp:txXfrm>
        <a:off x="1574601" y="79521"/>
        <a:ext cx="555092" cy="555092"/>
      </dsp:txXfrm>
    </dsp:sp>
    <dsp:sp modelId="{473948A3-B424-434C-8CDE-F5D4516BCFEF}">
      <dsp:nvSpPr>
        <dsp:cNvPr id="0" name=""/>
        <dsp:cNvSpPr/>
      </dsp:nvSpPr>
      <dsp:spPr>
        <a:xfrm rot="2160000">
          <a:off x="2205959" y="548685"/>
          <a:ext cx="150900" cy="2405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b="1" i="1" u="none" kern="1200">
            <a:effectLst/>
          </a:endParaRPr>
        </a:p>
      </dsp:txBody>
      <dsp:txXfrm>
        <a:off x="2210282" y="583483"/>
        <a:ext cx="105630" cy="144310"/>
      </dsp:txXfrm>
    </dsp:sp>
    <dsp:sp modelId="{6053884E-BCD4-4AD9-9048-201713DF998A}">
      <dsp:nvSpPr>
        <dsp:cNvPr id="0" name=""/>
        <dsp:cNvSpPr/>
      </dsp:nvSpPr>
      <dsp:spPr>
        <a:xfrm>
          <a:off x="2325073" y="593332"/>
          <a:ext cx="785018" cy="785018"/>
        </a:xfrm>
        <a:prstGeom prst="ellipse">
          <a:avLst/>
        </a:prstGeom>
        <a:solidFill>
          <a:schemeClr val="accent4">
            <a:hueOff val="2785743"/>
            <a:satOff val="9906"/>
            <a:lumOff val="2240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b="1" i="1" u="none" kern="1200" dirty="0" smtClean="0">
              <a:effectLst/>
            </a:rPr>
            <a:t>Music</a:t>
          </a:r>
          <a:endParaRPr lang="zh-TW" altLang="en-US" sz="1100" b="1" i="1" u="none" kern="1200" dirty="0">
            <a:effectLst/>
          </a:endParaRPr>
        </a:p>
      </dsp:txBody>
      <dsp:txXfrm>
        <a:off x="2440036" y="708295"/>
        <a:ext cx="555092" cy="555092"/>
      </dsp:txXfrm>
    </dsp:sp>
    <dsp:sp modelId="{0E5234BC-1030-41AF-8F7F-326C73AD3F97}">
      <dsp:nvSpPr>
        <dsp:cNvPr id="0" name=""/>
        <dsp:cNvSpPr/>
      </dsp:nvSpPr>
      <dsp:spPr>
        <a:xfrm rot="6480000">
          <a:off x="2478168" y="1370212"/>
          <a:ext cx="150900" cy="2405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785743"/>
            <a:satOff val="9906"/>
            <a:lumOff val="2240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b="1" i="1" u="none" kern="1200">
            <a:effectLst/>
          </a:endParaRPr>
        </a:p>
      </dsp:txBody>
      <dsp:txXfrm rot="10800000">
        <a:off x="2507798" y="1396788"/>
        <a:ext cx="105630" cy="144310"/>
      </dsp:txXfrm>
    </dsp:sp>
    <dsp:sp modelId="{6680502F-479C-4800-809B-C1F401BE3773}">
      <dsp:nvSpPr>
        <dsp:cNvPr id="0" name=""/>
        <dsp:cNvSpPr/>
      </dsp:nvSpPr>
      <dsp:spPr>
        <a:xfrm>
          <a:off x="1994506" y="1610712"/>
          <a:ext cx="785018" cy="785018"/>
        </a:xfrm>
        <a:prstGeom prst="ellipse">
          <a:avLst/>
        </a:prstGeom>
        <a:solidFill>
          <a:schemeClr val="accent4">
            <a:hueOff val="5571487"/>
            <a:satOff val="19812"/>
            <a:lumOff val="4480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b="1" i="1" u="none" kern="1200" dirty="0" smtClean="0">
              <a:effectLst/>
            </a:rPr>
            <a:t>Photo</a:t>
          </a:r>
          <a:endParaRPr lang="zh-TW" altLang="en-US" sz="1100" b="1" i="1" u="none" kern="1200" dirty="0">
            <a:effectLst/>
          </a:endParaRPr>
        </a:p>
      </dsp:txBody>
      <dsp:txXfrm>
        <a:off x="2109469" y="1725675"/>
        <a:ext cx="555092" cy="555092"/>
      </dsp:txXfrm>
    </dsp:sp>
    <dsp:sp modelId="{5956EC4B-DFBA-4212-B93A-D8F4189ACFEA}">
      <dsp:nvSpPr>
        <dsp:cNvPr id="0" name=""/>
        <dsp:cNvSpPr/>
      </dsp:nvSpPr>
      <dsp:spPr>
        <a:xfrm rot="10800000">
          <a:off x="1780967" y="1882963"/>
          <a:ext cx="150900" cy="2405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571487"/>
            <a:satOff val="19812"/>
            <a:lumOff val="4480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b="1" i="1" u="none" kern="1200">
            <a:effectLst/>
          </a:endParaRPr>
        </a:p>
      </dsp:txBody>
      <dsp:txXfrm rot="10800000">
        <a:off x="1826237" y="1931066"/>
        <a:ext cx="105630" cy="144310"/>
      </dsp:txXfrm>
    </dsp:sp>
    <dsp:sp modelId="{D2941321-1400-4B88-9A26-CB555C482183}">
      <dsp:nvSpPr>
        <dsp:cNvPr id="0" name=""/>
        <dsp:cNvSpPr/>
      </dsp:nvSpPr>
      <dsp:spPr>
        <a:xfrm>
          <a:off x="924769" y="1610712"/>
          <a:ext cx="785018" cy="785018"/>
        </a:xfrm>
        <a:prstGeom prst="ellipse">
          <a:avLst/>
        </a:prstGeom>
        <a:solidFill>
          <a:schemeClr val="accent4">
            <a:hueOff val="8357230"/>
            <a:satOff val="29718"/>
            <a:lumOff val="6720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b="1" i="1" u="none" kern="1200" dirty="0" smtClean="0">
              <a:effectLst/>
            </a:rPr>
            <a:t>Movie</a:t>
          </a:r>
          <a:endParaRPr lang="zh-TW" altLang="en-US" sz="1100" b="1" i="1" u="none" kern="1200" dirty="0">
            <a:effectLst/>
          </a:endParaRPr>
        </a:p>
      </dsp:txBody>
      <dsp:txXfrm>
        <a:off x="1039732" y="1725675"/>
        <a:ext cx="555092" cy="555092"/>
      </dsp:txXfrm>
    </dsp:sp>
    <dsp:sp modelId="{16EC1225-F0BB-4605-979C-53D5BE90CF9D}">
      <dsp:nvSpPr>
        <dsp:cNvPr id="0" name=""/>
        <dsp:cNvSpPr/>
      </dsp:nvSpPr>
      <dsp:spPr>
        <a:xfrm rot="15120000">
          <a:off x="1077865" y="1378335"/>
          <a:ext cx="150900" cy="2405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357230"/>
            <a:satOff val="29718"/>
            <a:lumOff val="6720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b="1" i="1" u="none" kern="1200">
            <a:effectLst/>
          </a:endParaRPr>
        </a:p>
      </dsp:txBody>
      <dsp:txXfrm rot="10800000">
        <a:off x="1107495" y="1447965"/>
        <a:ext cx="105630" cy="144310"/>
      </dsp:txXfrm>
    </dsp:sp>
    <dsp:sp modelId="{223A2C44-479D-42C8-B6C9-8F10B09F6EDD}">
      <dsp:nvSpPr>
        <dsp:cNvPr id="0" name=""/>
        <dsp:cNvSpPr/>
      </dsp:nvSpPr>
      <dsp:spPr>
        <a:xfrm>
          <a:off x="594202" y="593332"/>
          <a:ext cx="785018" cy="785018"/>
        </a:xfrm>
        <a:prstGeom prst="ellipse">
          <a:avLst/>
        </a:prstGeom>
        <a:solidFill>
          <a:schemeClr val="accent4">
            <a:hueOff val="11142974"/>
            <a:satOff val="39624"/>
            <a:lumOff val="8960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b="1" i="1" u="none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My Favor-</a:t>
          </a:r>
          <a:r>
            <a:rPr lang="en-US" altLang="zh-TW" sz="1100" b="1" i="1" u="none" kern="1200" dirty="0" err="1" smtClean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ite</a:t>
          </a:r>
          <a:endParaRPr lang="zh-TW" altLang="en-US" sz="1100" b="1" i="1" u="none" kern="1200" dirty="0">
            <a:solidFill>
              <a:schemeClr val="tx1">
                <a:lumMod val="65000"/>
                <a:lumOff val="35000"/>
              </a:schemeClr>
            </a:solidFill>
            <a:effectLst/>
          </a:endParaRPr>
        </a:p>
      </dsp:txBody>
      <dsp:txXfrm>
        <a:off x="709165" y="708295"/>
        <a:ext cx="555092" cy="555092"/>
      </dsp:txXfrm>
    </dsp:sp>
    <dsp:sp modelId="{7E97FA85-4B06-43FC-8158-ABB5F6116A17}">
      <dsp:nvSpPr>
        <dsp:cNvPr id="0" name=""/>
        <dsp:cNvSpPr/>
      </dsp:nvSpPr>
      <dsp:spPr>
        <a:xfrm rot="19440000">
          <a:off x="1340524" y="553706"/>
          <a:ext cx="150900" cy="2405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1142974"/>
            <a:satOff val="39624"/>
            <a:lumOff val="8960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b="1" i="1" u="none" kern="1200">
            <a:effectLst/>
          </a:endParaRPr>
        </a:p>
      </dsp:txBody>
      <dsp:txXfrm>
        <a:off x="1344847" y="615114"/>
        <a:ext cx="105630" cy="144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C8E25C-855B-4054-86BA-A7F0C3EBA7A3}" type="datetimeFigureOut">
              <a:rPr lang="zh-TW" altLang="en-US"/>
              <a:pPr/>
              <a:t>2013/2/11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6"/>
            <a:ext cx="2944958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098" y="9428166"/>
            <a:ext cx="2944958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1A8F19-AEAF-4D96-9962-2B022338C04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4263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4878"/>
            <a:ext cx="5438464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6"/>
            <a:ext cx="294495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8166"/>
            <a:ext cx="294495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76E7AB-3F50-4EEF-B73C-3C750B601E2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400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6E7AB-3F50-4EEF-B73C-3C750B601E2C}" type="slidenum">
              <a:rPr lang="en-US" altLang="zh-TW" smtClean="0"/>
              <a:pPr/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9446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6E7AB-3F50-4EEF-B73C-3C750B601E2C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3493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0D134-0F67-4505-AC06-217A6A58B384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7946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D0A95B-25B3-414A-A637-C64412D9A2A9}" type="slidenum">
              <a:rPr lang="en-US" altLang="zh-TW"/>
              <a:pPr/>
              <a:t>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82F2E-E886-4427-8282-E34ED645F769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* DLNA functionality, not get logo</a:t>
            </a:r>
            <a:r>
              <a:rPr lang="en-US" altLang="zh-TW" baseline="0" dirty="0" smtClean="0"/>
              <a:t> yet.</a:t>
            </a:r>
            <a:endParaRPr lang="zh-TW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over_top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950" y="0"/>
            <a:ext cx="8147050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Strip_20_PPT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5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006475"/>
            <a:ext cx="4678363" cy="1800225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0087A9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022600"/>
            <a:ext cx="3598863" cy="143986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96926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jpeg"/><Relationship Id="rId5" Type="http://schemas.openxmlformats.org/officeDocument/2006/relationships/image" Target="../media/image6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637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04137" name="Line 9"/>
          <p:cNvSpPr>
            <a:spLocks noChangeShapeType="1"/>
          </p:cNvSpPr>
          <p:nvPr/>
        </p:nvSpPr>
        <p:spPr bwMode="auto">
          <a:xfrm>
            <a:off x="0" y="862013"/>
            <a:ext cx="9144000" cy="0"/>
          </a:xfrm>
          <a:prstGeom prst="line">
            <a:avLst/>
          </a:prstGeom>
          <a:noFill/>
          <a:ln w="15875" cap="rnd">
            <a:solidFill>
              <a:srgbClr val="4D4D4D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pic>
        <p:nvPicPr>
          <p:cNvPr id="1029" name="Picture 10" descr="Strip_20_PPT_Blu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07" r:id="rId3"/>
    <p:sldLayoutId id="2147483708" r:id="rId4"/>
    <p:sldLayoutId id="2147483720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87A5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87A5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87A5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87A5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87A5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ts val="200"/>
        </a:spcAft>
        <a:buClr>
          <a:schemeClr val="tx1"/>
        </a:buClr>
        <a:buSzPct val="115000"/>
        <a:buBlip>
          <a:blip r:embed="rId8"/>
        </a:buBlip>
        <a:defRPr sz="2000">
          <a:solidFill>
            <a:srgbClr val="000000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447675" indent="-200025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MS PGothic" pitchFamily="34" charset="-128"/>
        </a:defRPr>
      </a:lvl2pPr>
      <a:lvl3pPr marL="808038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MS PGothic" pitchFamily="34" charset="-128"/>
        </a:defRPr>
      </a:lvl3pPr>
      <a:lvl4pPr marL="11684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MS PGothic" pitchFamily="34" charset="-128"/>
        </a:defRPr>
      </a:lvl4pPr>
      <a:lvl5pPr marL="16192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MS PGothic" pitchFamily="34" charset="-128"/>
        </a:defRPr>
      </a:lvl5pPr>
      <a:lvl6pPr marL="20764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6pPr>
      <a:lvl7pPr marL="25336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7pPr>
      <a:lvl8pPr marL="29908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8pPr>
      <a:lvl9pPr marL="34480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bird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75"/>
            <a:ext cx="9140825" cy="618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72746" name="Line 10"/>
          <p:cNvSpPr>
            <a:spLocks noChangeShapeType="1"/>
          </p:cNvSpPr>
          <p:nvPr/>
        </p:nvSpPr>
        <p:spPr bwMode="auto">
          <a:xfrm>
            <a:off x="0" y="863600"/>
            <a:ext cx="9144000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pic>
        <p:nvPicPr>
          <p:cNvPr id="2054" name="Picture 10" descr="Strip_20_PPT_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2747" name="Line 11"/>
          <p:cNvSpPr>
            <a:spLocks noChangeShapeType="1"/>
          </p:cNvSpPr>
          <p:nvPr/>
        </p:nvSpPr>
        <p:spPr bwMode="auto">
          <a:xfrm>
            <a:off x="0" y="614680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177800" indent="-177800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Blip>
          <a:blip r:embed="rId7"/>
        </a:buBlip>
        <a:defRPr sz="2000">
          <a:solidFill>
            <a:schemeClr val="bg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442913" indent="-166688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2pPr>
      <a:lvl3pPr marL="803275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3pPr>
      <a:lvl4pPr marL="1162050" indent="-1714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4pPr>
      <a:lvl5pPr marL="15240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5pPr>
      <a:lvl6pPr marL="19812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6pPr>
      <a:lvl7pPr marL="24384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7pPr>
      <a:lvl8pPr marL="28956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8pPr>
      <a:lvl9pPr marL="33528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pla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4763"/>
            <a:ext cx="9140825" cy="61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97670" name="Line 6"/>
          <p:cNvSpPr>
            <a:spLocks noChangeShapeType="1"/>
          </p:cNvSpPr>
          <p:nvPr/>
        </p:nvSpPr>
        <p:spPr bwMode="auto">
          <a:xfrm>
            <a:off x="0" y="863600"/>
            <a:ext cx="9144000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pic>
        <p:nvPicPr>
          <p:cNvPr id="3078" name="Picture 10" descr="Strip_20_PPT_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7671" name="Line 7"/>
          <p:cNvSpPr>
            <a:spLocks noChangeShapeType="1"/>
          </p:cNvSpPr>
          <p:nvPr/>
        </p:nvSpPr>
        <p:spPr bwMode="auto">
          <a:xfrm>
            <a:off x="0" y="614680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177800" indent="-177800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Blip>
          <a:blip r:embed="rId7"/>
        </a:buBlip>
        <a:defRPr sz="2000">
          <a:solidFill>
            <a:schemeClr val="bg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452438" indent="-185738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2pPr>
      <a:lvl3pPr marL="809625" indent="-177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3pPr>
      <a:lvl4pPr marL="1160463" indent="-1714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4pPr>
      <a:lvl5pPr marL="1524000" indent="-1841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5pPr>
      <a:lvl6pPr marL="1981200" indent="-1841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6pPr>
      <a:lvl7pPr marL="2438400" indent="-1841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7pPr>
      <a:lvl8pPr marL="2895600" indent="-1841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8pPr>
      <a:lvl9pPr marL="3352800" indent="-1841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6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7A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4099" name="Picture 10" descr="Strip_20_PPT_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62854" name="Line 6"/>
          <p:cNvSpPr>
            <a:spLocks noChangeShapeType="1"/>
          </p:cNvSpPr>
          <p:nvPr/>
        </p:nvSpPr>
        <p:spPr bwMode="auto">
          <a:xfrm>
            <a:off x="0" y="863600"/>
            <a:ext cx="9144000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62855" name="Line 7"/>
          <p:cNvSpPr>
            <a:spLocks noChangeShapeType="1"/>
          </p:cNvSpPr>
          <p:nvPr/>
        </p:nvSpPr>
        <p:spPr bwMode="auto">
          <a:xfrm>
            <a:off x="0" y="614680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177800" indent="-177800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Blip>
          <a:blip r:embed="rId6"/>
        </a:buBlip>
        <a:defRPr sz="2000">
          <a:solidFill>
            <a:schemeClr val="bg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442913" indent="-166688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2pPr>
      <a:lvl3pPr marL="809625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3pPr>
      <a:lvl4pPr marL="1162050" indent="-1714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4pPr>
      <a:lvl5pPr marL="15240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5pPr>
      <a:lvl6pPr marL="19812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6pPr>
      <a:lvl7pPr marL="24384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7pPr>
      <a:lvl8pPr marL="28956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8pPr>
      <a:lvl9pPr marL="33528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48.png"/><Relationship Id="rId18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12" Type="http://schemas.microsoft.com/office/2007/relationships/hdphoto" Target="../media/hdphoto9.wdp"/><Relationship Id="rId17" Type="http://schemas.openxmlformats.org/officeDocument/2006/relationships/image" Target="../media/image51.gi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microsoft.com/office/2007/relationships/hdphoto" Target="../media/hdphoto6.wdp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5" Type="http://schemas.openxmlformats.org/officeDocument/2006/relationships/image" Target="../media/image49.png"/><Relationship Id="rId10" Type="http://schemas.microsoft.com/office/2007/relationships/hdphoto" Target="../media/hdphoto8.wdp"/><Relationship Id="rId19" Type="http://schemas.microsoft.com/office/2007/relationships/hdphoto" Target="../media/hdphoto11.wdp"/><Relationship Id="rId4" Type="http://schemas.openxmlformats.org/officeDocument/2006/relationships/image" Target="../media/image43.jpeg"/><Relationship Id="rId9" Type="http://schemas.openxmlformats.org/officeDocument/2006/relationships/image" Target="../media/image46.png"/><Relationship Id="rId1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54.png"/><Relationship Id="rId7" Type="http://schemas.openxmlformats.org/officeDocument/2006/relationships/diagramData" Target="../diagrams/data2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11" Type="http://schemas.microsoft.com/office/2007/relationships/diagramDrawing" Target="../diagrams/drawing2.xml"/><Relationship Id="rId5" Type="http://schemas.microsoft.com/office/2007/relationships/hdphoto" Target="../media/hdphoto12.wdp"/><Relationship Id="rId10" Type="http://schemas.openxmlformats.org/officeDocument/2006/relationships/diagramColors" Target="../diagrams/colors2.xml"/><Relationship Id="rId4" Type="http://schemas.openxmlformats.org/officeDocument/2006/relationships/image" Target="../media/image55.png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diagramQuickStyle" Target="../diagrams/quickStyle1.xml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11" Type="http://schemas.openxmlformats.org/officeDocument/2006/relationships/diagramLayout" Target="../diagrams/layout1.xml"/><Relationship Id="rId5" Type="http://schemas.microsoft.com/office/2007/relationships/hdphoto" Target="../media/hdphoto1.wdp"/><Relationship Id="rId15" Type="http://schemas.openxmlformats.org/officeDocument/2006/relationships/image" Target="../media/image15.png"/><Relationship Id="rId10" Type="http://schemas.openxmlformats.org/officeDocument/2006/relationships/diagramData" Target="../diagrams/data1.xml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9.jpe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5352" y="1412776"/>
            <a:ext cx="4751368" cy="2880320"/>
          </a:xfrm>
        </p:spPr>
        <p:txBody>
          <a:bodyPr/>
          <a:lstStyle/>
          <a:p>
            <a:pPr algn="ctr" eaLnBrk="1" hangingPunct="1"/>
            <a:r>
              <a:rPr lang="en-US" altLang="zh-TW" sz="2800" b="1" i="1" dirty="0" smtClean="0">
                <a:solidFill>
                  <a:schemeClr val="accent3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DIR-850L</a:t>
            </a:r>
            <a:r>
              <a:rPr lang="en-US" altLang="zh-TW" sz="2800" b="1" i="1" dirty="0" smtClean="0">
                <a:solidFill>
                  <a:schemeClr val="bg2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/>
            </a:r>
            <a:br>
              <a:rPr lang="en-US" altLang="zh-TW" sz="2800" b="1" i="1" dirty="0" smtClean="0">
                <a:solidFill>
                  <a:schemeClr val="bg2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en-US" altLang="zh-TW" sz="28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/>
            </a:r>
            <a:br>
              <a:rPr lang="en-US" altLang="zh-TW" sz="28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</a:br>
            <a:r>
              <a:rPr lang="en-US" altLang="zh-TW" sz="28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      </a:t>
            </a:r>
            <a:r>
              <a:rPr lang="en-US" altLang="zh-TW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Wireless  AC1200 Dual Band Gigabit  Cloud  Router </a:t>
            </a:r>
            <a:endParaRPr lang="zh-TW" altLang="zh-TW" dirty="0" smtClean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07504" y="5373216"/>
            <a:ext cx="3271838" cy="100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altLang="zh-TW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D-LINK HQ –Yilin Chen</a:t>
            </a:r>
            <a:endParaRPr lang="en-GB" altLang="zh-TW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altLang="zh-TW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Dec 3</a:t>
            </a:r>
            <a:r>
              <a:rPr lang="en-GB" altLang="zh-TW" sz="1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GB" altLang="zh-TW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2012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zh-TW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7504" y="4990363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Sales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Guide v1.00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43970" y="980728"/>
            <a:ext cx="8891042" cy="5256584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D-Link Cloud </a:t>
            </a:r>
            <a:r>
              <a:rPr lang="en-US" altLang="zh-TW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service </a:t>
            </a:r>
            <a:r>
              <a:rPr lang="en-US" altLang="zh-TW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offer consumers a better way to </a:t>
            </a:r>
            <a:r>
              <a:rPr lang="en-US" altLang="zh-TW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access, view, </a:t>
            </a:r>
            <a:r>
              <a:rPr lang="en-US" altLang="zh-TW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US" altLang="zh-TW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control </a:t>
            </a:r>
            <a:r>
              <a:rPr lang="en-US" altLang="zh-TW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all elements of </a:t>
            </a:r>
            <a:r>
              <a:rPr lang="en-US" altLang="zh-TW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your router </a:t>
            </a:r>
            <a:r>
              <a:rPr lang="en-US" altLang="zh-TW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anytime, anywhere.</a:t>
            </a:r>
            <a:endParaRPr lang="zh-TW" altLang="en-US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>
              <a:buNone/>
            </a:pPr>
            <a:endParaRPr lang="en-US" altLang="zh-TW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Cloud management</a:t>
            </a:r>
            <a:endParaRPr lang="en-US" altLang="zh-TW" sz="2400" i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altLang="zh-TW" i="1" dirty="0" smtClean="0">
                <a:latin typeface="Arial" pitchFamily="34" charset="0"/>
                <a:cs typeface="Arial" pitchFamily="34" charset="0"/>
              </a:rPr>
              <a:t>Manage router </a:t>
            </a:r>
            <a:r>
              <a:rPr lang="en-US" altLang="zh-TW" i="1" dirty="0">
                <a:latin typeface="Arial" pitchFamily="34" charset="0"/>
                <a:cs typeface="Arial" pitchFamily="34" charset="0"/>
              </a:rPr>
              <a:t>anywhere </a:t>
            </a:r>
            <a:r>
              <a:rPr lang="en-US" altLang="zh-TW" i="1" dirty="0" smtClean="0">
                <a:latin typeface="Arial" pitchFamily="34" charset="0"/>
                <a:cs typeface="Arial" pitchFamily="34" charset="0"/>
              </a:rPr>
              <a:t>anytime by </a:t>
            </a:r>
            <a:r>
              <a:rPr lang="en-US" altLang="zh-TW" i="1" dirty="0" err="1" smtClean="0">
                <a:latin typeface="Arial" pitchFamily="34" charset="0"/>
                <a:cs typeface="Arial" pitchFamily="34" charset="0"/>
              </a:rPr>
              <a:t>mydlink</a:t>
            </a:r>
            <a:r>
              <a:rPr lang="en-US" altLang="zh-TW" baseline="30000" dirty="0" err="1">
                <a:solidFill>
                  <a:schemeClr val="tx1"/>
                </a:solidFill>
              </a:rPr>
              <a:t>TM</a:t>
            </a:r>
            <a:r>
              <a:rPr lang="en-US" altLang="zh-TW" i="1" dirty="0" smtClean="0">
                <a:latin typeface="Arial" pitchFamily="34" charset="0"/>
                <a:cs typeface="Arial" pitchFamily="34" charset="0"/>
              </a:rPr>
              <a:t> Lite</a:t>
            </a:r>
            <a:endParaRPr lang="en-US" altLang="zh-TW" i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altLang="zh-TW" i="1" dirty="0">
                <a:latin typeface="Arial" pitchFamily="34" charset="0"/>
                <a:cs typeface="Arial" pitchFamily="34" charset="0"/>
              </a:rPr>
              <a:t>Block intruder while you’re not at home</a:t>
            </a:r>
          </a:p>
          <a:p>
            <a:pPr lvl="1"/>
            <a:r>
              <a:rPr lang="en-US" altLang="zh-TW" i="1" dirty="0">
                <a:latin typeface="Arial" pitchFamily="34" charset="0"/>
                <a:cs typeface="Arial" pitchFamily="34" charset="0"/>
              </a:rPr>
              <a:t>Get instant intrusion E-mail alert.</a:t>
            </a:r>
          </a:p>
          <a:p>
            <a:pPr lvl="0"/>
            <a:endParaRPr lang="zh-TW" altLang="en-US" dirty="0"/>
          </a:p>
          <a:p>
            <a:pPr>
              <a:buFont typeface="Wingdings" pitchFamily="2" charset="2"/>
              <a:buChar char="Ø"/>
            </a:pP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Cloud Monitor </a:t>
            </a:r>
            <a:endParaRPr lang="en-US" altLang="zh-TW" sz="2400" i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altLang="zh-TW" i="1" dirty="0" smtClean="0">
                <a:latin typeface="Arial" pitchFamily="34" charset="0"/>
                <a:cs typeface="Arial" pitchFamily="34" charset="0"/>
              </a:rPr>
              <a:t>Monitor the activity of clients browsing</a:t>
            </a:r>
          </a:p>
          <a:p>
            <a:pPr lvl="1"/>
            <a:r>
              <a:rPr lang="en-US" altLang="zh-TW" i="1" dirty="0" smtClean="0">
                <a:latin typeface="Arial" pitchFamily="34" charset="0"/>
                <a:cs typeface="Arial" pitchFamily="34" charset="0"/>
              </a:rPr>
              <a:t>Detect network quality(Downlink &amp; Uplink)  </a:t>
            </a:r>
            <a:endParaRPr lang="en-US" altLang="zh-TW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4788024" y="4050626"/>
            <a:ext cx="1362192" cy="1872207"/>
            <a:chOff x="7368976" y="1614161"/>
            <a:chExt cx="1136375" cy="1704561"/>
          </a:xfrm>
          <a:scene3d>
            <a:camera prst="isometricOffAxis2Left"/>
            <a:lightRig rig="threePt" dir="t"/>
          </a:scene3d>
        </p:grpSpPr>
        <p:pic>
          <p:nvPicPr>
            <p:cNvPr id="2050" name="Picture 2" descr="D:\07640\Desktop\6049a0d33b4bcc477e5a305e5668f51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8976" y="1614161"/>
              <a:ext cx="1136375" cy="170456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  <a:extLst/>
          </p:spPr>
        </p:pic>
        <p:sp>
          <p:nvSpPr>
            <p:cNvPr id="5" name="矩形 4"/>
            <p:cNvSpPr/>
            <p:nvPr/>
          </p:nvSpPr>
          <p:spPr>
            <a:xfrm>
              <a:off x="7740352" y="1711214"/>
              <a:ext cx="360040" cy="720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1" descr="D:\07503\Desktop\mydlink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1639231"/>
            <a:ext cx="2736303" cy="1470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2" name="Picture 9" descr="D:\07503\Desktop\mydlink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950" y="2276872"/>
            <a:ext cx="2830872" cy="1357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13" name="文字方塊 12"/>
          <p:cNvSpPr txBox="1"/>
          <p:nvPr/>
        </p:nvSpPr>
        <p:spPr>
          <a:xfrm>
            <a:off x="228538" y="227142"/>
            <a:ext cx="7197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mydlink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Management Cloud 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ervice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D:\07640\Desktop\f8435780f7e1ed7f77975206794e867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448" y="3933056"/>
            <a:ext cx="1368313" cy="1864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8" name="矩形 7"/>
          <p:cNvSpPr/>
          <p:nvPr/>
        </p:nvSpPr>
        <p:spPr>
          <a:xfrm>
            <a:off x="5677608" y="5512053"/>
            <a:ext cx="2061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err="1"/>
              <a:t>m</a:t>
            </a:r>
            <a:r>
              <a:rPr lang="en-US" altLang="zh-TW" b="1" dirty="0" err="1" smtClean="0"/>
              <a:t>ydlink</a:t>
            </a:r>
            <a:r>
              <a:rPr lang="en-US" altLang="zh-TW" b="1" dirty="0" smtClean="0"/>
              <a:t> </a:t>
            </a:r>
            <a:r>
              <a:rPr lang="en-US" altLang="zh-TW" b="1" dirty="0"/>
              <a:t>L</a:t>
            </a:r>
            <a:r>
              <a:rPr lang="en-US" altLang="zh-TW" b="1" dirty="0" smtClean="0"/>
              <a:t>ite APP</a:t>
            </a:r>
            <a:endParaRPr lang="zh-TW" altLang="en-US" b="1" dirty="0"/>
          </a:p>
        </p:txBody>
      </p:sp>
      <p:sp>
        <p:nvSpPr>
          <p:cNvPr id="15" name="矩形 14"/>
          <p:cNvSpPr/>
          <p:nvPr/>
        </p:nvSpPr>
        <p:spPr>
          <a:xfrm>
            <a:off x="6783417" y="3439723"/>
            <a:ext cx="2309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err="1"/>
              <a:t>m</a:t>
            </a:r>
            <a:r>
              <a:rPr lang="en-US" altLang="zh-TW" b="1" dirty="0" err="1" smtClean="0"/>
              <a:t>ydlink</a:t>
            </a:r>
            <a:r>
              <a:rPr lang="en-US" altLang="zh-TW" b="1" dirty="0" smtClean="0"/>
              <a:t> Web portal</a:t>
            </a:r>
            <a:endParaRPr lang="zh-TW" altLang="en-US" b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38255"/>
            <a:ext cx="2232249" cy="97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6105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-583042" y="150137"/>
            <a:ext cx="91440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UPnP AV Media Server (DLNA / iTunes)  </a:t>
            </a:r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9" r="-1319" b="9747"/>
          <a:stretch/>
        </p:blipFill>
        <p:spPr bwMode="auto">
          <a:xfrm>
            <a:off x="1187624" y="1412776"/>
            <a:ext cx="6840760" cy="45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矩形 22"/>
          <p:cNvSpPr/>
          <p:nvPr/>
        </p:nvSpPr>
        <p:spPr>
          <a:xfrm>
            <a:off x="278665" y="939821"/>
            <a:ext cx="86405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latin typeface="Calibri" pitchFamily="34" charset="0"/>
                <a:cs typeface="Calibri" pitchFamily="34" charset="0"/>
              </a:rPr>
              <a:t>You </a:t>
            </a:r>
            <a:r>
              <a:rPr lang="en-US" altLang="zh-TW" sz="2000" dirty="0">
                <a:latin typeface="Calibri" pitchFamily="34" charset="0"/>
                <a:cs typeface="Calibri" pitchFamily="34" charset="0"/>
              </a:rPr>
              <a:t>can share all the </a:t>
            </a:r>
            <a:r>
              <a:rPr lang="en-US" altLang="zh-TW" sz="2000" dirty="0" smtClean="0">
                <a:latin typeface="Calibri" pitchFamily="34" charset="0"/>
                <a:cs typeface="Calibri" pitchFamily="34" charset="0"/>
              </a:rPr>
              <a:t>music, </a:t>
            </a:r>
            <a:r>
              <a:rPr lang="en-US" altLang="zh-TW" sz="2000" dirty="0">
                <a:latin typeface="Calibri" pitchFamily="34" charset="0"/>
                <a:cs typeface="Calibri" pitchFamily="34" charset="0"/>
              </a:rPr>
              <a:t>movies, photos and videos in </a:t>
            </a:r>
            <a:r>
              <a:rPr lang="en-US" altLang="zh-TW" sz="2000" dirty="0" smtClean="0">
                <a:latin typeface="Calibri" pitchFamily="34" charset="0"/>
                <a:cs typeface="Calibri" pitchFamily="34" charset="0"/>
              </a:rPr>
              <a:t>USB/NAS </a:t>
            </a:r>
            <a:r>
              <a:rPr lang="en-US" altLang="zh-TW" sz="2000" dirty="0">
                <a:latin typeface="Calibri" pitchFamily="34" charset="0"/>
                <a:cs typeface="Calibri" pitchFamily="34" charset="0"/>
              </a:rPr>
              <a:t>to the media platforms in different locations.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2036423" y="3745011"/>
            <a:ext cx="979207" cy="21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kumimoji="0"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ROOM 1</a:t>
            </a:r>
            <a:endParaRPr kumimoji="0" lang="zh-TW" alt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1907704" y="3673842"/>
            <a:ext cx="5400629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 flipV="1">
            <a:off x="4897702" y="1620991"/>
            <a:ext cx="0" cy="42053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2036423" y="3888933"/>
            <a:ext cx="1130238" cy="21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kumimoji="0" lang="en-US" altLang="zh-TW" sz="1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Bottom Floor</a:t>
            </a:r>
            <a:endParaRPr kumimoji="0" lang="zh-TW" altLang="en-US" sz="1000" b="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6403025" y="3745011"/>
            <a:ext cx="979207" cy="21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kumimoji="0"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ROOM 2</a:t>
            </a:r>
            <a:endParaRPr kumimoji="0" lang="zh-TW" alt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6403025" y="3888933"/>
            <a:ext cx="1130237" cy="21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kumimoji="0" lang="en-US" altLang="zh-TW" sz="1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Bottom Floor</a:t>
            </a:r>
            <a:endParaRPr kumimoji="0" lang="zh-TW" altLang="en-US" sz="1000" b="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3711206" y="1701650"/>
            <a:ext cx="979207" cy="21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kumimoji="0"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ROOM 3</a:t>
            </a:r>
            <a:endParaRPr kumimoji="0" lang="zh-TW" alt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3711206" y="1845570"/>
            <a:ext cx="1130238" cy="21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kumimoji="0" lang="en-US" altLang="zh-TW" sz="1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Top Floor</a:t>
            </a:r>
            <a:endParaRPr kumimoji="0" lang="zh-TW" altLang="en-US" sz="1000" b="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5037074" y="1860924"/>
            <a:ext cx="979207" cy="21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kumimoji="0"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ROOM 4</a:t>
            </a:r>
            <a:endParaRPr kumimoji="0" lang="zh-TW" alt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5037074" y="2003262"/>
            <a:ext cx="1130237" cy="21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kumimoji="0" lang="en-US" altLang="zh-TW" sz="1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Top Floor</a:t>
            </a:r>
            <a:endParaRPr kumimoji="0" lang="zh-TW" altLang="en-US" sz="1000" b="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4" name="Text Box 87"/>
          <p:cNvSpPr txBox="1">
            <a:spLocks noChangeArrowheads="1"/>
          </p:cNvSpPr>
          <p:nvPr/>
        </p:nvSpPr>
        <p:spPr bwMode="auto">
          <a:xfrm>
            <a:off x="2976848" y="4916388"/>
            <a:ext cx="980993" cy="29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altLang="zh-TW" sz="1600" dirty="0" smtClean="0">
                <a:latin typeface="Calibri" pitchFamily="34" charset="0"/>
              </a:rPr>
              <a:t>DIR-850L</a:t>
            </a:r>
            <a:endParaRPr kumimoji="0" lang="en-US" altLang="zh-TW" sz="1600" dirty="0">
              <a:latin typeface="Calibri" pitchFamily="34" charset="0"/>
            </a:endParaRPr>
          </a:p>
        </p:txBody>
      </p:sp>
      <p:grpSp>
        <p:nvGrpSpPr>
          <p:cNvPr id="35" name="群組 34"/>
          <p:cNvGrpSpPr/>
          <p:nvPr/>
        </p:nvGrpSpPr>
        <p:grpSpPr>
          <a:xfrm>
            <a:off x="5320131" y="2455475"/>
            <a:ext cx="1474500" cy="1030170"/>
            <a:chOff x="3243741" y="2292120"/>
            <a:chExt cx="1410379" cy="1034047"/>
          </a:xfrm>
        </p:grpSpPr>
        <p:pic>
          <p:nvPicPr>
            <p:cNvPr id="38" name="圖片 37" descr="CAZMBPSD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3970" y="2292120"/>
              <a:ext cx="798007" cy="726270"/>
            </a:xfrm>
            <a:prstGeom prst="rect">
              <a:avLst/>
            </a:prstGeom>
          </p:spPr>
        </p:pic>
        <p:sp>
          <p:nvSpPr>
            <p:cNvPr id="39" name="文字方塊 38"/>
            <p:cNvSpPr txBox="1"/>
            <p:nvPr/>
          </p:nvSpPr>
          <p:spPr>
            <a:xfrm>
              <a:off x="3243741" y="3018390"/>
              <a:ext cx="14103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>
                  <a:latin typeface="Arial" pitchFamily="34" charset="0"/>
                  <a:cs typeface="Arial" pitchFamily="34" charset="0"/>
                </a:rPr>
                <a:t>Digital Frame</a:t>
              </a:r>
              <a:endParaRPr lang="zh-TW" alt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0" name="圖片 39" descr="hp-laptop-computers.jpg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730" l="718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712" y="5036016"/>
            <a:ext cx="1135597" cy="872206"/>
          </a:xfrm>
          <a:prstGeom prst="rect">
            <a:avLst/>
          </a:prstGeom>
        </p:spPr>
      </p:pic>
      <p:grpSp>
        <p:nvGrpSpPr>
          <p:cNvPr id="42" name="群組 41"/>
          <p:cNvGrpSpPr/>
          <p:nvPr/>
        </p:nvGrpSpPr>
        <p:grpSpPr>
          <a:xfrm>
            <a:off x="2566755" y="2110807"/>
            <a:ext cx="1702305" cy="1374838"/>
            <a:chOff x="4903373" y="2376011"/>
            <a:chExt cx="1143008" cy="986971"/>
          </a:xfrm>
        </p:grpSpPr>
        <p:sp>
          <p:nvSpPr>
            <p:cNvPr id="43" name="文字方塊 42"/>
            <p:cNvSpPr txBox="1"/>
            <p:nvPr/>
          </p:nvSpPr>
          <p:spPr>
            <a:xfrm>
              <a:off x="5204316" y="3142863"/>
              <a:ext cx="607511" cy="220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>
                  <a:latin typeface="Arial" pitchFamily="34" charset="0"/>
                  <a:cs typeface="Arial" pitchFamily="34" charset="0"/>
                </a:rPr>
                <a:t>LCD TV</a:t>
              </a:r>
              <a:endParaRPr lang="zh-TW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6" name="圖片 45" descr="plasma-tv.jpg"/>
            <p:cNvPicPr>
              <a:picLocks noChangeAspect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904" b="9383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3373" y="2376011"/>
              <a:ext cx="1143008" cy="889006"/>
            </a:xfrm>
            <a:prstGeom prst="rect">
              <a:avLst/>
            </a:prstGeom>
          </p:spPr>
        </p:pic>
      </p:grpSp>
      <p:grpSp>
        <p:nvGrpSpPr>
          <p:cNvPr id="47" name="群組 46"/>
          <p:cNvGrpSpPr/>
          <p:nvPr/>
        </p:nvGrpSpPr>
        <p:grpSpPr>
          <a:xfrm>
            <a:off x="5966374" y="4471494"/>
            <a:ext cx="1341959" cy="950018"/>
            <a:chOff x="5450811" y="4576766"/>
            <a:chExt cx="1283602" cy="953594"/>
          </a:xfrm>
        </p:grpSpPr>
        <p:pic>
          <p:nvPicPr>
            <p:cNvPr id="50" name="圖片 49" descr="111.jpg"/>
            <p:cNvPicPr>
              <a:picLocks noChangeAspect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3040" y="4576766"/>
              <a:ext cx="220022" cy="352020"/>
            </a:xfrm>
            <a:prstGeom prst="rect">
              <a:avLst/>
            </a:prstGeom>
          </p:spPr>
        </p:pic>
        <p:pic>
          <p:nvPicPr>
            <p:cNvPr id="51" name="圖片 50" descr="111.jpg"/>
            <p:cNvPicPr>
              <a:picLocks noChangeAspect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328786">
              <a:off x="6392607" y="4670412"/>
              <a:ext cx="234045" cy="357089"/>
            </a:xfrm>
            <a:prstGeom prst="rect">
              <a:avLst/>
            </a:prstGeom>
          </p:spPr>
        </p:pic>
        <p:sp>
          <p:nvSpPr>
            <p:cNvPr id="53" name="文字方塊 52"/>
            <p:cNvSpPr txBox="1"/>
            <p:nvPr/>
          </p:nvSpPr>
          <p:spPr>
            <a:xfrm>
              <a:off x="5450811" y="5222583"/>
              <a:ext cx="12836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>
                  <a:latin typeface="Arial" pitchFamily="34" charset="0"/>
                  <a:cs typeface="Arial" pitchFamily="34" charset="0"/>
                </a:rPr>
                <a:t>Music Player</a:t>
              </a:r>
              <a:endParaRPr lang="zh-TW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8" name="圖片 57"/>
            <p:cNvPicPr>
              <a:picLocks noChangeAspect="1"/>
            </p:cNvPicPr>
            <p:nvPr/>
          </p:nvPicPr>
          <p:blipFill>
            <a:blip r:embed="rId13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043" b="90426" l="0" r="97872">
                          <a14:foregroundMark x1="5851" y1="69149" x2="5851" y2="69149"/>
                          <a14:foregroundMark x1="62234" y1="72340" x2="62234" y2="72340"/>
                          <a14:foregroundMark x1="84043" y1="57979" x2="84043" y2="57979"/>
                          <a14:foregroundMark x1="87234" y1="42553" x2="87234" y2="42553"/>
                          <a14:foregroundMark x1="86170" y1="47872" x2="86170" y2="47872"/>
                          <a14:foregroundMark x1="89894" y1="30851" x2="89894" y2="30851"/>
                          <a14:foregroundMark x1="89362" y1="26596" x2="89362" y2="26596"/>
                          <a14:foregroundMark x1="10638" y1="63830" x2="10638" y2="63830"/>
                          <a14:foregroundMark x1="8511" y1="62234" x2="8511" y2="62234"/>
                          <a14:foregroundMark x1="88830" y1="43085" x2="88830" y2="43085"/>
                          <a14:foregroundMark x1="87234" y1="25000" x2="87234" y2="2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19116" y="4727368"/>
              <a:ext cx="678896" cy="678896"/>
            </a:xfrm>
            <a:prstGeom prst="rect">
              <a:avLst/>
            </a:prstGeom>
          </p:spPr>
        </p:pic>
      </p:grpSp>
      <p:pic>
        <p:nvPicPr>
          <p:cNvPr id="59" name="Picture 43" descr="pink wireless waves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752718">
            <a:off x="5093870" y="4563287"/>
            <a:ext cx="480246" cy="52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43" descr="pink wireless waves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73668">
            <a:off x="3960687" y="3927531"/>
            <a:ext cx="480246" cy="52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43" descr="pink wireless waves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752718">
            <a:off x="2465018" y="3938133"/>
            <a:ext cx="480246" cy="52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2" name="群組 61"/>
          <p:cNvGrpSpPr/>
          <p:nvPr/>
        </p:nvGrpSpPr>
        <p:grpSpPr>
          <a:xfrm>
            <a:off x="2390383" y="4511696"/>
            <a:ext cx="2759151" cy="1513007"/>
            <a:chOff x="2390383" y="4646843"/>
            <a:chExt cx="2759151" cy="1513007"/>
          </a:xfrm>
        </p:grpSpPr>
        <p:pic>
          <p:nvPicPr>
            <p:cNvPr id="63" name="Picture 47" descr="HP E-PC with Freestyle TV medium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383" y="5430031"/>
              <a:ext cx="956319" cy="729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文字方塊 63"/>
            <p:cNvSpPr txBox="1"/>
            <p:nvPr/>
          </p:nvSpPr>
          <p:spPr>
            <a:xfrm>
              <a:off x="3805189" y="5853227"/>
              <a:ext cx="1344345" cy="306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>
                  <a:latin typeface="Arial" pitchFamily="34" charset="0"/>
                  <a:cs typeface="Arial" pitchFamily="34" charset="0"/>
                </a:rPr>
                <a:t>USD Drive</a:t>
              </a:r>
              <a:endParaRPr lang="zh-TW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Line 101"/>
            <p:cNvSpPr>
              <a:spLocks noChangeShapeType="1"/>
            </p:cNvSpPr>
            <p:nvPr/>
          </p:nvSpPr>
          <p:spPr bwMode="auto">
            <a:xfrm flipV="1">
              <a:off x="2721523" y="4646843"/>
              <a:ext cx="647027" cy="793679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square">
              <a:spAutoFit/>
            </a:bodyPr>
            <a:lstStyle/>
            <a:p>
              <a:endParaRPr lang="zh-TW" altLang="en-US"/>
            </a:p>
          </p:txBody>
        </p:sp>
        <p:sp>
          <p:nvSpPr>
            <p:cNvPr id="66" name="Line 101"/>
            <p:cNvSpPr>
              <a:spLocks noChangeShapeType="1"/>
            </p:cNvSpPr>
            <p:nvPr/>
          </p:nvSpPr>
          <p:spPr bwMode="auto">
            <a:xfrm flipH="1" flipV="1">
              <a:off x="3563888" y="4742664"/>
              <a:ext cx="604775" cy="69386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square">
              <a:spAutoFit/>
            </a:bodyPr>
            <a:lstStyle/>
            <a:p>
              <a:endParaRPr lang="zh-TW" altLang="en-US"/>
            </a:p>
          </p:txBody>
        </p:sp>
        <p:pic>
          <p:nvPicPr>
            <p:cNvPr id="67" name="圖片 66" descr="hd2.gif"/>
            <p:cNvPicPr>
              <a:picLocks noChangeAspect="1"/>
            </p:cNvPicPr>
            <p:nvPr/>
          </p:nvPicPr>
          <p:blipFill>
            <a:blip r:embed="rId17" cstate="email">
              <a:clrChange>
                <a:clrFrom>
                  <a:srgbClr val="333333"/>
                </a:clrFrom>
                <a:clrTo>
                  <a:srgbClr val="333333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332" y="5329341"/>
              <a:ext cx="823457" cy="575992"/>
            </a:xfrm>
            <a:prstGeom prst="rect">
              <a:avLst/>
            </a:prstGeom>
          </p:spPr>
        </p:pic>
      </p:grpSp>
      <p:pic>
        <p:nvPicPr>
          <p:cNvPr id="69" name="Picture 2" descr="D:\User\07654\Documents\DIR\DIR-636&amp;826\Pic\For mydlink\DIR-826L_A1_Image L(Side_mydlink)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560" y="3745011"/>
            <a:ext cx="948398" cy="116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881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474967"/>
            <a:ext cx="1296144" cy="1834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205353" y="260648"/>
            <a:ext cx="5909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Easy Access &amp; Easy Sharing 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12" y="1356202"/>
            <a:ext cx="5162723" cy="395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D:\User\07654\Documents\DIR\DIR-636&amp;826\Pic\For mydlink\DIR-826L_A1_Image L(Side_mydlink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150" y="3845906"/>
            <a:ext cx="868446" cy="114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744362" y="5334644"/>
            <a:ext cx="7718442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/>
            <a:r>
              <a:rPr lang="en-US" altLang="zh-TW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altLang="zh-TW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asily </a:t>
            </a:r>
            <a:r>
              <a:rPr lang="en-US" altLang="zh-TW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connect to USB storage drive, and </a:t>
            </a:r>
            <a:r>
              <a:rPr lang="en-US" altLang="zh-TW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access </a:t>
            </a:r>
            <a:r>
              <a:rPr lang="en-US" altLang="zh-TW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your files with any devices connected to the </a:t>
            </a:r>
            <a:r>
              <a:rPr lang="en-US" altLang="zh-TW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router</a:t>
            </a:r>
            <a:endParaRPr lang="zh-TW" altLang="en-US" sz="20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endPara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52736"/>
            <a:ext cx="1305337" cy="1854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160286885"/>
              </p:ext>
            </p:extLst>
          </p:nvPr>
        </p:nvGraphicFramePr>
        <p:xfrm>
          <a:off x="5283172" y="2040917"/>
          <a:ext cx="3704295" cy="2360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40535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37588" cy="494432"/>
          </a:xfrm>
        </p:spPr>
        <p:txBody>
          <a:bodyPr/>
          <a:lstStyle/>
          <a:p>
            <a:r>
              <a:rPr lang="en-US" altLang="zh-TW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Agenda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349251" y="1268760"/>
            <a:ext cx="697661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3"/>
              </a:buBlip>
              <a:defRPr sz="20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pitchFamily="-112" charset="-128"/>
              </a:defRPr>
            </a:lvl1pPr>
            <a:lvl2pPr marL="447675" indent="-2000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808038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16840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161925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0764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5336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908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4480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  <a:buBlip>
                <a:blip r:embed="rId4"/>
              </a:buBlip>
              <a:defRPr/>
            </a:pPr>
            <a:r>
              <a:rPr lang="en-US" altLang="zh-TW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Product Introduction 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4"/>
              </a:buBlip>
              <a:defRPr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Product Feature </a:t>
            </a:r>
            <a:endParaRPr lang="en-US" altLang="zh-TW" sz="24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Blip>
                <a:blip r:embed="rId4"/>
              </a:buBlip>
              <a:defRPr/>
            </a:pPr>
            <a:r>
              <a:rPr lang="en-US" altLang="zh-TW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Selling Point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4"/>
              </a:buBlip>
              <a:defRPr/>
            </a:pPr>
            <a:r>
              <a:rPr lang="en-US" altLang="zh-TW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Competitive Analysis  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4"/>
              </a:buBlip>
              <a:defRPr/>
            </a:pPr>
            <a:endParaRPr lang="en-US" altLang="zh-TW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1" descr="CLIPART_OF_17601_SM_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08920"/>
            <a:ext cx="25209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009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9512" y="116632"/>
            <a:ext cx="8793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36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Product Introduction  </a:t>
            </a:r>
            <a:endParaRPr lang="zh-TW" altLang="en-US" sz="3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96" y="5638019"/>
            <a:ext cx="1273908" cy="42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03" b="91892" l="3797" r="94304">
                        <a14:foregroundMark x1="42405" y1="47297" x2="42405" y2="47297"/>
                        <a14:foregroundMark x1="37975" y1="51351" x2="37975" y2="51351"/>
                        <a14:foregroundMark x1="55696" y1="44595" x2="55696" y2="44595"/>
                        <a14:foregroundMark x1="66456" y1="44595" x2="66456" y2="44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2198"/>
          <a:stretch/>
        </p:blipFill>
        <p:spPr bwMode="auto">
          <a:xfrm>
            <a:off x="1415678" y="5526198"/>
            <a:ext cx="1586955" cy="72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0336" y="5155872"/>
            <a:ext cx="1045530" cy="3600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40" y="5013176"/>
            <a:ext cx="4572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2" y="5013176"/>
            <a:ext cx="4381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33" y="4955594"/>
            <a:ext cx="8858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資料庫圖表 15"/>
          <p:cNvGraphicFramePr/>
          <p:nvPr>
            <p:extLst>
              <p:ext uri="{D42A27DB-BD31-4B8C-83A1-F6EECF244321}">
                <p14:modId xmlns:p14="http://schemas.microsoft.com/office/powerpoint/2010/main" val="112415603"/>
              </p:ext>
            </p:extLst>
          </p:nvPr>
        </p:nvGraphicFramePr>
        <p:xfrm>
          <a:off x="2915817" y="762963"/>
          <a:ext cx="6120680" cy="5490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9" name="Picture 2" descr="D:\User\07654\Documents\DIR\DIR-636&amp;826\Pic\For mydlink\DIR-826L_A1_Image L(Side_mydlink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37" y="1514588"/>
            <a:ext cx="2287967" cy="344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-154962" y="980728"/>
            <a:ext cx="2857297" cy="867930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ctr">
              <a:lnSpc>
                <a:spcPct val="105000"/>
              </a:lnSpc>
            </a:pPr>
            <a:r>
              <a:rPr lang="en-US" altLang="zh-TW" sz="2400" b="1" dirty="0" smtClean="0">
                <a:solidFill>
                  <a:srgbClr val="FF0000"/>
                </a:solidFill>
                <a:effectLst/>
              </a:rPr>
              <a:t>Next - generation         Wi-Fi</a:t>
            </a:r>
            <a:endParaRPr lang="en-US" altLang="zh-TW" sz="2400" b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33" y="5335872"/>
            <a:ext cx="825583" cy="27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049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sz="half" idx="2"/>
          </p:nvPr>
        </p:nvSpPr>
        <p:spPr>
          <a:xfrm>
            <a:off x="1475656" y="692696"/>
            <a:ext cx="7668344" cy="5308759"/>
          </a:xfrm>
        </p:spPr>
        <p:txBody>
          <a:bodyPr/>
          <a:lstStyle/>
          <a:p>
            <a:pPr marL="247650" lvl="1" indent="0">
              <a:buNone/>
            </a:pPr>
            <a:endParaRPr lang="en-US" altLang="zh-TW" sz="1600" b="1" dirty="0" smtClean="0"/>
          </a:p>
          <a:p>
            <a:pPr>
              <a:buBlip>
                <a:blip r:embed="rId3"/>
              </a:buBlip>
            </a:pPr>
            <a:r>
              <a:rPr lang="en-US" altLang="zh-TW" sz="1800" b="1" dirty="0" smtClean="0"/>
              <a:t>IEEE 802.11ac </a:t>
            </a:r>
            <a:r>
              <a:rPr lang="en-US" altLang="zh-TW" sz="1800" b="1" dirty="0"/>
              <a:t>H</a:t>
            </a:r>
            <a:r>
              <a:rPr lang="en-US" altLang="zh-TW" sz="1800" b="1" dirty="0" smtClean="0"/>
              <a:t>igh Transfer Rate </a:t>
            </a:r>
            <a:endParaRPr lang="en-US" altLang="zh-TW" sz="1800" b="1" dirty="0"/>
          </a:p>
          <a:p>
            <a:pPr lvl="1"/>
            <a:r>
              <a:rPr lang="en-US" altLang="zh-TW" sz="1600" dirty="0" smtClean="0">
                <a:solidFill>
                  <a:schemeClr val="tx1"/>
                </a:solidFill>
              </a:rPr>
              <a:t>Next-generation Wi-Fi specification for optimal speed and range</a:t>
            </a:r>
          </a:p>
          <a:p>
            <a:pPr lvl="1"/>
            <a:r>
              <a:rPr lang="en-US" altLang="zh-TW" sz="1600" dirty="0" smtClean="0">
                <a:solidFill>
                  <a:schemeClr val="tx1"/>
                </a:solidFill>
              </a:rPr>
              <a:t> The 2x2 5GHz PHY rate can reach to 866Mbps   </a:t>
            </a:r>
            <a:endParaRPr lang="en-US" altLang="zh-TW" sz="1600" b="1" dirty="0" smtClean="0"/>
          </a:p>
          <a:p>
            <a:pPr marL="247650" lvl="1" indent="0">
              <a:buNone/>
            </a:pPr>
            <a:endParaRPr lang="en-US" altLang="zh-TW" sz="1600" b="1" dirty="0" smtClean="0"/>
          </a:p>
          <a:p>
            <a:pPr>
              <a:buBlip>
                <a:blip r:embed="rId3"/>
              </a:buBlip>
            </a:pPr>
            <a:r>
              <a:rPr lang="en-US" altLang="zh-TW" sz="1800" b="1" dirty="0" smtClean="0"/>
              <a:t> </a:t>
            </a:r>
            <a:r>
              <a:rPr lang="en-US" altLang="zh-TW" sz="1800" b="1" dirty="0"/>
              <a:t>Easy </a:t>
            </a:r>
            <a:r>
              <a:rPr lang="en-US" altLang="zh-TW" sz="1800" b="1" dirty="0" smtClean="0"/>
              <a:t>Setup</a:t>
            </a:r>
            <a:endParaRPr lang="en-US" altLang="zh-TW" sz="1800" dirty="0"/>
          </a:p>
          <a:p>
            <a:pPr lvl="1"/>
            <a:r>
              <a:rPr lang="en-US" altLang="zh-TW" sz="1600" dirty="0" smtClean="0">
                <a:solidFill>
                  <a:schemeClr val="tx1"/>
                </a:solidFill>
              </a:rPr>
              <a:t>Web-Based </a:t>
            </a:r>
            <a:r>
              <a:rPr lang="en-US" altLang="zh-TW" sz="1600" dirty="0">
                <a:solidFill>
                  <a:schemeClr val="tx1"/>
                </a:solidFill>
              </a:rPr>
              <a:t>Setup Wizard</a:t>
            </a:r>
          </a:p>
          <a:p>
            <a:pPr lvl="1"/>
            <a:r>
              <a:rPr lang="en-US" altLang="zh-TW" sz="1600" b="1" i="1" dirty="0" smtClean="0">
                <a:solidFill>
                  <a:schemeClr val="tx1"/>
                </a:solidFill>
              </a:rPr>
              <a:t>QRS</a:t>
            </a:r>
            <a:r>
              <a:rPr lang="en-US" altLang="zh-TW" sz="1600" dirty="0" smtClean="0">
                <a:solidFill>
                  <a:schemeClr val="tx1"/>
                </a:solidFill>
              </a:rPr>
              <a:t> APP </a:t>
            </a:r>
            <a:r>
              <a:rPr lang="en-US" altLang="zh-TW" sz="1600" dirty="0">
                <a:solidFill>
                  <a:schemeClr val="tx1"/>
                </a:solidFill>
              </a:rPr>
              <a:t>support </a:t>
            </a:r>
            <a:r>
              <a:rPr lang="en-US" altLang="zh-TW" sz="1600" dirty="0" smtClean="0">
                <a:solidFill>
                  <a:schemeClr val="tx1"/>
                </a:solidFill>
              </a:rPr>
              <a:t>easy installation by </a:t>
            </a:r>
            <a:r>
              <a:rPr lang="en-US" altLang="zh-TW" sz="1600" dirty="0" err="1">
                <a:solidFill>
                  <a:schemeClr val="tx1"/>
                </a:solidFill>
              </a:rPr>
              <a:t>iOS</a:t>
            </a:r>
            <a:r>
              <a:rPr lang="en-US" altLang="zh-TW" sz="1600" dirty="0">
                <a:solidFill>
                  <a:schemeClr val="tx1"/>
                </a:solidFill>
              </a:rPr>
              <a:t> and Android </a:t>
            </a:r>
            <a:r>
              <a:rPr lang="en-US" altLang="zh-TW" sz="1600" dirty="0" smtClean="0">
                <a:solidFill>
                  <a:schemeClr val="tx1"/>
                </a:solidFill>
              </a:rPr>
              <a:t>devices</a:t>
            </a:r>
            <a:endParaRPr lang="en-US" altLang="zh-TW" sz="1800" b="1" dirty="0" smtClean="0"/>
          </a:p>
          <a:p>
            <a:pPr marL="247650" lvl="1" indent="0">
              <a:buNone/>
            </a:pPr>
            <a:endParaRPr lang="en-US" altLang="zh-TW" sz="1800" b="1" dirty="0" smtClean="0"/>
          </a:p>
          <a:p>
            <a:pPr>
              <a:buBlip>
                <a:blip r:embed="rId3"/>
              </a:buBlip>
            </a:pPr>
            <a:r>
              <a:rPr lang="en-US" altLang="zh-TW" sz="1800" b="1" dirty="0" smtClean="0"/>
              <a:t>Easy Share</a:t>
            </a:r>
          </a:p>
          <a:p>
            <a:pPr lvl="1"/>
            <a:r>
              <a:rPr lang="en-US" altLang="zh-TW" sz="1600" b="1" i="1" dirty="0" err="1" smtClean="0"/>
              <a:t>SharePort</a:t>
            </a:r>
            <a:r>
              <a:rPr lang="en-US" altLang="zh-TW" sz="1600" baseline="30000" dirty="0" err="1">
                <a:solidFill>
                  <a:schemeClr val="tx1"/>
                </a:solidFill>
              </a:rPr>
              <a:t>TM</a:t>
            </a:r>
            <a:r>
              <a:rPr lang="en-US" altLang="zh-TW" sz="1600" dirty="0">
                <a:solidFill>
                  <a:schemeClr val="tx1"/>
                </a:solidFill>
              </a:rPr>
              <a:t> </a:t>
            </a:r>
            <a:r>
              <a:rPr lang="en-US" altLang="zh-TW" sz="1600" b="1" i="1" dirty="0" smtClean="0"/>
              <a:t>Pl</a:t>
            </a:r>
            <a:r>
              <a:rPr lang="en-US" altLang="zh-TW" sz="1600" b="1" dirty="0" smtClean="0"/>
              <a:t>us</a:t>
            </a:r>
            <a:r>
              <a:rPr lang="en-US" altLang="zh-TW" sz="1600" dirty="0" smtClean="0"/>
              <a:t> support USB printer for PC and Mac </a:t>
            </a:r>
          </a:p>
          <a:p>
            <a:pPr lvl="1"/>
            <a:r>
              <a:rPr lang="en-US" altLang="zh-TW" sz="1600" b="1" i="1" dirty="0" err="1" smtClean="0"/>
              <a:t>SharePort</a:t>
            </a:r>
            <a:r>
              <a:rPr lang="en-US" altLang="zh-TW" sz="1600" b="1" i="1" dirty="0" smtClean="0"/>
              <a:t> Web file Access</a:t>
            </a:r>
            <a:r>
              <a:rPr lang="en-US" altLang="zh-TW" sz="1600" i="1" dirty="0" smtClean="0"/>
              <a:t> </a:t>
            </a:r>
            <a:r>
              <a:rPr lang="en-US" altLang="zh-TW" sz="1600" dirty="0" smtClean="0"/>
              <a:t>support USB file sharing  </a:t>
            </a:r>
          </a:p>
          <a:p>
            <a:pPr lvl="1"/>
            <a:r>
              <a:rPr lang="en-US" altLang="zh-TW" sz="1600" b="1" i="1" dirty="0" err="1" smtClean="0"/>
              <a:t>SharePort</a:t>
            </a:r>
            <a:r>
              <a:rPr lang="en-US" altLang="zh-TW" sz="1600" baseline="30000" dirty="0" err="1">
                <a:solidFill>
                  <a:schemeClr val="tx1"/>
                </a:solidFill>
              </a:rPr>
              <a:t>TM</a:t>
            </a:r>
            <a:r>
              <a:rPr lang="en-US" altLang="zh-TW" sz="1600" dirty="0">
                <a:solidFill>
                  <a:schemeClr val="tx1"/>
                </a:solidFill>
              </a:rPr>
              <a:t> </a:t>
            </a:r>
            <a:r>
              <a:rPr lang="en-US" altLang="zh-TW" sz="1600" b="1" i="1" dirty="0" smtClean="0"/>
              <a:t>Mobile</a:t>
            </a:r>
            <a:r>
              <a:rPr lang="en-US" altLang="zh-TW" sz="1600" dirty="0" smtClean="0"/>
              <a:t> APP support file sharing/access by</a:t>
            </a:r>
            <a:r>
              <a:rPr lang="en-US" altLang="zh-TW" sz="1600" dirty="0" smtClean="0">
                <a:solidFill>
                  <a:schemeClr val="tx1"/>
                </a:solidFill>
              </a:rPr>
              <a:t> </a:t>
            </a:r>
            <a:r>
              <a:rPr lang="en-US" altLang="zh-TW" sz="1600" dirty="0" err="1">
                <a:solidFill>
                  <a:schemeClr val="tx1"/>
                </a:solidFill>
              </a:rPr>
              <a:t>iOS</a:t>
            </a:r>
            <a:r>
              <a:rPr lang="en-US" altLang="zh-TW" sz="1600" dirty="0">
                <a:solidFill>
                  <a:schemeClr val="tx1"/>
                </a:solidFill>
              </a:rPr>
              <a:t> and Android </a:t>
            </a:r>
            <a:r>
              <a:rPr lang="en-US" altLang="zh-TW" sz="1600" dirty="0" smtClean="0">
                <a:solidFill>
                  <a:schemeClr val="tx1"/>
                </a:solidFill>
              </a:rPr>
              <a:t>devices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altLang="zh-TW" sz="1800" b="1" dirty="0" smtClean="0"/>
              <a:t> Easy management </a:t>
            </a:r>
          </a:p>
          <a:p>
            <a:pPr lvl="1"/>
            <a:r>
              <a:rPr lang="en-US" altLang="zh-TW" sz="1600" dirty="0" err="1">
                <a:solidFill>
                  <a:schemeClr val="tx1"/>
                </a:solidFill>
              </a:rPr>
              <a:t>m</a:t>
            </a:r>
            <a:r>
              <a:rPr lang="en-US" altLang="zh-TW" sz="1600" dirty="0" err="1" smtClean="0">
                <a:solidFill>
                  <a:schemeClr val="tx1"/>
                </a:solidFill>
              </a:rPr>
              <a:t>ydlink</a:t>
            </a:r>
            <a:r>
              <a:rPr lang="en-US" altLang="zh-TW" sz="1600" dirty="0" smtClean="0">
                <a:solidFill>
                  <a:schemeClr val="tx1"/>
                </a:solidFill>
              </a:rPr>
              <a:t> cloud service for remote management </a:t>
            </a:r>
          </a:p>
          <a:p>
            <a:pPr lvl="1"/>
            <a:r>
              <a:rPr lang="en-US" altLang="zh-TW" sz="1600" b="1" i="1" dirty="0" err="1" smtClean="0">
                <a:solidFill>
                  <a:schemeClr val="tx1"/>
                </a:solidFill>
              </a:rPr>
              <a:t>mydlink</a:t>
            </a:r>
            <a:r>
              <a:rPr lang="en-US" altLang="zh-TW" sz="1600" baseline="30000" dirty="0" err="1">
                <a:solidFill>
                  <a:schemeClr val="tx1"/>
                </a:solidFill>
              </a:rPr>
              <a:t>TM</a:t>
            </a:r>
            <a:r>
              <a:rPr lang="en-US" altLang="zh-TW" sz="1600" dirty="0">
                <a:solidFill>
                  <a:schemeClr val="tx1"/>
                </a:solidFill>
              </a:rPr>
              <a:t> </a:t>
            </a:r>
            <a:r>
              <a:rPr lang="en-US" altLang="zh-TW" sz="1600" b="1" i="1" dirty="0">
                <a:solidFill>
                  <a:schemeClr val="tx1"/>
                </a:solidFill>
              </a:rPr>
              <a:t>L</a:t>
            </a:r>
            <a:r>
              <a:rPr lang="en-US" altLang="zh-TW" sz="1600" b="1" i="1" dirty="0" smtClean="0">
                <a:solidFill>
                  <a:schemeClr val="tx1"/>
                </a:solidFill>
              </a:rPr>
              <a:t>ite </a:t>
            </a:r>
            <a:r>
              <a:rPr lang="en-US" altLang="zh-TW" sz="1600" dirty="0" smtClean="0">
                <a:solidFill>
                  <a:schemeClr val="tx1"/>
                </a:solidFill>
              </a:rPr>
              <a:t>APP support remote management by </a:t>
            </a:r>
            <a:r>
              <a:rPr lang="en-US" altLang="zh-TW" sz="1600" dirty="0" err="1" smtClean="0">
                <a:solidFill>
                  <a:schemeClr val="tx1"/>
                </a:solidFill>
              </a:rPr>
              <a:t>iOS</a:t>
            </a:r>
            <a:r>
              <a:rPr lang="en-US" altLang="zh-TW" sz="1600" dirty="0" smtClean="0">
                <a:solidFill>
                  <a:schemeClr val="tx1"/>
                </a:solidFill>
              </a:rPr>
              <a:t> and Android devices </a:t>
            </a:r>
          </a:p>
          <a:p>
            <a:pPr lvl="1"/>
            <a:endParaRPr lang="en-US" altLang="zh-TW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sz="1600" dirty="0" smtClean="0"/>
          </a:p>
          <a:p>
            <a:pPr lvl="1"/>
            <a:endParaRPr lang="en-US" altLang="zh-TW" sz="1600" dirty="0" smtClean="0"/>
          </a:p>
          <a:p>
            <a:pPr lvl="1"/>
            <a:endParaRPr lang="en-US" altLang="zh-TW" sz="1800" dirty="0" smtClean="0"/>
          </a:p>
          <a:p>
            <a:endParaRPr lang="en-US" altLang="zh-TW" sz="1800" b="1" dirty="0" smtClean="0">
              <a:ea typeface="PMingLiU" pitchFamily="18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9512" y="116632"/>
            <a:ext cx="8793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Product Feature </a:t>
            </a:r>
            <a:endParaRPr lang="zh-TW" altLang="en-US" sz="3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82" y="3717032"/>
            <a:ext cx="876076" cy="8640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82" y="5157192"/>
            <a:ext cx="891405" cy="7920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65" y="2353945"/>
            <a:ext cx="872622" cy="7987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83" y="1052736"/>
            <a:ext cx="876076" cy="8393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976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 bwMode="auto">
          <a:xfrm>
            <a:off x="539552" y="2452040"/>
            <a:ext cx="81872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Verdana" pitchFamily="34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Verdana" pitchFamily="34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Verdana" pitchFamily="34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Verdana" pitchFamily="34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87BD"/>
                </a:solidFill>
                <a:latin typeface="Verdana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87BD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87BD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87BD"/>
                </a:solidFill>
                <a:latin typeface="Verdana" pitchFamily="34" charset="0"/>
              </a:defRPr>
            </a:lvl9pPr>
          </a:lstStyle>
          <a:p>
            <a:r>
              <a:rPr lang="en-US" altLang="zh-TW" sz="48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Selling Point</a:t>
            </a:r>
            <a:endParaRPr lang="zh-TW" altLang="en-US" sz="48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Picture 2" descr="D:\User\07654\Documents\DIR\DIR-636&amp;826\Pic\For mydlink\DIR-826L_A1_Image L(Side_mydlink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11" y="2775890"/>
            <a:ext cx="2287967" cy="344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3803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內容版面配置區 2"/>
          <p:cNvSpPr txBox="1">
            <a:spLocks/>
          </p:cNvSpPr>
          <p:nvPr/>
        </p:nvSpPr>
        <p:spPr>
          <a:xfrm>
            <a:off x="34954" y="1052736"/>
            <a:ext cx="8982528" cy="3816350"/>
          </a:xfrm>
          <a:prstGeom prst="rect">
            <a:avLst/>
          </a:prstGeom>
        </p:spPr>
        <p:txBody>
          <a:bodyPr/>
          <a:lstStyle>
            <a:lvl1pPr marL="177800" indent="-177800" algn="l" rtl="0" eaLnBrk="1" fontAlgn="base" hangingPunct="1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2"/>
              </a:buBlip>
              <a:defRPr sz="20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47675" indent="-20002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2pPr>
            <a:lvl3pPr marL="808038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3pPr>
            <a:lvl4pPr marL="116840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4pPr>
            <a:lvl5pPr marL="16192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5pPr>
            <a:lvl6pPr marL="20764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5336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908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4480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 typeface="Wingdings" pitchFamily="2" charset="2"/>
              <a:buChar char="Ø"/>
            </a:pPr>
            <a:r>
              <a:rPr lang="en-US" altLang="zh-TW" sz="2000" dirty="0" smtClean="0"/>
              <a:t> </a:t>
            </a:r>
            <a:r>
              <a:rPr lang="en-US" altLang="zh-TW" sz="1700" dirty="0" smtClean="0"/>
              <a:t>IEEE </a:t>
            </a:r>
            <a:r>
              <a:rPr lang="en-US" altLang="zh-TW" sz="1700" dirty="0"/>
              <a:t>802.11ac is the latest standard operated in 5GHz. This next (5th) </a:t>
            </a:r>
            <a:r>
              <a:rPr lang="en-US" altLang="zh-TW" sz="1700" dirty="0" smtClean="0"/>
              <a:t>generation </a:t>
            </a:r>
            <a:r>
              <a:rPr lang="en-US" altLang="zh-TW" sz="1700" dirty="0"/>
              <a:t>technology have </a:t>
            </a:r>
            <a:r>
              <a:rPr lang="en-US" altLang="zh-TW" sz="1700" b="1" dirty="0">
                <a:solidFill>
                  <a:srgbClr val="C00000"/>
                </a:solidFill>
              </a:rPr>
              <a:t>best speed, capacity, coverage and battery </a:t>
            </a:r>
            <a:r>
              <a:rPr lang="en-US" altLang="zh-TW" sz="1700" b="1" dirty="0" smtClean="0">
                <a:solidFill>
                  <a:srgbClr val="C00000"/>
                </a:solidFill>
              </a:rPr>
              <a:t>life</a:t>
            </a:r>
            <a:r>
              <a:rPr lang="en-US" altLang="zh-TW" sz="17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1700" dirty="0" smtClean="0"/>
              <a:t>than </a:t>
            </a:r>
            <a:r>
              <a:rPr lang="en-US" altLang="zh-TW" sz="1700" dirty="0"/>
              <a:t>802.11n. </a:t>
            </a:r>
            <a:endParaRPr lang="en-US" altLang="zh-TW" sz="1700" dirty="0" smtClean="0"/>
          </a:p>
          <a:p>
            <a:pPr marL="247650" lvl="1" indent="0">
              <a:buNone/>
            </a:pPr>
            <a:endParaRPr lang="en-US" altLang="zh-TW" sz="1700" dirty="0"/>
          </a:p>
          <a:p>
            <a:pPr lvl="1">
              <a:buFont typeface="Wingdings" pitchFamily="2" charset="2"/>
              <a:buChar char="Ø"/>
            </a:pPr>
            <a:r>
              <a:rPr lang="en-US" altLang="zh-TW" sz="1700" dirty="0" smtClean="0"/>
              <a:t> Expected PHY rate up </a:t>
            </a:r>
            <a:r>
              <a:rPr lang="en-US" altLang="zh-TW" sz="1700" dirty="0"/>
              <a:t>to </a:t>
            </a:r>
            <a:r>
              <a:rPr lang="en-US" altLang="zh-TW" sz="1700" b="1" dirty="0" smtClean="0">
                <a:solidFill>
                  <a:srgbClr val="C00000"/>
                </a:solidFill>
              </a:rPr>
              <a:t>866Mbps(80MHz, 2 spatial streams and 256 QAM 5/6)</a:t>
            </a:r>
            <a:r>
              <a:rPr lang="en-US" altLang="zh-TW" sz="1700" dirty="0" smtClean="0"/>
              <a:t>.</a:t>
            </a:r>
          </a:p>
          <a:p>
            <a:pPr marL="247650" lvl="1" indent="0">
              <a:buNone/>
            </a:pPr>
            <a:endParaRPr lang="en-US" altLang="zh-TW" sz="1700" dirty="0"/>
          </a:p>
          <a:p>
            <a:pPr lvl="1">
              <a:buFont typeface="Wingdings" pitchFamily="2" charset="2"/>
              <a:buChar char="Ø"/>
            </a:pPr>
            <a:r>
              <a:rPr lang="en-US" altLang="zh-TW" sz="1700" dirty="0" smtClean="0"/>
              <a:t> Enhances </a:t>
            </a:r>
            <a:r>
              <a:rPr lang="en-US" altLang="zh-TW" sz="1700" dirty="0"/>
              <a:t>Wi-Fi for whole-home video distribution, lightly compressed wireless </a:t>
            </a:r>
            <a:r>
              <a:rPr lang="en-US" altLang="zh-TW" sz="1700" dirty="0" smtClean="0"/>
              <a:t>display</a:t>
            </a:r>
            <a:r>
              <a:rPr lang="en-US" altLang="zh-TW" sz="1700" dirty="0"/>
              <a:t>, high speed synchronization</a:t>
            </a:r>
            <a:r>
              <a:rPr lang="en-US" altLang="zh-TW" sz="1700" dirty="0" smtClean="0"/>
              <a:t>.</a:t>
            </a:r>
          </a:p>
          <a:p>
            <a:pPr marL="247650" lvl="1" indent="0">
              <a:buNone/>
            </a:pPr>
            <a:endParaRPr lang="en-US" altLang="zh-TW" sz="1700" dirty="0"/>
          </a:p>
          <a:p>
            <a:pPr lvl="1">
              <a:buFont typeface="Wingdings" pitchFamily="2" charset="2"/>
              <a:buChar char="Ø"/>
            </a:pPr>
            <a:r>
              <a:rPr lang="en-US" altLang="zh-TW" sz="1700" dirty="0" smtClean="0"/>
              <a:t> 802.11ac </a:t>
            </a:r>
            <a:r>
              <a:rPr lang="en-US" altLang="zh-TW" sz="1700" dirty="0"/>
              <a:t>standard with the Wi-Fi Alliance certification program planned </a:t>
            </a:r>
            <a:r>
              <a:rPr lang="en-US" altLang="zh-TW" sz="1700" dirty="0" smtClean="0"/>
              <a:t>for2012. (IEEE 802.11ac finalization </a:t>
            </a:r>
            <a:r>
              <a:rPr lang="en-US" altLang="zh-TW" sz="1700" dirty="0"/>
              <a:t>is anticipated in late 2012, with final </a:t>
            </a:r>
            <a:r>
              <a:rPr lang="en-US" altLang="zh-TW" sz="1700" dirty="0" smtClean="0"/>
              <a:t>802.11 Working </a:t>
            </a:r>
            <a:r>
              <a:rPr lang="en-US" altLang="zh-TW" sz="1700" dirty="0"/>
              <a:t>Group approval in late 2013.</a:t>
            </a:r>
            <a:r>
              <a:rPr lang="en-US" altLang="zh-TW" sz="1700" dirty="0" smtClean="0"/>
              <a:t>)</a:t>
            </a:r>
            <a:endParaRPr lang="en-US" altLang="zh-TW" sz="1700" dirty="0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78246" y="70274"/>
            <a:ext cx="8858250" cy="69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IEEE 802.11ac Introduction  </a:t>
            </a:r>
          </a:p>
        </p:txBody>
      </p:sp>
      <p:pic>
        <p:nvPicPr>
          <p:cNvPr id="20" name="圖片 1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185" y="4725144"/>
            <a:ext cx="8695944" cy="143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95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07504" y="99605"/>
            <a:ext cx="9217024" cy="69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DIR-850L : 11ac Actual Throughput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24328" y="3548650"/>
            <a:ext cx="5597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 smtClean="0">
                <a:ln w="9000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Mbps</a:t>
            </a:r>
            <a:endParaRPr lang="zh-TW" altLang="en-US" sz="1200" dirty="0"/>
          </a:p>
        </p:txBody>
      </p:sp>
      <p:graphicFrame>
        <p:nvGraphicFramePr>
          <p:cNvPr id="16" name="圖表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526246"/>
              </p:ext>
            </p:extLst>
          </p:nvPr>
        </p:nvGraphicFramePr>
        <p:xfrm>
          <a:off x="683568" y="1278052"/>
          <a:ext cx="8352928" cy="2582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矩形 5"/>
          <p:cNvSpPr/>
          <p:nvPr/>
        </p:nvSpPr>
        <p:spPr>
          <a:xfrm>
            <a:off x="251520" y="908720"/>
            <a:ext cx="3461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zh-TW" dirty="0" smtClean="0"/>
              <a:t>Test result in Shielding Room</a:t>
            </a:r>
            <a:endParaRPr lang="zh-TW" altLang="en-US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75150"/>
            <a:ext cx="19431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67" y="4199197"/>
            <a:ext cx="486727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燕尾形向右箭號 19"/>
          <p:cNvSpPr/>
          <p:nvPr/>
        </p:nvSpPr>
        <p:spPr>
          <a:xfrm rot="699340">
            <a:off x="2471744" y="4573944"/>
            <a:ext cx="3456935" cy="484632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7495886" y="162880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9292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178246" y="188640"/>
            <a:ext cx="8858250" cy="69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Simultaneous application by 2.4G+5Ghz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AutoShape 8"/>
          <p:cNvSpPr>
            <a:spLocks noChangeArrowheads="1"/>
          </p:cNvSpPr>
          <p:nvPr/>
        </p:nvSpPr>
        <p:spPr bwMode="auto">
          <a:xfrm>
            <a:off x="263014" y="1060831"/>
            <a:ext cx="8629466" cy="15040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285750" indent="-285750" defTabSz="1657350">
              <a:spcBef>
                <a:spcPct val="50000"/>
              </a:spcBef>
              <a:buFont typeface="Wingdings" pitchFamily="2" charset="2"/>
              <a:buChar char="l"/>
              <a:tabLst>
                <a:tab pos="1714500" algn="ctr"/>
              </a:tabLst>
              <a:defRPr/>
            </a:pPr>
            <a:r>
              <a:rPr lang="en-US" altLang="zh-TW" sz="1600" b="1" i="1" dirty="0"/>
              <a:t>Double your network bandwidth </a:t>
            </a:r>
            <a:endParaRPr lang="en-US" altLang="zh-TW" sz="1600" b="1" i="1" dirty="0" smtClean="0"/>
          </a:p>
          <a:p>
            <a:pPr defTabSz="1657350">
              <a:spcBef>
                <a:spcPct val="50000"/>
              </a:spcBef>
              <a:tabLst>
                <a:tab pos="1714500" algn="ctr"/>
              </a:tabLst>
              <a:defRPr/>
            </a:pPr>
            <a:r>
              <a:rPr lang="en-US" altLang="zh-TW" sz="1600" dirty="0"/>
              <a:t> </a:t>
            </a:r>
            <a:r>
              <a:rPr lang="en-US" altLang="zh-TW" sz="1600" dirty="0" smtClean="0"/>
              <a:t>    -- </a:t>
            </a:r>
            <a:r>
              <a:rPr lang="en-US" altLang="zh-TW" sz="1600" dirty="0"/>
              <a:t>Using 5G low interference frequency to access real-time HD </a:t>
            </a:r>
            <a:r>
              <a:rPr lang="en-US" altLang="zh-TW" sz="1600" dirty="0" smtClean="0"/>
              <a:t>streaming or paly games</a:t>
            </a:r>
          </a:p>
          <a:p>
            <a:pPr marL="285750" indent="-285750" defTabSz="1657350">
              <a:spcBef>
                <a:spcPct val="50000"/>
              </a:spcBef>
              <a:buFont typeface="Wingdings" pitchFamily="2" charset="2"/>
              <a:buChar char="l"/>
              <a:tabLst>
                <a:tab pos="1714500" algn="ctr"/>
              </a:tabLst>
              <a:defRPr/>
            </a:pPr>
            <a:r>
              <a:rPr lang="en-US" altLang="zh-TW" sz="1600" b="1" i="1" dirty="0" smtClean="0"/>
              <a:t>Ultra-speed 5G 11ac </a:t>
            </a:r>
          </a:p>
          <a:p>
            <a:pPr defTabSz="1657350">
              <a:spcBef>
                <a:spcPct val="50000"/>
              </a:spcBef>
              <a:tabLst>
                <a:tab pos="1714500" algn="ctr"/>
              </a:tabLst>
              <a:defRPr/>
            </a:pPr>
            <a:r>
              <a:rPr lang="en-US" altLang="zh-TW" sz="1600" b="1" i="1" dirty="0" smtClean="0"/>
              <a:t>     </a:t>
            </a:r>
            <a:r>
              <a:rPr lang="en-US" altLang="zh-TW" sz="1600" dirty="0" smtClean="0"/>
              <a:t>-- More faster throughput than original 5G 11a/n to get stable video quality </a:t>
            </a:r>
            <a:endParaRPr lang="en-US" altLang="zh-TW" sz="1600" dirty="0"/>
          </a:p>
          <a:p>
            <a:pPr defTabSz="1657350">
              <a:spcBef>
                <a:spcPct val="50000"/>
              </a:spcBef>
              <a:tabLst>
                <a:tab pos="1714500" algn="ctr"/>
              </a:tabLst>
              <a:defRPr/>
            </a:pPr>
            <a:endParaRPr lang="en-US" altLang="zh-TW" sz="1600" b="1" i="1" dirty="0"/>
          </a:p>
          <a:p>
            <a:pPr defTabSz="1657350">
              <a:spcBef>
                <a:spcPct val="50000"/>
              </a:spcBef>
              <a:tabLst>
                <a:tab pos="1714500" algn="ctr"/>
              </a:tabLst>
              <a:defRPr/>
            </a:pPr>
            <a:endParaRPr lang="en-US" altLang="zh-TW" sz="1600" dirty="0" smtClean="0"/>
          </a:p>
          <a:p>
            <a:pPr marL="285750" indent="-285750" defTabSz="1657350">
              <a:spcBef>
                <a:spcPct val="50000"/>
              </a:spcBef>
              <a:buFont typeface="Wingdings" pitchFamily="2" charset="2"/>
              <a:buChar char="l"/>
              <a:tabLst>
                <a:tab pos="1714500" algn="ctr"/>
              </a:tabLst>
              <a:defRPr/>
            </a:pPr>
            <a:endParaRPr lang="en-US" altLang="zh-TW" sz="1600" dirty="0"/>
          </a:p>
          <a:p>
            <a:pPr marL="114300" indent="-114300" defTabSz="1657350">
              <a:spcBef>
                <a:spcPct val="50000"/>
              </a:spcBef>
              <a:tabLst>
                <a:tab pos="1714500" algn="ctr"/>
              </a:tabLst>
              <a:defRPr/>
            </a:pPr>
            <a:endParaRPr lang="en-US" altLang="zh-TW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9" y="2636913"/>
            <a:ext cx="8639175" cy="344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608" y="4360962"/>
            <a:ext cx="1162050" cy="118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54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 txBox="1">
            <a:spLocks/>
          </p:cNvSpPr>
          <p:nvPr/>
        </p:nvSpPr>
        <p:spPr>
          <a:xfrm>
            <a:off x="178247" y="1027247"/>
            <a:ext cx="4463426" cy="2807986"/>
          </a:xfrm>
          <a:prstGeom prst="rect">
            <a:avLst/>
          </a:prstGeom>
        </p:spPr>
        <p:txBody>
          <a:bodyPr/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ts val="200"/>
              </a:spcAft>
              <a:buSzPct val="115000"/>
              <a:buBlip>
                <a:blip r:embed="rId2"/>
              </a:buBlip>
              <a:defRPr sz="20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42913" indent="-166688" algn="l" rtl="0" eaLnBrk="0" fontAlgn="base" hangingPunc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2pPr>
            <a:lvl3pPr marL="809625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3pPr>
            <a:lvl4pPr marL="1162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4pPr>
            <a:lvl5pPr marL="152400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5pPr>
            <a:lvl6pPr marL="1981200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38400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895600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52800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QRS Mobile</a:t>
            </a:r>
            <a:endParaRPr lang="en-US" altLang="zh-TW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Download from App Store or Google Play to setup </a:t>
            </a:r>
          </a:p>
          <a:p>
            <a:pPr marL="276225" lvl="1" indent="0">
              <a:buNone/>
            </a:pPr>
            <a:endParaRPr lang="en-US" altLang="zh-TW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6225" lvl="1" indent="0">
              <a:buNone/>
            </a:pPr>
            <a:endParaRPr lang="en-US" altLang="zh-TW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Web-Based Setup Wizard</a:t>
            </a:r>
            <a:endParaRPr lang="en-US" altLang="zh-TW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Easy </a:t>
            </a:r>
            <a:r>
              <a:rPr lang="en-US" altLang="zh-TW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setup includes </a:t>
            </a:r>
            <a:r>
              <a:rPr lang="en-US" altLang="zh-TW" dirty="0" err="1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mydlink</a:t>
            </a:r>
            <a:r>
              <a:rPr lang="en-US" altLang="zh-TW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registration </a:t>
            </a:r>
            <a:r>
              <a:rPr lang="en-US" altLang="zh-TW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through web browser </a:t>
            </a:r>
            <a:endParaRPr lang="en-US" altLang="zh-TW" dirty="0">
              <a:ln w="12700">
                <a:noFill/>
                <a:prstDash val="solid"/>
              </a:ln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7" name="Picture 2" descr="D:\07503\Desktop\Web-based setup wiz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47" y="4077072"/>
            <a:ext cx="4480012" cy="1906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t3.gstatic.com/images?q=tbn:ANd9GcQLuxgxFwQXEf325pfhA1ow9I7gBLpLuNaocKfTfyXmSPV8OVeLi5_zL9EEX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4" y="2235689"/>
            <a:ext cx="1233830" cy="41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03" b="91892" l="3659" r="90854">
                        <a14:foregroundMark x1="40854" y1="47297" x2="40854" y2="47297"/>
                        <a14:foregroundMark x1="36585" y1="51351" x2="36585" y2="51351"/>
                        <a14:foregroundMark x1="53659" y1="44595" x2="53659" y2="44595"/>
                        <a14:foregroundMark x1="64024" y1="44595" x2="64024" y2="44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117" r="3686"/>
          <a:stretch/>
        </p:blipFill>
        <p:spPr bwMode="auto">
          <a:xfrm>
            <a:off x="1908234" y="2124104"/>
            <a:ext cx="1508752" cy="69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78246" y="188640"/>
            <a:ext cx="8858250" cy="69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Easy Setup 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4715267" y="883070"/>
            <a:ext cx="1582628" cy="2645472"/>
            <a:chOff x="3412640" y="1346390"/>
            <a:chExt cx="2087407" cy="3962589"/>
          </a:xfrm>
        </p:grpSpPr>
        <p:grpSp>
          <p:nvGrpSpPr>
            <p:cNvPr id="12" name="群組 11"/>
            <p:cNvGrpSpPr/>
            <p:nvPr/>
          </p:nvGrpSpPr>
          <p:grpSpPr>
            <a:xfrm>
              <a:off x="3412640" y="1346390"/>
              <a:ext cx="2087407" cy="3962589"/>
              <a:chOff x="5569785" y="1163450"/>
              <a:chExt cx="1352526" cy="2642628"/>
            </a:xfrm>
            <a:effectLst/>
          </p:grpSpPr>
          <p:pic>
            <p:nvPicPr>
              <p:cNvPr id="14" name="Picture 1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7469" y="1652250"/>
                <a:ext cx="1119116" cy="166415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11" descr="http://www.technow.com.hk/wp-content/uploads/2011/12/111840_iphone4.jpg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2500" b="97250" l="38349" r="7871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701" t="4349" r="24121" b="4665"/>
              <a:stretch/>
            </p:blipFill>
            <p:spPr bwMode="auto">
              <a:xfrm>
                <a:off x="5569785" y="1163450"/>
                <a:ext cx="1352526" cy="264262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/>
            </p:spPr>
          </p:pic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5715" y="2079341"/>
              <a:ext cx="1730296" cy="249537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" name="Picture 2" descr="D:\DLINK\SarePort Mobile and QRS Mobile Screenshot\D-Link APP UI_28Dec2011\QRS Mobile-iPod\IMG_007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248" y="1013366"/>
            <a:ext cx="1460073" cy="20249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 descr="D:\DLINK\SarePort Mobile and QRS Mobile Screenshot\D-Link APP UI_28Dec2011\QRS Mobile-iPod\IMG_008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362" y="2469922"/>
            <a:ext cx="1437455" cy="20098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:\DLINK\SarePort Mobile and QRS Mobile Screenshot\D-Link APP UI_28Dec2011\QRS Mobile-iPod\IMG_007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71" y="3756666"/>
            <a:ext cx="1494374" cy="2040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922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ink">
  <a:themeElements>
    <a:clrScheme name="Corporat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 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porat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rp Section Master 01">
  <a:themeElements>
    <a:clrScheme name="Corp Section Master 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 Section Master 0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p Section Master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rp Section Master 01">
  <a:themeElements>
    <a:clrScheme name="3_Corp Section Master 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orp Section Master 0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rp Section Master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orp Section Master 01">
  <a:themeElements>
    <a:clrScheme name="1_Corp Section Master 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rp Section Master 0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rp Section Master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Dlink</Template>
  <TotalTime>85395</TotalTime>
  <Words>521</Words>
  <Application>Microsoft Office PowerPoint</Application>
  <PresentationFormat>On-screen Show (4:3)</PresentationFormat>
  <Paragraphs>104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Dlink</vt:lpstr>
      <vt:lpstr>Corp Section Master 01</vt:lpstr>
      <vt:lpstr>3_Corp Section Master 01</vt:lpstr>
      <vt:lpstr>1_Corp Section Master 01</vt:lpstr>
      <vt:lpstr>DIR-850L         Wireless  AC1200 Dual Band Gigabit  Cloud  Router 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Neogeeks.net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DIR-618 Sales Guide</dc:title>
  <dc:creator>Daniel Hsu</dc:creator>
  <cp:lastModifiedBy>Mike</cp:lastModifiedBy>
  <cp:revision>587</cp:revision>
  <cp:lastPrinted>2012-12-17T09:50:19Z</cp:lastPrinted>
  <dcterms:created xsi:type="dcterms:W3CDTF">2008-04-19T06:20:30Z</dcterms:created>
  <dcterms:modified xsi:type="dcterms:W3CDTF">2013-02-11T10:58:47Z</dcterms:modified>
  <cp:version>v1.0</cp:version>
</cp:coreProperties>
</file>