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6" r:id="rId1"/>
    <p:sldMasterId id="2147484258" r:id="rId2"/>
  </p:sldMasterIdLst>
  <p:notesMasterIdLst>
    <p:notesMasterId r:id="rId24"/>
  </p:notesMasterIdLst>
  <p:handoutMasterIdLst>
    <p:handoutMasterId r:id="rId25"/>
  </p:handoutMasterIdLst>
  <p:sldIdLst>
    <p:sldId id="275" r:id="rId3"/>
    <p:sldId id="390" r:id="rId4"/>
    <p:sldId id="391" r:id="rId5"/>
    <p:sldId id="401" r:id="rId6"/>
    <p:sldId id="392" r:id="rId7"/>
    <p:sldId id="412" r:id="rId8"/>
    <p:sldId id="367" r:id="rId9"/>
    <p:sldId id="410" r:id="rId10"/>
    <p:sldId id="414" r:id="rId11"/>
    <p:sldId id="408" r:id="rId12"/>
    <p:sldId id="370" r:id="rId13"/>
    <p:sldId id="402" r:id="rId14"/>
    <p:sldId id="406" r:id="rId15"/>
    <p:sldId id="378" r:id="rId16"/>
    <p:sldId id="405" r:id="rId17"/>
    <p:sldId id="403" r:id="rId18"/>
    <p:sldId id="404" r:id="rId19"/>
    <p:sldId id="415" r:id="rId20"/>
    <p:sldId id="407" r:id="rId21"/>
    <p:sldId id="375" r:id="rId22"/>
    <p:sldId id="384" r:id="rId2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631B"/>
    <a:srgbClr val="FFCC99"/>
    <a:srgbClr val="69A02C"/>
    <a:srgbClr val="3F8B93"/>
    <a:srgbClr val="2479A4"/>
    <a:srgbClr val="D09E00"/>
    <a:srgbClr val="377A81"/>
    <a:srgbClr val="548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82577" autoAdjust="0"/>
  </p:normalViewPr>
  <p:slideViewPr>
    <p:cSldViewPr snapToGrid="0">
      <p:cViewPr>
        <p:scale>
          <a:sx n="72" d="100"/>
          <a:sy n="72" d="100"/>
        </p:scale>
        <p:origin x="-1230" y="18"/>
      </p:cViewPr>
      <p:guideLst>
        <p:guide orient="horz" pos="629"/>
        <p:guide orient="horz" pos="127"/>
        <p:guide pos="219"/>
        <p:guide pos="5540"/>
        <p:guide pos="2880"/>
      </p:guideLst>
    </p:cSldViewPr>
  </p:slideViewPr>
  <p:outlineViewPr>
    <p:cViewPr>
      <p:scale>
        <a:sx n="33" d="100"/>
        <a:sy n="33" d="100"/>
      </p:scale>
      <p:origin x="0" y="31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-4184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66BB93-BAE7-4B2B-9B83-F491879EA4C5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3A65310-80B1-404E-B599-EA65BD1146A9}">
      <dgm:prSet phldrT="[文字]" custT="1"/>
      <dgm:spPr>
        <a:solidFill>
          <a:srgbClr val="9ED1EA"/>
        </a:solidFill>
      </dgm:spPr>
      <dgm:t>
        <a:bodyPr/>
        <a:lstStyle/>
        <a:p>
          <a:r>
            <a:rPr lang="en-US" altLang="zh-TW" sz="2000" b="1" dirty="0" smtClean="0">
              <a:solidFill>
                <a:schemeClr val="tx1"/>
              </a:solidFill>
              <a:latin typeface="+mj-ea"/>
              <a:ea typeface="+mj-ea"/>
            </a:rPr>
            <a:t> </a:t>
          </a:r>
          <a:r>
            <a:rPr lang="en-US" altLang="zh-TW" sz="2000" b="1" dirty="0" smtClean="0">
              <a:solidFill>
                <a:srgbClr val="1A5B7C"/>
              </a:solidFill>
              <a:latin typeface="+mj-ea"/>
              <a:ea typeface="+mj-ea"/>
            </a:rPr>
            <a:t>Multiple Modes for All Your Need</a:t>
          </a:r>
          <a:endParaRPr lang="zh-TW" altLang="en-US" sz="2000" dirty="0">
            <a:solidFill>
              <a:srgbClr val="1A5B7C"/>
            </a:solidFill>
          </a:endParaRPr>
        </a:p>
      </dgm:t>
    </dgm:pt>
    <dgm:pt modelId="{C4648256-80D7-45E1-B708-99889761223A}" type="parTrans" cxnId="{6A79D2AC-005D-448C-ACB2-E99E326973B7}">
      <dgm:prSet/>
      <dgm:spPr/>
      <dgm:t>
        <a:bodyPr/>
        <a:lstStyle/>
        <a:p>
          <a:endParaRPr lang="zh-TW" altLang="en-US" sz="2000">
            <a:solidFill>
              <a:srgbClr val="595959"/>
            </a:solidFill>
          </a:endParaRPr>
        </a:p>
      </dgm:t>
    </dgm:pt>
    <dgm:pt modelId="{4374675A-DC54-4DA9-BAD3-F80A8E33C534}" type="sibTrans" cxnId="{6A79D2AC-005D-448C-ACB2-E99E326973B7}">
      <dgm:prSet/>
      <dgm:spPr/>
      <dgm:t>
        <a:bodyPr/>
        <a:lstStyle/>
        <a:p>
          <a:endParaRPr lang="zh-TW" altLang="en-US" sz="2000">
            <a:solidFill>
              <a:srgbClr val="595959"/>
            </a:solidFill>
          </a:endParaRPr>
        </a:p>
      </dgm:t>
    </dgm:pt>
    <dgm:pt modelId="{2C795262-CC0A-4D5C-AFB8-F10CDB02C3F4}">
      <dgm:prSet phldrT="[文字]" custT="1"/>
      <dgm:spPr>
        <a:solidFill>
          <a:srgbClr val="9ED1EA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2000" b="1" dirty="0" smtClean="0">
              <a:solidFill>
                <a:schemeClr val="tx1"/>
              </a:solidFill>
              <a:latin typeface="+mj-ea"/>
              <a:ea typeface="+mj-ea"/>
            </a:rPr>
            <a:t> </a:t>
          </a:r>
          <a:r>
            <a:rPr lang="en-US" altLang="zh-TW" sz="2000" b="1" dirty="0" err="1" smtClean="0">
              <a:solidFill>
                <a:srgbClr val="1A5B7C"/>
              </a:solidFill>
              <a:latin typeface="+mj-ea"/>
              <a:ea typeface="+mj-ea"/>
            </a:rPr>
            <a:t>SharePort</a:t>
          </a:r>
          <a:r>
            <a:rPr lang="en-US" altLang="zh-TW" sz="2000" b="1" dirty="0" smtClean="0">
              <a:solidFill>
                <a:srgbClr val="1A5B7C"/>
              </a:solidFill>
              <a:latin typeface="+mj-ea"/>
              <a:ea typeface="+mj-ea"/>
            </a:rPr>
            <a:t> Mobile: Easy File Sharing</a:t>
          </a:r>
          <a:endParaRPr lang="zh-TW" altLang="en-US" sz="2400" dirty="0">
            <a:solidFill>
              <a:srgbClr val="1A5B7C"/>
            </a:solidFill>
          </a:endParaRPr>
        </a:p>
      </dgm:t>
    </dgm:pt>
    <dgm:pt modelId="{36683C1C-8896-4185-8E91-87CC878D808C}" type="parTrans" cxnId="{07AD948B-4559-4CA2-AC73-CC42625B5A96}">
      <dgm:prSet/>
      <dgm:spPr/>
      <dgm:t>
        <a:bodyPr/>
        <a:lstStyle/>
        <a:p>
          <a:endParaRPr lang="zh-TW" altLang="en-US" sz="2000">
            <a:solidFill>
              <a:srgbClr val="595959"/>
            </a:solidFill>
          </a:endParaRPr>
        </a:p>
      </dgm:t>
    </dgm:pt>
    <dgm:pt modelId="{E4AD92E0-3FC8-42ED-8387-F01030547F45}" type="sibTrans" cxnId="{07AD948B-4559-4CA2-AC73-CC42625B5A96}">
      <dgm:prSet/>
      <dgm:spPr/>
      <dgm:t>
        <a:bodyPr/>
        <a:lstStyle/>
        <a:p>
          <a:endParaRPr lang="zh-TW" altLang="en-US" sz="2000">
            <a:solidFill>
              <a:srgbClr val="595959"/>
            </a:solidFill>
          </a:endParaRPr>
        </a:p>
      </dgm:t>
    </dgm:pt>
    <dgm:pt modelId="{A4A677C8-5F4F-47BB-9E34-C7BB8B930E09}">
      <dgm:prSet phldrT="[文字]" custT="1"/>
      <dgm:spPr>
        <a:solidFill>
          <a:srgbClr val="9ED1EA"/>
        </a:solidFill>
      </dgm:spPr>
      <dgm:t>
        <a:bodyPr/>
        <a:lstStyle/>
        <a:p>
          <a:r>
            <a:rPr lang="en-US" altLang="zh-TW" sz="2000" b="1" dirty="0" smtClean="0">
              <a:solidFill>
                <a:schemeClr val="tx1"/>
              </a:solidFill>
              <a:latin typeface="+mj-ea"/>
              <a:ea typeface="+mj-ea"/>
            </a:rPr>
            <a:t> </a:t>
          </a:r>
          <a:r>
            <a:rPr lang="en-US" altLang="zh-TW" sz="2000" b="1" dirty="0" smtClean="0">
              <a:solidFill>
                <a:srgbClr val="1A5B7C"/>
              </a:solidFill>
              <a:latin typeface="+mj-ea"/>
              <a:ea typeface="+mj-ea"/>
            </a:rPr>
            <a:t>Home and Travel Friendly Design </a:t>
          </a:r>
          <a:endParaRPr lang="zh-TW" altLang="en-US" sz="2400" dirty="0">
            <a:solidFill>
              <a:srgbClr val="1A5B7C"/>
            </a:solidFill>
          </a:endParaRPr>
        </a:p>
      </dgm:t>
    </dgm:pt>
    <dgm:pt modelId="{77FE04B9-1E9F-4D60-90E3-53D8DE8B9221}" type="parTrans" cxnId="{1BE43A5E-8857-48C4-AB12-841BDAF82082}">
      <dgm:prSet/>
      <dgm:spPr/>
      <dgm:t>
        <a:bodyPr/>
        <a:lstStyle/>
        <a:p>
          <a:endParaRPr lang="zh-TW" altLang="en-US" sz="2000">
            <a:solidFill>
              <a:srgbClr val="595959"/>
            </a:solidFill>
          </a:endParaRPr>
        </a:p>
      </dgm:t>
    </dgm:pt>
    <dgm:pt modelId="{766267D0-19AD-4A51-8F3F-7CFF4E5F544B}" type="sibTrans" cxnId="{1BE43A5E-8857-48C4-AB12-841BDAF82082}">
      <dgm:prSet/>
      <dgm:spPr/>
      <dgm:t>
        <a:bodyPr/>
        <a:lstStyle/>
        <a:p>
          <a:endParaRPr lang="zh-TW" altLang="en-US" sz="2000">
            <a:solidFill>
              <a:srgbClr val="595959"/>
            </a:solidFill>
          </a:endParaRPr>
        </a:p>
      </dgm:t>
    </dgm:pt>
    <dgm:pt modelId="{E0C1F2C3-BD24-40EE-AF83-F54870DADFF6}">
      <dgm:prSet phldrT="[文字]" custT="1"/>
      <dgm:spPr>
        <a:solidFill>
          <a:srgbClr val="9ED1EA"/>
        </a:solidFill>
      </dgm:spPr>
      <dgm:t>
        <a:bodyPr/>
        <a:lstStyle/>
        <a:p>
          <a:r>
            <a:rPr lang="en-US" altLang="zh-TW" sz="2000" b="1" dirty="0" smtClean="0">
              <a:solidFill>
                <a:schemeClr val="tx1"/>
              </a:solidFill>
              <a:latin typeface="+mj-ea"/>
              <a:ea typeface="+mj-ea"/>
            </a:rPr>
            <a:t> </a:t>
          </a:r>
          <a:r>
            <a:rPr lang="en-US" altLang="zh-TW" sz="2000" b="1" dirty="0" smtClean="0">
              <a:solidFill>
                <a:srgbClr val="1A5B7C"/>
              </a:solidFill>
              <a:latin typeface="+mj-ea"/>
              <a:ea typeface="+mj-ea"/>
            </a:rPr>
            <a:t>Easy to Set Up, Easy to Use</a:t>
          </a:r>
          <a:endParaRPr lang="zh-TW" altLang="en-US" sz="2400" dirty="0">
            <a:solidFill>
              <a:srgbClr val="1A5B7C"/>
            </a:solidFill>
          </a:endParaRPr>
        </a:p>
      </dgm:t>
    </dgm:pt>
    <dgm:pt modelId="{D2A29E7C-791C-4FFB-AA39-26F88295A6AC}" type="parTrans" cxnId="{08F9259B-0A4E-484A-AAC5-6FC85F5982B8}">
      <dgm:prSet/>
      <dgm:spPr/>
      <dgm:t>
        <a:bodyPr/>
        <a:lstStyle/>
        <a:p>
          <a:endParaRPr lang="zh-TW" altLang="en-US" sz="2000">
            <a:solidFill>
              <a:srgbClr val="595959"/>
            </a:solidFill>
          </a:endParaRPr>
        </a:p>
      </dgm:t>
    </dgm:pt>
    <dgm:pt modelId="{BDE8656F-FF22-45D1-A4E5-DEF755DC9292}" type="sibTrans" cxnId="{08F9259B-0A4E-484A-AAC5-6FC85F5982B8}">
      <dgm:prSet/>
      <dgm:spPr/>
      <dgm:t>
        <a:bodyPr/>
        <a:lstStyle/>
        <a:p>
          <a:endParaRPr lang="zh-TW" altLang="en-US" sz="2000">
            <a:solidFill>
              <a:srgbClr val="595959"/>
            </a:solidFill>
          </a:endParaRPr>
        </a:p>
      </dgm:t>
    </dgm:pt>
    <dgm:pt modelId="{2E74D207-68E6-46C1-B14A-5A8413B2A8B9}" type="pres">
      <dgm:prSet presAssocID="{9566BB93-BAE7-4B2B-9B83-F491879EA4C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4354BD4-9589-4B70-BDB0-1B811B7F9799}" type="pres">
      <dgm:prSet presAssocID="{53A65310-80B1-404E-B599-EA65BD1146A9}" presName="comp" presStyleCnt="0"/>
      <dgm:spPr/>
    </dgm:pt>
    <dgm:pt modelId="{DF247EC3-B8D0-41A2-AD32-B9896C76AA2E}" type="pres">
      <dgm:prSet presAssocID="{53A65310-80B1-404E-B599-EA65BD1146A9}" presName="box" presStyleLbl="node1" presStyleIdx="0" presStyleCnt="4"/>
      <dgm:spPr/>
      <dgm:t>
        <a:bodyPr/>
        <a:lstStyle/>
        <a:p>
          <a:endParaRPr lang="zh-TW" altLang="en-US"/>
        </a:p>
      </dgm:t>
    </dgm:pt>
    <dgm:pt modelId="{E6A45A96-8E14-48EC-B792-370D41FAA0F2}" type="pres">
      <dgm:prSet presAssocID="{53A65310-80B1-404E-B599-EA65BD1146A9}" presName="img" presStyleLbl="fgImgPlace1" presStyleIdx="0" presStyleCnt="4" custLinFactNeighborX="1127" custLinFactNeighborY="1710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zh-TW" altLang="en-US"/>
        </a:p>
      </dgm:t>
    </dgm:pt>
    <dgm:pt modelId="{EB6B3704-772F-4B06-BAD7-DB522AB87B1D}" type="pres">
      <dgm:prSet presAssocID="{53A65310-80B1-404E-B599-EA65BD1146A9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CC3C54-F164-4EF3-82A6-E9B1354B3DDB}" type="pres">
      <dgm:prSet presAssocID="{4374675A-DC54-4DA9-BAD3-F80A8E33C534}" presName="spacer" presStyleCnt="0"/>
      <dgm:spPr/>
    </dgm:pt>
    <dgm:pt modelId="{852CDF61-0177-4A48-8A21-22FA453B4593}" type="pres">
      <dgm:prSet presAssocID="{2C795262-CC0A-4D5C-AFB8-F10CDB02C3F4}" presName="comp" presStyleCnt="0"/>
      <dgm:spPr/>
    </dgm:pt>
    <dgm:pt modelId="{3805768B-4C62-424B-935C-B236D9E9D8B7}" type="pres">
      <dgm:prSet presAssocID="{2C795262-CC0A-4D5C-AFB8-F10CDB02C3F4}" presName="box" presStyleLbl="node1" presStyleIdx="1" presStyleCnt="4"/>
      <dgm:spPr/>
      <dgm:t>
        <a:bodyPr/>
        <a:lstStyle/>
        <a:p>
          <a:endParaRPr lang="zh-TW" altLang="en-US"/>
        </a:p>
      </dgm:t>
    </dgm:pt>
    <dgm:pt modelId="{0895D55E-452B-44B9-A8CD-25755BE2B60D}" type="pres">
      <dgm:prSet presAssocID="{2C795262-CC0A-4D5C-AFB8-F10CDB02C3F4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9058ACD-E532-47AA-BFE4-7C43F8275592}" type="pres">
      <dgm:prSet presAssocID="{2C795262-CC0A-4D5C-AFB8-F10CDB02C3F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E10765-7AA3-4AEC-8171-3197902AE33C}" type="pres">
      <dgm:prSet presAssocID="{E4AD92E0-3FC8-42ED-8387-F01030547F45}" presName="spacer" presStyleCnt="0"/>
      <dgm:spPr/>
    </dgm:pt>
    <dgm:pt modelId="{D07B1C11-70BB-4848-AFC2-9C980885348F}" type="pres">
      <dgm:prSet presAssocID="{A4A677C8-5F4F-47BB-9E34-C7BB8B930E09}" presName="comp" presStyleCnt="0"/>
      <dgm:spPr/>
    </dgm:pt>
    <dgm:pt modelId="{28963BFA-91DF-4A35-BDF8-77403B7B6FC5}" type="pres">
      <dgm:prSet presAssocID="{A4A677C8-5F4F-47BB-9E34-C7BB8B930E09}" presName="box" presStyleLbl="node1" presStyleIdx="2" presStyleCnt="4"/>
      <dgm:spPr/>
      <dgm:t>
        <a:bodyPr/>
        <a:lstStyle/>
        <a:p>
          <a:endParaRPr lang="zh-TW" altLang="en-US"/>
        </a:p>
      </dgm:t>
    </dgm:pt>
    <dgm:pt modelId="{E4AB53E6-4E2D-4E85-95FE-457DEE495546}" type="pres">
      <dgm:prSet presAssocID="{A4A677C8-5F4F-47BB-9E34-C7BB8B930E09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565184C-DE20-49D4-8527-390303923460}" type="pres">
      <dgm:prSet presAssocID="{A4A677C8-5F4F-47BB-9E34-C7BB8B930E09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AF2900-12B8-4F30-97D6-58112FAE1DEA}" type="pres">
      <dgm:prSet presAssocID="{766267D0-19AD-4A51-8F3F-7CFF4E5F544B}" presName="spacer" presStyleCnt="0"/>
      <dgm:spPr/>
    </dgm:pt>
    <dgm:pt modelId="{6C93B1B4-FB0F-464E-8936-B5C362D2ADB7}" type="pres">
      <dgm:prSet presAssocID="{E0C1F2C3-BD24-40EE-AF83-F54870DADFF6}" presName="comp" presStyleCnt="0"/>
      <dgm:spPr/>
    </dgm:pt>
    <dgm:pt modelId="{71B1AB75-447B-4BBA-8C73-AE48E1B6BB44}" type="pres">
      <dgm:prSet presAssocID="{E0C1F2C3-BD24-40EE-AF83-F54870DADFF6}" presName="box" presStyleLbl="node1" presStyleIdx="3" presStyleCnt="4"/>
      <dgm:spPr/>
      <dgm:t>
        <a:bodyPr/>
        <a:lstStyle/>
        <a:p>
          <a:endParaRPr lang="zh-TW" altLang="en-US"/>
        </a:p>
      </dgm:t>
    </dgm:pt>
    <dgm:pt modelId="{44575DA0-C22B-41C2-B12E-8839D42EF23B}" type="pres">
      <dgm:prSet presAssocID="{E0C1F2C3-BD24-40EE-AF83-F54870DADFF6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1CAC44AD-DFCA-4F1E-8A65-1402B13698AD}" type="pres">
      <dgm:prSet presAssocID="{E0C1F2C3-BD24-40EE-AF83-F54870DADFF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7AD948B-4559-4CA2-AC73-CC42625B5A96}" srcId="{9566BB93-BAE7-4B2B-9B83-F491879EA4C5}" destId="{2C795262-CC0A-4D5C-AFB8-F10CDB02C3F4}" srcOrd="1" destOrd="0" parTransId="{36683C1C-8896-4185-8E91-87CC878D808C}" sibTransId="{E4AD92E0-3FC8-42ED-8387-F01030547F45}"/>
    <dgm:cxn modelId="{956AC739-0D9A-4535-9CB6-9F3BA43174B0}" type="presOf" srcId="{53A65310-80B1-404E-B599-EA65BD1146A9}" destId="{DF247EC3-B8D0-41A2-AD32-B9896C76AA2E}" srcOrd="0" destOrd="0" presId="urn:microsoft.com/office/officeart/2005/8/layout/vList4#1"/>
    <dgm:cxn modelId="{67EA6B45-DFB1-45D8-9BA9-151AAAF88302}" type="presOf" srcId="{A4A677C8-5F4F-47BB-9E34-C7BB8B930E09}" destId="{7565184C-DE20-49D4-8527-390303923460}" srcOrd="1" destOrd="0" presId="urn:microsoft.com/office/officeart/2005/8/layout/vList4#1"/>
    <dgm:cxn modelId="{4FDE2C0E-A6B4-4021-97BA-BDC13D1BEFB9}" type="presOf" srcId="{A4A677C8-5F4F-47BB-9E34-C7BB8B930E09}" destId="{28963BFA-91DF-4A35-BDF8-77403B7B6FC5}" srcOrd="0" destOrd="0" presId="urn:microsoft.com/office/officeart/2005/8/layout/vList4#1"/>
    <dgm:cxn modelId="{9CA88A30-A6E6-44BB-9369-8C2EA3A012E6}" type="presOf" srcId="{E0C1F2C3-BD24-40EE-AF83-F54870DADFF6}" destId="{71B1AB75-447B-4BBA-8C73-AE48E1B6BB44}" srcOrd="0" destOrd="0" presId="urn:microsoft.com/office/officeart/2005/8/layout/vList4#1"/>
    <dgm:cxn modelId="{B3932118-1E76-4FBE-A65E-27FBBE078B04}" type="presOf" srcId="{2C795262-CC0A-4D5C-AFB8-F10CDB02C3F4}" destId="{3805768B-4C62-424B-935C-B236D9E9D8B7}" srcOrd="0" destOrd="0" presId="urn:microsoft.com/office/officeart/2005/8/layout/vList4#1"/>
    <dgm:cxn modelId="{F81FEB44-1989-422D-AE78-6064E4C20958}" type="presOf" srcId="{9566BB93-BAE7-4B2B-9B83-F491879EA4C5}" destId="{2E74D207-68E6-46C1-B14A-5A8413B2A8B9}" srcOrd="0" destOrd="0" presId="urn:microsoft.com/office/officeart/2005/8/layout/vList4#1"/>
    <dgm:cxn modelId="{C53E7BAD-2832-4DC6-A814-0490DBC648D8}" type="presOf" srcId="{E0C1F2C3-BD24-40EE-AF83-F54870DADFF6}" destId="{1CAC44AD-DFCA-4F1E-8A65-1402B13698AD}" srcOrd="1" destOrd="0" presId="urn:microsoft.com/office/officeart/2005/8/layout/vList4#1"/>
    <dgm:cxn modelId="{08F9259B-0A4E-484A-AAC5-6FC85F5982B8}" srcId="{9566BB93-BAE7-4B2B-9B83-F491879EA4C5}" destId="{E0C1F2C3-BD24-40EE-AF83-F54870DADFF6}" srcOrd="3" destOrd="0" parTransId="{D2A29E7C-791C-4FFB-AA39-26F88295A6AC}" sibTransId="{BDE8656F-FF22-45D1-A4E5-DEF755DC9292}"/>
    <dgm:cxn modelId="{40E743DD-DE5F-4350-B9A9-0487C04BA6BB}" type="presOf" srcId="{53A65310-80B1-404E-B599-EA65BD1146A9}" destId="{EB6B3704-772F-4B06-BAD7-DB522AB87B1D}" srcOrd="1" destOrd="0" presId="urn:microsoft.com/office/officeart/2005/8/layout/vList4#1"/>
    <dgm:cxn modelId="{1BE43A5E-8857-48C4-AB12-841BDAF82082}" srcId="{9566BB93-BAE7-4B2B-9B83-F491879EA4C5}" destId="{A4A677C8-5F4F-47BB-9E34-C7BB8B930E09}" srcOrd="2" destOrd="0" parTransId="{77FE04B9-1E9F-4D60-90E3-53D8DE8B9221}" sibTransId="{766267D0-19AD-4A51-8F3F-7CFF4E5F544B}"/>
    <dgm:cxn modelId="{6A79D2AC-005D-448C-ACB2-E99E326973B7}" srcId="{9566BB93-BAE7-4B2B-9B83-F491879EA4C5}" destId="{53A65310-80B1-404E-B599-EA65BD1146A9}" srcOrd="0" destOrd="0" parTransId="{C4648256-80D7-45E1-B708-99889761223A}" sibTransId="{4374675A-DC54-4DA9-BAD3-F80A8E33C534}"/>
    <dgm:cxn modelId="{EECFAAA6-3A01-4662-B785-498584297BF5}" type="presOf" srcId="{2C795262-CC0A-4D5C-AFB8-F10CDB02C3F4}" destId="{D9058ACD-E532-47AA-BFE4-7C43F8275592}" srcOrd="1" destOrd="0" presId="urn:microsoft.com/office/officeart/2005/8/layout/vList4#1"/>
    <dgm:cxn modelId="{766F322D-CAB5-4CBA-AB9B-E66B71876B0A}" type="presParOf" srcId="{2E74D207-68E6-46C1-B14A-5A8413B2A8B9}" destId="{34354BD4-9589-4B70-BDB0-1B811B7F9799}" srcOrd="0" destOrd="0" presId="urn:microsoft.com/office/officeart/2005/8/layout/vList4#1"/>
    <dgm:cxn modelId="{91DC9C51-28B6-4A8A-A8CC-D07E6D1893C3}" type="presParOf" srcId="{34354BD4-9589-4B70-BDB0-1B811B7F9799}" destId="{DF247EC3-B8D0-41A2-AD32-B9896C76AA2E}" srcOrd="0" destOrd="0" presId="urn:microsoft.com/office/officeart/2005/8/layout/vList4#1"/>
    <dgm:cxn modelId="{A813078D-3453-474C-9883-DDC672CE8D27}" type="presParOf" srcId="{34354BD4-9589-4B70-BDB0-1B811B7F9799}" destId="{E6A45A96-8E14-48EC-B792-370D41FAA0F2}" srcOrd="1" destOrd="0" presId="urn:microsoft.com/office/officeart/2005/8/layout/vList4#1"/>
    <dgm:cxn modelId="{5A3817B8-3C3F-4ED8-81D6-7384D9FD3960}" type="presParOf" srcId="{34354BD4-9589-4B70-BDB0-1B811B7F9799}" destId="{EB6B3704-772F-4B06-BAD7-DB522AB87B1D}" srcOrd="2" destOrd="0" presId="urn:microsoft.com/office/officeart/2005/8/layout/vList4#1"/>
    <dgm:cxn modelId="{A55823D6-5A44-49DF-883B-D3E95D221071}" type="presParOf" srcId="{2E74D207-68E6-46C1-B14A-5A8413B2A8B9}" destId="{B7CC3C54-F164-4EF3-82A6-E9B1354B3DDB}" srcOrd="1" destOrd="0" presId="urn:microsoft.com/office/officeart/2005/8/layout/vList4#1"/>
    <dgm:cxn modelId="{14A5B19D-7CE0-484E-A9CB-C86989630E07}" type="presParOf" srcId="{2E74D207-68E6-46C1-B14A-5A8413B2A8B9}" destId="{852CDF61-0177-4A48-8A21-22FA453B4593}" srcOrd="2" destOrd="0" presId="urn:microsoft.com/office/officeart/2005/8/layout/vList4#1"/>
    <dgm:cxn modelId="{52F4705C-8E67-46D6-989F-A56F39231BAA}" type="presParOf" srcId="{852CDF61-0177-4A48-8A21-22FA453B4593}" destId="{3805768B-4C62-424B-935C-B236D9E9D8B7}" srcOrd="0" destOrd="0" presId="urn:microsoft.com/office/officeart/2005/8/layout/vList4#1"/>
    <dgm:cxn modelId="{CBD7E7DB-3891-45AF-966A-7CE3D87540E3}" type="presParOf" srcId="{852CDF61-0177-4A48-8A21-22FA453B4593}" destId="{0895D55E-452B-44B9-A8CD-25755BE2B60D}" srcOrd="1" destOrd="0" presId="urn:microsoft.com/office/officeart/2005/8/layout/vList4#1"/>
    <dgm:cxn modelId="{EBD0A521-3566-4C0F-84F8-0C553D14C29C}" type="presParOf" srcId="{852CDF61-0177-4A48-8A21-22FA453B4593}" destId="{D9058ACD-E532-47AA-BFE4-7C43F8275592}" srcOrd="2" destOrd="0" presId="urn:microsoft.com/office/officeart/2005/8/layout/vList4#1"/>
    <dgm:cxn modelId="{E89FA37C-645D-4DDD-976F-716B716BB711}" type="presParOf" srcId="{2E74D207-68E6-46C1-B14A-5A8413B2A8B9}" destId="{56E10765-7AA3-4AEC-8171-3197902AE33C}" srcOrd="3" destOrd="0" presId="urn:microsoft.com/office/officeart/2005/8/layout/vList4#1"/>
    <dgm:cxn modelId="{0E09F087-9396-4C5B-99D2-A374AD83BDF0}" type="presParOf" srcId="{2E74D207-68E6-46C1-B14A-5A8413B2A8B9}" destId="{D07B1C11-70BB-4848-AFC2-9C980885348F}" srcOrd="4" destOrd="0" presId="urn:microsoft.com/office/officeart/2005/8/layout/vList4#1"/>
    <dgm:cxn modelId="{62E2D1DE-2343-4E5C-A2B5-C1DD0A39BE2E}" type="presParOf" srcId="{D07B1C11-70BB-4848-AFC2-9C980885348F}" destId="{28963BFA-91DF-4A35-BDF8-77403B7B6FC5}" srcOrd="0" destOrd="0" presId="urn:microsoft.com/office/officeart/2005/8/layout/vList4#1"/>
    <dgm:cxn modelId="{33697620-102B-4B49-9C70-D6C5888A0F8F}" type="presParOf" srcId="{D07B1C11-70BB-4848-AFC2-9C980885348F}" destId="{E4AB53E6-4E2D-4E85-95FE-457DEE495546}" srcOrd="1" destOrd="0" presId="urn:microsoft.com/office/officeart/2005/8/layout/vList4#1"/>
    <dgm:cxn modelId="{B41F47D6-914B-451A-B3A8-2BA4619F9042}" type="presParOf" srcId="{D07B1C11-70BB-4848-AFC2-9C980885348F}" destId="{7565184C-DE20-49D4-8527-390303923460}" srcOrd="2" destOrd="0" presId="urn:microsoft.com/office/officeart/2005/8/layout/vList4#1"/>
    <dgm:cxn modelId="{D9AFCDB4-7921-42EF-9C41-08CB7C333DCE}" type="presParOf" srcId="{2E74D207-68E6-46C1-B14A-5A8413B2A8B9}" destId="{DCAF2900-12B8-4F30-97D6-58112FAE1DEA}" srcOrd="5" destOrd="0" presId="urn:microsoft.com/office/officeart/2005/8/layout/vList4#1"/>
    <dgm:cxn modelId="{3710DCED-154C-4150-84AA-9E99E950FC1C}" type="presParOf" srcId="{2E74D207-68E6-46C1-B14A-5A8413B2A8B9}" destId="{6C93B1B4-FB0F-464E-8936-B5C362D2ADB7}" srcOrd="6" destOrd="0" presId="urn:microsoft.com/office/officeart/2005/8/layout/vList4#1"/>
    <dgm:cxn modelId="{CFC3625A-EF9A-4783-9328-0C5CC986E96B}" type="presParOf" srcId="{6C93B1B4-FB0F-464E-8936-B5C362D2ADB7}" destId="{71B1AB75-447B-4BBA-8C73-AE48E1B6BB44}" srcOrd="0" destOrd="0" presId="urn:microsoft.com/office/officeart/2005/8/layout/vList4#1"/>
    <dgm:cxn modelId="{86E8284B-F321-4323-89E2-F6C2EBA9FCD4}" type="presParOf" srcId="{6C93B1B4-FB0F-464E-8936-B5C362D2ADB7}" destId="{44575DA0-C22B-41C2-B12E-8839D42EF23B}" srcOrd="1" destOrd="0" presId="urn:microsoft.com/office/officeart/2005/8/layout/vList4#1"/>
    <dgm:cxn modelId="{8366A49F-F794-4B6A-AFEA-42DCF829F3B8}" type="presParOf" srcId="{6C93B1B4-FB0F-464E-8936-B5C362D2ADB7}" destId="{1CAC44AD-DFCA-4F1E-8A65-1402B13698A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47EC3-B8D0-41A2-AD32-B9896C76AA2E}">
      <dsp:nvSpPr>
        <dsp:cNvPr id="0" name=""/>
        <dsp:cNvSpPr/>
      </dsp:nvSpPr>
      <dsp:spPr>
        <a:xfrm>
          <a:off x="0" y="0"/>
          <a:ext cx="6989762" cy="1021307"/>
        </a:xfrm>
        <a:prstGeom prst="roundRect">
          <a:avLst>
            <a:gd name="adj" fmla="val 10000"/>
          </a:avLst>
        </a:prstGeom>
        <a:solidFill>
          <a:srgbClr val="9ED1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solidFill>
                <a:schemeClr val="tx1"/>
              </a:solidFill>
              <a:latin typeface="+mj-ea"/>
              <a:ea typeface="+mj-ea"/>
            </a:rPr>
            <a:t> </a:t>
          </a:r>
          <a:r>
            <a:rPr lang="en-US" altLang="zh-TW" sz="2000" b="1" kern="1200" dirty="0" smtClean="0">
              <a:solidFill>
                <a:srgbClr val="1A5B7C"/>
              </a:solidFill>
              <a:latin typeface="+mj-ea"/>
              <a:ea typeface="+mj-ea"/>
            </a:rPr>
            <a:t>Multiple Modes for All Your Need</a:t>
          </a:r>
          <a:endParaRPr lang="zh-TW" altLang="en-US" sz="2000" kern="1200" dirty="0">
            <a:solidFill>
              <a:srgbClr val="1A5B7C"/>
            </a:solidFill>
          </a:endParaRPr>
        </a:p>
      </dsp:txBody>
      <dsp:txXfrm>
        <a:off x="1500083" y="0"/>
        <a:ext cx="5489678" cy="1021307"/>
      </dsp:txXfrm>
    </dsp:sp>
    <dsp:sp modelId="{E6A45A96-8E14-48EC-B792-370D41FAA0F2}">
      <dsp:nvSpPr>
        <dsp:cNvPr id="0" name=""/>
        <dsp:cNvSpPr/>
      </dsp:nvSpPr>
      <dsp:spPr>
        <a:xfrm>
          <a:off x="117885" y="116102"/>
          <a:ext cx="1397952" cy="8170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5768B-4C62-424B-935C-B236D9E9D8B7}">
      <dsp:nvSpPr>
        <dsp:cNvPr id="0" name=""/>
        <dsp:cNvSpPr/>
      </dsp:nvSpPr>
      <dsp:spPr>
        <a:xfrm>
          <a:off x="0" y="1123438"/>
          <a:ext cx="6989762" cy="1021307"/>
        </a:xfrm>
        <a:prstGeom prst="roundRect">
          <a:avLst>
            <a:gd name="adj" fmla="val 10000"/>
          </a:avLst>
        </a:prstGeom>
        <a:solidFill>
          <a:srgbClr val="9ED1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2000" b="1" kern="1200" dirty="0" smtClean="0">
              <a:solidFill>
                <a:schemeClr val="tx1"/>
              </a:solidFill>
              <a:latin typeface="+mj-ea"/>
              <a:ea typeface="+mj-ea"/>
            </a:rPr>
            <a:t> </a:t>
          </a:r>
          <a:r>
            <a:rPr lang="en-US" altLang="zh-TW" sz="2000" b="1" kern="1200" dirty="0" err="1" smtClean="0">
              <a:solidFill>
                <a:srgbClr val="1A5B7C"/>
              </a:solidFill>
              <a:latin typeface="+mj-ea"/>
              <a:ea typeface="+mj-ea"/>
            </a:rPr>
            <a:t>SharePort</a:t>
          </a:r>
          <a:r>
            <a:rPr lang="en-US" altLang="zh-TW" sz="2000" b="1" kern="1200" dirty="0" smtClean="0">
              <a:solidFill>
                <a:srgbClr val="1A5B7C"/>
              </a:solidFill>
              <a:latin typeface="+mj-ea"/>
              <a:ea typeface="+mj-ea"/>
            </a:rPr>
            <a:t> Mobile: Easy File Sharing</a:t>
          </a:r>
          <a:endParaRPr lang="zh-TW" altLang="en-US" sz="2400" kern="1200" dirty="0">
            <a:solidFill>
              <a:srgbClr val="1A5B7C"/>
            </a:solidFill>
          </a:endParaRPr>
        </a:p>
      </dsp:txBody>
      <dsp:txXfrm>
        <a:off x="1500083" y="1123438"/>
        <a:ext cx="5489678" cy="1021307"/>
      </dsp:txXfrm>
    </dsp:sp>
    <dsp:sp modelId="{0895D55E-452B-44B9-A8CD-25755BE2B60D}">
      <dsp:nvSpPr>
        <dsp:cNvPr id="0" name=""/>
        <dsp:cNvSpPr/>
      </dsp:nvSpPr>
      <dsp:spPr>
        <a:xfrm>
          <a:off x="102130" y="1225569"/>
          <a:ext cx="1397952" cy="8170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63BFA-91DF-4A35-BDF8-77403B7B6FC5}">
      <dsp:nvSpPr>
        <dsp:cNvPr id="0" name=""/>
        <dsp:cNvSpPr/>
      </dsp:nvSpPr>
      <dsp:spPr>
        <a:xfrm>
          <a:off x="0" y="2246877"/>
          <a:ext cx="6989762" cy="1021307"/>
        </a:xfrm>
        <a:prstGeom prst="roundRect">
          <a:avLst>
            <a:gd name="adj" fmla="val 10000"/>
          </a:avLst>
        </a:prstGeom>
        <a:solidFill>
          <a:srgbClr val="9ED1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solidFill>
                <a:schemeClr val="tx1"/>
              </a:solidFill>
              <a:latin typeface="+mj-ea"/>
              <a:ea typeface="+mj-ea"/>
            </a:rPr>
            <a:t> </a:t>
          </a:r>
          <a:r>
            <a:rPr lang="en-US" altLang="zh-TW" sz="2000" b="1" kern="1200" dirty="0" smtClean="0">
              <a:solidFill>
                <a:srgbClr val="1A5B7C"/>
              </a:solidFill>
              <a:latin typeface="+mj-ea"/>
              <a:ea typeface="+mj-ea"/>
            </a:rPr>
            <a:t>Home and Travel Friendly Design </a:t>
          </a:r>
          <a:endParaRPr lang="zh-TW" altLang="en-US" sz="2400" kern="1200" dirty="0">
            <a:solidFill>
              <a:srgbClr val="1A5B7C"/>
            </a:solidFill>
          </a:endParaRPr>
        </a:p>
      </dsp:txBody>
      <dsp:txXfrm>
        <a:off x="1500083" y="2246877"/>
        <a:ext cx="5489678" cy="1021307"/>
      </dsp:txXfrm>
    </dsp:sp>
    <dsp:sp modelId="{E4AB53E6-4E2D-4E85-95FE-457DEE495546}">
      <dsp:nvSpPr>
        <dsp:cNvPr id="0" name=""/>
        <dsp:cNvSpPr/>
      </dsp:nvSpPr>
      <dsp:spPr>
        <a:xfrm>
          <a:off x="102130" y="2349008"/>
          <a:ext cx="1397952" cy="8170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1AB75-447B-4BBA-8C73-AE48E1B6BB44}">
      <dsp:nvSpPr>
        <dsp:cNvPr id="0" name=""/>
        <dsp:cNvSpPr/>
      </dsp:nvSpPr>
      <dsp:spPr>
        <a:xfrm>
          <a:off x="0" y="3370316"/>
          <a:ext cx="6989762" cy="1021307"/>
        </a:xfrm>
        <a:prstGeom prst="roundRect">
          <a:avLst>
            <a:gd name="adj" fmla="val 10000"/>
          </a:avLst>
        </a:prstGeom>
        <a:solidFill>
          <a:srgbClr val="9ED1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solidFill>
                <a:schemeClr val="tx1"/>
              </a:solidFill>
              <a:latin typeface="+mj-ea"/>
              <a:ea typeface="+mj-ea"/>
            </a:rPr>
            <a:t> </a:t>
          </a:r>
          <a:r>
            <a:rPr lang="en-US" altLang="zh-TW" sz="2000" b="1" kern="1200" dirty="0" smtClean="0">
              <a:solidFill>
                <a:srgbClr val="1A5B7C"/>
              </a:solidFill>
              <a:latin typeface="+mj-ea"/>
              <a:ea typeface="+mj-ea"/>
            </a:rPr>
            <a:t>Easy to Set Up, Easy to Use</a:t>
          </a:r>
          <a:endParaRPr lang="zh-TW" altLang="en-US" sz="2400" kern="1200" dirty="0">
            <a:solidFill>
              <a:srgbClr val="1A5B7C"/>
            </a:solidFill>
          </a:endParaRPr>
        </a:p>
      </dsp:txBody>
      <dsp:txXfrm>
        <a:off x="1500083" y="3370316"/>
        <a:ext cx="5489678" cy="1021307"/>
      </dsp:txXfrm>
    </dsp:sp>
    <dsp:sp modelId="{44575DA0-C22B-41C2-B12E-8839D42EF23B}">
      <dsp:nvSpPr>
        <dsp:cNvPr id="0" name=""/>
        <dsp:cNvSpPr/>
      </dsp:nvSpPr>
      <dsp:spPr>
        <a:xfrm>
          <a:off x="102130" y="3472447"/>
          <a:ext cx="1397952" cy="8170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0398" tIns="45199" rIns="90398" bIns="4519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0398" tIns="45199" rIns="90398" bIns="4519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3F22B09-D32A-453E-9BEF-BB0EB94228C7}" type="datetime1">
              <a:rPr lang="en-US" altLang="zh-TW"/>
              <a:pPr>
                <a:defRPr/>
              </a:pPr>
              <a:t>8/21/2012</a:t>
            </a:fld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0398" tIns="45199" rIns="90398" bIns="4519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0398" tIns="45199" rIns="90398" bIns="4519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9434846-91F8-4584-B5F6-69DECA7C18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2905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8" tIns="45199" rIns="90398" bIns="45199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8" tIns="45199" rIns="90398" bIns="4519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76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3288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8" tIns="45199" rIns="90398" bIns="451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8" tIns="45199" rIns="90398" bIns="45199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8" tIns="45199" rIns="90398" bIns="4519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25C7D58E-C514-4FEB-8585-43421FD9B28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7804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2C01E4F-D371-4E78-850D-AA26BE813C67}" type="slidenum">
              <a:rPr lang="zh-TW" altLang="en-US">
                <a:latin typeface="Arial" pitchFamily="34" charset="0"/>
              </a:rPr>
              <a:pPr eaLnBrk="1" hangingPunct="1"/>
              <a:t>1</a:t>
            </a:fld>
            <a:endParaRPr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B8BF6F4-BC11-4A63-B387-DFB6C7EBDD72}" type="slidenum">
              <a:rPr lang="en-US" altLang="zh-TW">
                <a:latin typeface="Arial" pitchFamily="34" charset="0"/>
              </a:rPr>
              <a:pPr eaLnBrk="1" hangingPunct="1"/>
              <a:t>14</a:t>
            </a:fld>
            <a:endParaRPr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53BBD24-A528-47E0-8145-32A124982228}" type="slidenum">
              <a:rPr lang="en-US" altLang="zh-TW">
                <a:latin typeface="Arial" pitchFamily="34" charset="0"/>
              </a:rPr>
              <a:pPr eaLnBrk="1" hangingPunct="1"/>
              <a:t>15</a:t>
            </a:fld>
            <a:endParaRPr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EE33C0C-EEE8-4316-9453-042DD9D7E244}" type="slidenum">
              <a:rPr lang="en-US" altLang="zh-TW">
                <a:latin typeface="Arial" pitchFamily="34" charset="0"/>
              </a:rPr>
              <a:pPr eaLnBrk="1" hangingPunct="1"/>
              <a:t>16</a:t>
            </a:fld>
            <a:endParaRPr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423C9B6-3251-4C3A-9BC2-4AB034E8411A}" type="slidenum">
              <a:rPr lang="en-US" altLang="zh-TW">
                <a:latin typeface="Arial" pitchFamily="34" charset="0"/>
              </a:rPr>
              <a:pPr eaLnBrk="1" hangingPunct="1"/>
              <a:t>17</a:t>
            </a:fld>
            <a:endParaRPr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 altLang="zh-TW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7C4370A-8F88-49AB-BF1E-0A514AEDCA9B}" type="slidenum">
              <a:rPr lang="en-US" altLang="zh-TW">
                <a:latin typeface="Arial" pitchFamily="34" charset="0"/>
              </a:rPr>
              <a:pPr eaLnBrk="1" hangingPunct="1"/>
              <a:t>20</a:t>
            </a:fld>
            <a:endParaRPr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3999CDE-4D23-41FB-8630-6470D66BBF86}" type="slidenum">
              <a:rPr lang="zh-TW" altLang="en-US">
                <a:latin typeface="Arial" pitchFamily="34" charset="0"/>
              </a:rPr>
              <a:pPr eaLnBrk="1" hangingPunct="1"/>
              <a:t>2</a:t>
            </a:fld>
            <a:endParaRPr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2C6ED11-BC55-47CA-AB9A-B99D258584E0}" type="slidenum">
              <a:rPr lang="zh-TW" altLang="en-US">
                <a:latin typeface="Arial" pitchFamily="34" charset="0"/>
              </a:rPr>
              <a:pPr eaLnBrk="1" hangingPunct="1"/>
              <a:t>3</a:t>
            </a:fld>
            <a:endParaRPr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17A7674-4AF6-44A1-A024-8BF43E003B2D}" type="slidenum">
              <a:rPr lang="zh-TW" altLang="en-US">
                <a:latin typeface="Arial" pitchFamily="34" charset="0"/>
              </a:rPr>
              <a:pPr eaLnBrk="1" hangingPunct="1"/>
              <a:t>5</a:t>
            </a:fld>
            <a:endParaRPr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45C1D07-3B20-4A9E-A677-C445A275628E}" type="slidenum">
              <a:rPr lang="zh-TW" altLang="en-US">
                <a:latin typeface="Arial" pitchFamily="34" charset="0"/>
              </a:rPr>
              <a:pPr eaLnBrk="1" hangingPunct="1"/>
              <a:t>6</a:t>
            </a:fld>
            <a:endParaRPr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3949909-3819-48BF-BC9A-6E88E11A30BA}" type="slidenum">
              <a:rPr lang="zh-TW" altLang="en-US">
                <a:latin typeface="Arial" pitchFamily="34" charset="0"/>
              </a:rPr>
              <a:pPr eaLnBrk="1" hangingPunct="1"/>
              <a:t>9</a:t>
            </a:fld>
            <a:endParaRPr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en-US" altLang="zh-TW" smtClean="0">
                <a:latin typeface="Arial" pitchFamily="34" charset="0"/>
                <a:ea typeface="ＭＳ Ｐゴシック" pitchFamily="34" charset="-128"/>
              </a:rPr>
              <a:t>Need to fix diagram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DAF7A6A-CD6B-43EA-8670-50DE0D26AD66}" type="slidenum">
              <a:rPr lang="en-US" altLang="zh-TW">
                <a:latin typeface="Arial" pitchFamily="34" charset="0"/>
              </a:rPr>
              <a:pPr eaLnBrk="1" hangingPunct="1"/>
              <a:t>11</a:t>
            </a:fld>
            <a:endParaRPr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en-US" altLang="zh-TW" smtClean="0">
                <a:latin typeface="Arial" pitchFamily="34" charset="0"/>
                <a:ea typeface="ＭＳ Ｐゴシック" pitchFamily="34" charset="-128"/>
              </a:rPr>
              <a:t>Need to fix diagram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E26D5DA-4DB1-4D56-856B-98D3314294E5}" type="slidenum">
              <a:rPr lang="en-US" altLang="zh-TW">
                <a:latin typeface="Arial" pitchFamily="34" charset="0"/>
              </a:rPr>
              <a:pPr eaLnBrk="1" hangingPunct="1"/>
              <a:t>12</a:t>
            </a:fld>
            <a:endParaRPr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en-US" altLang="zh-TW" smtClean="0">
                <a:latin typeface="Arial" pitchFamily="34" charset="0"/>
                <a:ea typeface="ＭＳ Ｐゴシック" pitchFamily="34" charset="-128"/>
              </a:rPr>
              <a:t>Show 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49DFE30-A498-45BE-B385-78D6CB77172C}" type="slidenum">
              <a:rPr lang="en-US" altLang="zh-TW">
                <a:latin typeface="Arial" pitchFamily="34" charset="0"/>
              </a:rPr>
              <a:pPr eaLnBrk="1" hangingPunct="1"/>
              <a:t>13</a:t>
            </a:fld>
            <a:endParaRPr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5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8632" y="2860748"/>
            <a:ext cx="6515569" cy="1800225"/>
          </a:xfrm>
        </p:spPr>
        <p:txBody>
          <a:bodyPr/>
          <a:lstStyle>
            <a:lvl1pPr>
              <a:lnSpc>
                <a:spcPct val="9000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28632" y="4495859"/>
            <a:ext cx="6514036" cy="58413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9219505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3pPr marL="808038" indent="-180975">
              <a:buFont typeface="Wingdings" pitchFamily="2" charset="2"/>
              <a:buChar char="ü"/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23066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 (Top &amp; 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421209"/>
            <a:ext cx="8145462" cy="535531"/>
          </a:xfrm>
        </p:spPr>
        <p:txBody>
          <a:bodyPr anchor="ctr">
            <a:sp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8640960" cy="244827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3645024"/>
            <a:ext cx="8640960" cy="244827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08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Content (Top Left, Top Right &amp; 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421209"/>
            <a:ext cx="8145462" cy="535531"/>
          </a:xfrm>
        </p:spPr>
        <p:txBody>
          <a:bodyPr anchor="ctr">
            <a:sp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4248472" cy="244827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3645024"/>
            <a:ext cx="8640960" cy="244827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644008" y="1124744"/>
            <a:ext cx="4248472" cy="244827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17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over_top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0"/>
            <a:ext cx="8147050" cy="613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Strip_20_PPT_Blu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006475"/>
            <a:ext cx="7916863" cy="1800225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022600"/>
            <a:ext cx="3598863" cy="900113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8782658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21037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5853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78557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9738" y="365125"/>
            <a:ext cx="81454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738" y="1071563"/>
            <a:ext cx="81534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295" r:id="rId2"/>
    <p:sldLayoutId id="2147484296" r:id="rId3"/>
    <p:sldLayoutId id="2147484297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2B96C9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2B96C9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2B96C9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2B96C9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2B96C9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ts val="200"/>
        </a:spcAft>
        <a:buClr>
          <a:srgbClr val="0087A9"/>
        </a:buClr>
        <a:buSzPct val="115000"/>
        <a:buBlip>
          <a:blip r:embed="rId7"/>
        </a:buBlip>
        <a:defRPr sz="2000">
          <a:solidFill>
            <a:srgbClr val="7F7F7F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447675" indent="-200025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rgbClr val="2B96C9"/>
        </a:buClr>
        <a:buSzPct val="115000"/>
        <a:buChar char="•"/>
        <a:defRPr sz="1600">
          <a:solidFill>
            <a:srgbClr val="7F7F7F"/>
          </a:solidFill>
          <a:latin typeface="+mn-lt"/>
          <a:ea typeface="ＭＳ Ｐゴシック" pitchFamily="-112" charset="-128"/>
        </a:defRPr>
      </a:lvl2pPr>
      <a:lvl3pPr marL="808038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2B96C9"/>
        </a:buClr>
        <a:buSzPct val="115000"/>
        <a:buChar char="•"/>
        <a:defRPr sz="1600">
          <a:solidFill>
            <a:srgbClr val="7F7F7F"/>
          </a:solidFill>
          <a:latin typeface="+mn-lt"/>
          <a:ea typeface="ＭＳ Ｐゴシック" pitchFamily="-112" charset="-128"/>
        </a:defRPr>
      </a:lvl3pPr>
      <a:lvl4pPr marL="11684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2B96C9"/>
        </a:buClr>
        <a:buSzPct val="115000"/>
        <a:buChar char="•"/>
        <a:defRPr sz="1600">
          <a:solidFill>
            <a:srgbClr val="7F7F7F"/>
          </a:solidFill>
          <a:latin typeface="+mn-lt"/>
          <a:ea typeface="ＭＳ Ｐゴシック" pitchFamily="-112" charset="-128"/>
        </a:defRPr>
      </a:lvl4pPr>
      <a:lvl5pPr marL="16192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2B96C9"/>
        </a:buClr>
        <a:buSzPct val="115000"/>
        <a:buChar char="•"/>
        <a:defRPr sz="1600">
          <a:solidFill>
            <a:srgbClr val="7F7F7F"/>
          </a:solidFill>
          <a:latin typeface="+mn-lt"/>
          <a:ea typeface="ＭＳ Ｐゴシック" pitchFamily="-112" charset="-128"/>
        </a:defRPr>
      </a:lvl5pPr>
      <a:lvl6pPr marL="207645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6pPr>
      <a:lvl7pPr marL="253365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7pPr>
      <a:lvl8pPr marL="299085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8pPr>
      <a:lvl9pPr marL="344805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6375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2772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052" name="Line 5"/>
          <p:cNvSpPr>
            <a:spLocks noChangeShapeType="1"/>
          </p:cNvSpPr>
          <p:nvPr userDrawn="1"/>
        </p:nvSpPr>
        <p:spPr bwMode="auto">
          <a:xfrm>
            <a:off x="0" y="863600"/>
            <a:ext cx="9144000" cy="0"/>
          </a:xfrm>
          <a:prstGeom prst="line">
            <a:avLst/>
          </a:prstGeom>
          <a:noFill/>
          <a:ln w="15875" cap="rnd">
            <a:solidFill>
              <a:srgbClr val="4D4D4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3" name="Picture 10" descr="Strip_20_PPT_Blue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298" r:id="rId2"/>
    <p:sldLayoutId id="2147484299" r:id="rId3"/>
    <p:sldLayoutId id="2147484300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87BD"/>
          </a:solidFill>
          <a:latin typeface="Verdan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87BD"/>
          </a:solidFill>
          <a:latin typeface="Verdan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87BD"/>
          </a:solidFill>
          <a:latin typeface="Verdan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87BD"/>
          </a:solidFill>
          <a:latin typeface="Verdana" pitchFamily="34" charset="0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ts val="200"/>
        </a:spcAft>
        <a:buSzPct val="115000"/>
        <a:buBlip>
          <a:blip r:embed="rId7"/>
        </a:buBlip>
        <a:defRPr sz="2000">
          <a:solidFill>
            <a:srgbClr val="000000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442913" indent="-166688" algn="l" rtl="0" eaLnBrk="0" fontAlgn="base" hangingPunct="0">
        <a:spcBef>
          <a:spcPct val="20000"/>
        </a:spcBef>
        <a:spcAft>
          <a:spcPts val="20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ＭＳ Ｐゴシック" pitchFamily="-112" charset="-128"/>
        </a:defRPr>
      </a:lvl2pPr>
      <a:lvl3pPr marL="809625" indent="-1873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ＭＳ Ｐゴシック" pitchFamily="-112" charset="-128"/>
        </a:defRPr>
      </a:lvl3pPr>
      <a:lvl4pPr marL="11620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ＭＳ Ｐゴシック" pitchFamily="-112" charset="-128"/>
        </a:defRPr>
      </a:lvl4pPr>
      <a:lvl5pPr marL="152400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ＭＳ Ｐゴシック" pitchFamily="-112" charset="-128"/>
        </a:defRPr>
      </a:lvl5pPr>
      <a:lvl6pPr marL="1981200" indent="-180975" algn="l" rtl="0" fontAlgn="base"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chemeClr val="tx1"/>
          </a:solidFill>
          <a:latin typeface="+mn-lt"/>
        </a:defRPr>
      </a:lvl6pPr>
      <a:lvl7pPr marL="2438400" indent="-180975" algn="l" rtl="0" fontAlgn="base"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chemeClr val="tx1"/>
          </a:solidFill>
          <a:latin typeface="+mn-lt"/>
        </a:defRPr>
      </a:lvl7pPr>
      <a:lvl8pPr marL="2895600" indent="-180975" algn="l" rtl="0" fontAlgn="base"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chemeClr val="tx1"/>
          </a:solidFill>
          <a:latin typeface="+mn-lt"/>
        </a:defRPr>
      </a:lvl8pPr>
      <a:lvl9pPr marL="3352800" indent="-180975" algn="l" rtl="0" fontAlgn="base"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vodafonebusinessshop.co.uk/Details-Phone-BlackBerry--Storm2-9520-3107.html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5600" y="1982788"/>
            <a:ext cx="4283075" cy="1184275"/>
          </a:xfrm>
        </p:spPr>
        <p:txBody>
          <a:bodyPr/>
          <a:lstStyle/>
          <a:p>
            <a:pPr eaLnBrk="1" hangingPunct="1"/>
            <a:r>
              <a:rPr lang="en-GB" altLang="zh-TW" smtClean="0">
                <a:ea typeface="ＭＳ Ｐゴシック" pitchFamily="34" charset="-128"/>
              </a:rPr>
              <a:t>DIR-505</a:t>
            </a:r>
            <a:br>
              <a:rPr lang="en-GB" altLang="zh-TW" smtClean="0">
                <a:ea typeface="ＭＳ Ｐゴシック" pitchFamily="34" charset="-128"/>
              </a:rPr>
            </a:br>
            <a:r>
              <a:rPr lang="en-GB" altLang="zh-TW" smtClean="0">
                <a:ea typeface="ＭＳ Ｐゴシック" pitchFamily="34" charset="-128"/>
              </a:rPr>
              <a:t>All-in-One Mobile</a:t>
            </a:r>
            <a:br>
              <a:rPr lang="en-GB" altLang="zh-TW" smtClean="0">
                <a:ea typeface="ＭＳ Ｐゴシック" pitchFamily="34" charset="-128"/>
              </a:rPr>
            </a:br>
            <a:r>
              <a:rPr lang="en-GB" altLang="zh-TW" smtClean="0">
                <a:ea typeface="ＭＳ Ｐゴシック" pitchFamily="34" charset="-128"/>
              </a:rPr>
              <a:t>Companion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46088" y="4435475"/>
            <a:ext cx="4006850" cy="655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altLang="zh-TW" sz="1600" dirty="0" smtClean="0">
                <a:latin typeface="+mj-lt"/>
              </a:rPr>
              <a:t>Global Marketing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altLang="zh-TW" sz="1600" dirty="0" smtClean="0">
                <a:latin typeface="+mj-lt"/>
              </a:rPr>
              <a:t>April 30, 2012</a:t>
            </a:r>
          </a:p>
        </p:txBody>
      </p:sp>
      <p:pic>
        <p:nvPicPr>
          <p:cNvPr id="5124" name="Picture 34" descr="D:\Faye\Project\PRODUCT\DIR-505_201204\Sales Pitch Deck\Image\DIR-505_A1_Image-H(Side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7950"/>
            <a:ext cx="4081463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smtClean="0">
                <a:ea typeface="ＭＳ Ｐゴシック" pitchFamily="34" charset="-128"/>
              </a:rPr>
              <a:t>Key Selling Points</a:t>
            </a:r>
            <a:endParaRPr lang="zh-TW" altLang="en-US" sz="3200" smtClean="0">
              <a:ea typeface="ＭＳ Ｐゴシック" pitchFamily="34" charset="-128"/>
            </a:endParaRPr>
          </a:p>
        </p:txBody>
      </p:sp>
      <p:sp>
        <p:nvSpPr>
          <p:cNvPr id="14339" name="AutoShape 2" descr="data:image/jpeg;base64,/9j/4AAQSkZJRgABAQAAAQABAAD/2wCEAAkGBhASEBISEBISEBISFQ8VEhEVEBQQFBAWExAVFRMSFBIYGyYeGBkjGhQUHy8gJScqLSwsFR8xNTAqNSYrLCkBCQoKDgwOGg8PGjUkHyQsLCwqLzItLC8sLDUsKi4qMCopLCwsMikqLDAvLCwtLCwsKS0qNSwtLCw0KSkpKSwpL//AABEIAMgA/AMBIgACEQEDEQH/xAAcAAEAAgMBAQEAAAAAAAAAAAAABAUDBgcCAQj/xABFEAACAQIDBAQKBwYEBwAAAAAAAQIDEQQSIQUGMUETIlFxFCMyYXKBkaGxwQckQlKSstEzNGJzgsIVNbPwCBZDg6Lh8f/EABsBAQACAwEBAAAAAAAAAAAAAAACAwEEBQYH/8QAMBEAAgECAwYFAwQDAAAAAAAAAAECAxEEEjEFEyFBUZFhgaHB0TKx8CIjUnEGQoL/2gAMAwEAAhEDEQA/AO4gAAAAAAAAAAAAAAAAAAAAAAAAAAAAAAAAAAAAAAAAAAAAAAAAAAAAAAAAAAAAAAAAAAAAAAAAAAAAAAAAAAAAAAAAAAAAAAAAAAAAAAAAAAAAAAAAAAAAAAAAAAAAAAw1sZTg7TnCDfBSko39phntWjyqQf8AXH9St1YJ2cl3JKMnyJgNXw+8GNV3Ojhpauyjioxk1fS97q9vOWeE27m8ulKl31aE17YVG/cRjXpvRkFfo+zLUGJYqH3o+1CWIjZu6dk3x7EWZl1JWZlBq1PeStKVON6cXU1S6NtRTlKOss2vkmentyq1mVSlkzRip9DUtJyjmSVnfhzasa8cTnipRg7PTT5LHTs7Nr1+DYga7V29UjZyqUMslFqfR1MvWzZV5V23l4JPiu0y0942k80HUsovPTTy5ZRUk2parjz7CM8XCnxqJxXivi5mNFy+niXoI2z8fGtDPG6V2mnxTX/0kmzCcakVKLumVSi4uzAAJmAAAAAAAAAAAAAAAAAAAAAAAAAAADTt6YfWO+EPminyGw70w8bF/wAC90pFNkPnu0Y2xVT+z0GHf7Uf6I/RjoyRkPmQ0cpfcj9GMhIyHzIYyi55p4mpFWjOaXYpNL2GRbRrr/qz/EzzkGQuVaqlZSfdkHCL1RkhtSulZVZpKySvwsXe7eIco13VlfyLuVrWyyWvK1jX8hLgvqeNXbSXvujq7JqVKuMpwnJtNvVt8maeOy08POaWiv2Ns2VhnCEk0ledRpK1knLq8PNYmldu8peC0M+snTpuT87iuJYnsqdPdQUOhx8+8/V1AALAAAAAAAAAAAAAAAAAAAAAAAAAAAAa/vNT60H5pfFfqUuQ2HeKH7N+l8ilyHh9qRtip+X2R28K/wBpfnMwZD50ZIyDIc3KbNyPkGQz5BkGUXI+QZDPkMGMlUjFOnGUne7sr8LcVzXHTmW0aO9momHKwyGeFNuhiILjONOP4qqj8yTg8Kpyd72Uc2mnOK5rTiTKWFVOU+adOM0nrZqaa96udXZuHnRrwxHJSt2uaOMlGrSnR5tfcvaMUopLgkrHs8wVkl2JHo9ejlAAGQAAAAAAAAAAAAAAAAAAAAAAAAAAAVW311YP+J/D/wBFIbJtTCOpBKNrpp69zXzKh7HrfdT/AKkeV2phas67lCLaaWiOphasFTs2QgSZbMrL7D9zPEsHUXGEvws5DoVY6xfZm2pxejMIPTptcU13po8lTVtSYAAA5NcmrPVrmnxWvFIlbOmo5r8I05WTbf2s1m3d8WyKSdnPxkV2uP5k/kb2Dr1IzhC7y305GvWpxacrcbalzsbESnRjKeXPrmyu8bp62vrYnEeticsoqzeZ20i3bgtZcFxJB7dJpI4rd2AAZAAABU7T3qweHdq9aNN3trfikm16k13XRjob57Pn5OKoP/uJfE5x9If79R/mYr/TgU0sJTfGEH/Sv0NyhhHWjmTOficdGhPK1fhc7fS2th5eTWpS7qkX8yTGonwafrOCPZlHj0ce9K3wPUMFGPkucPRq1I/CRY9n1OTX55FS2rR5p+nyd7Bw2lXrx8jE4qPdiJP3O5Pw+8eOgtMXWfpZJ/2kHgay5epatpUHz9DsYOVYffTaF0umjK7S61GPN25NHQ93NpSxGFo1ppKVSKckuF72djXqUZ0/rVjapV6da7g7lkACouAAAAAAAAAAAAAAAB5dNPik/UegYaT1BheDpvjCP4UY5bMov7C9WnwJQKnQpS1iuyJqcloyFLY1H7rXdJ/qeI7PpUpKeunC7VkT8yMGNzZerHO7xdr5eD7Sp4WjH9UYK604fBNVZvg5HnwSlOXSOKcurq0m045ra8ms0vayURdnU3GFnDJq9M2fi+NyUbUZOUU2U2swADIAAAOPfSF+/Uf5mK/04EbZ2DVSTTbVlfTvS+ZK+kBfXqPp4r8kD7u+vG27Yy+KNupUnT2dVnTdpK7T8kcmrCFTH04TV07fdlph8LThDLkb43edq90tWuDtyuravQxz2bQfGlJPtVTLf1ZbexIsugHQHzqG1sfB3jVfoesezcI1Z00QsPg8PHSVLMtdW8z1tz08/tM8cDhJtR6FxcmldXbV5cV1uNjL0Bkw1K04PslD8yJx2vjW+M9e/cy8BhkuEEatjsIqddJJqN45XdtSV1rGTWq850XcX/LsN6H9zOf7UqvpIwbbUHJ2fJ1KjqNe9ew6BuL/AJdhv5a+LPo2KhKFOnGTu0mr9dOPmeR2bJSlUa8PfoXxHr1mnxSXnJBE2lTvBWV9Vyv2nNqScYuSR2Yq7sIYvVXlGzvzXHsuSoyvqinrUK7qRUU1BOm008sdF1lNceb9xcoro1t6nwaaduK+3USi4vw5cfyxGljLcUl3ySM1KpdXIWMp9fRPguEZNc+wk4WmlFO1nz0s/XfUvInurUtbS55hiLuzVufE845Po5WTbtolxZr+70MT4RXdeDUKk3OLaul4mlHT7vWU/wDbKp1HFpWbv6FkIKSbva3qbNOaSbfBJt+orqO8mFnUVKNam6jdlBTi5N2va1+wm4yVqc32Rn+VnNXj3eEY9InNWi7WjGWrdTMtVfu59xXXqVKbi4xvFu0n/Hxfh5l+HoKqnc6gYvCV2MxbLv0FLNbN0dPNZtq+RX1evHtKraGMc5SyeE2hKFPJTpRUZybbcpSnG7grK7TtqbcY5tDSqSyF/cirGdazXxZJja2hR1cbXVZ2w05RzpZs0UmtE5cOy7t5got6GXJLUvJXtoV+z9rRq1KkIu7p5VLgrXhGWn4ku+5Pd7aFds7ZMqU3Jyg8y1y0o02+Gra48CqWa6t5kk1xujXN8KjWJTUbuMYNS0WWzk3K75rSXb1eeptmy6rlQpScszlTpty4Zm4Jt2faSHBc0vYfUiMKeWUpLnr/AH116fJbOrmgo20PoALSkAAAAAA5Bv8A/v1L08V+SA3ff1iPnUl/4s9b+/v1L0sV+SBX05tO6bTXBp2aOnRo7/CVKX8rrujh42rucXCp0s+zN8sMqNTp4rEKKk6qhGTai6lanTzW45c8le11wJGHxuKk0oVKVRt2SVfDTbfYkpXbPHz/AMYrRdlVh3a9j0ENuQkr7qXa/ubHlPqpp8TWf8frrR5brjeNj0t56nOMPevmVS/xnGx/i/P5sZW3sJLr2+Cv2g/HVHx68vdLQ2qljalLYFKpSk4TUKNpK10pV4p29TZqqwtWd5xpzkm27xhKSu32pGz4ijKO70YzjKMowoXjJOLT8Iho09Ue1x1lGEVyXwcHZd81Rta29zXae9OO0+s1dbc4v4xNn2XvE/BstfEZa6qO7qPI3FSTsnFcLXV0a5u9QUlJ21WRp21Wj4F06cv9xX6Hn9p7Ww+HrSw0qT4Wu0+qT4dzqbPwmJqwVfeLjeya6O3sWENuLNF+E0klKDdqs5XSbzKzXPT2FTtjfHELETVCu+i6uW0abXkLNZyg3xvzJEHNKyenor9Cp3ijHqvXPlXBK0rxbk79t7e0xsfG0MTVdKEHo27vTt4ktqQrUacZuS1S4LXuzdMdsCpWn0iqqKlGFouDnayfDrK17k7Yeyp0IuMqnSXlKV7Wy3SWVK7007eZOwb8XD0YflRmOi6kmsvIKnFPNzI+OwnSQcG2lJNO2j17GQcLu/GnPOpyb142tqrPRJFsCpxTd2SsjxVp5ouPC6av3oo57l4dxnHrJTTz2yrM203J6WbbSv2l+DEqcZ/UuVvzsTjOUdGYcFhVSpwpxu404xgr8bRVlf1I9dBHsMgJ6ET5GNuB9AAAAAAAAAAAAAAAI2OxjpxzKnOp5oJNrzvUoa++TWio2f8AFK3usZSbMOSRrm9u69TF13OlVjSlSqVVqnqpxhwa56e8qIfR1ivtY23dGb/uRtmE2pGTqSqNQlKblbW2qXD2GaW1aS+1fui/0JKUlwTIOMJcWkaTvHulTyYanWqynKlSrWnaXXzYhu1k3a1+0r57r0XOMpVZzdPyepJaU5rKr207+RtG8+0YqVKSdS06U0srUb2rfavyKf8AxaLdl0vWcl1qv35K10uPnXMKlXk04xbX/Pur6+Jrzq04yacvv7O3obJU3AwrnKUpVnmlJvrxXGTf3TzW3FwcITkozbjGbV6j4qLa4W7DYaOOpOTjOapSu9JJ2eujUtES8fgEqFWWa/i6jVkteoyBuHJqm6+Iq1p1o4mUes1GLh0kYK2kIxk3FJK3I+0dg1cMsS5V5VVVpdaFnGN/CKUs2W9k1lfLmef+c6tPEToqmqcelnGVWeZwjaTjnajBytpwRiw+81bEdOq1ONKKw9R5rteRUpt3vys2yEd5vXmy5LcLXzX4a8upT+rKtb343y2tx059C/3XrQjnUpJXULXaV7X/AFNijUg+EovuaZzTGbbpUYxlUayNK045pwenKcYteq5XT39wq+8+6E/nFFeP2ThsZWdZ1bN2/wBb6K3h0K8Hi8VhqapKldK/NLV3OvZEazvNLxtuymvV5RoT+kqhHyY1fUlH4yRGr/SXGV/FTk2rXclfs7WR2Zs+lgK7q7zMrNfTbW3iSx1atjKSp7vLxT+q/sfpfZ78TT9Cn+VEg5Hu9/xA4FwhTxNGrh3GMY51arHRJX5New3/AGPvzs7FL6viqM393OoS/DKzNk2C9ATAAAAAAAAAAAAAAAAAAAAAAAMdWhCStKMZLzpP4mQAFXiN2sNL7GV9sW4+7ga3j92q0JPJByhytJTdvOrJ+43gElJoi4JnHt7sXUpeDRWFnXcqdZfs5yyNVr2sk9bNeplfgKe1q04qns50oudnKdPo0oylG8rytZW4c0dxsDF2yG5g3dria9itk15awjGLWazlOzd+xpOxQY3B4ymp5o1EmpLSUpp6PRtHQAE7E3G5+fNrqr4RWj0VWU+lm0o0qksycm1KLV00009O0236Ot2MS8T02Iw86VFUqsfGxyubqOFkoPrWWVu7S5erqqR9MEjRdtfRZQk5VMHOWEqS4qOtOfmnTfVfs9ZzTeLcHom/DMHlWv1rCKy75UdfcmfoU81KakrSSknxTV17DNzFuh+ZqO7mx4pOWIlPzdLZ/ghFSRZ4Pd7Ay/YbPxOJ7GsPXqJ+ubSO/Udl0IO8KVOLfFqnFN97SJRgycSwm5uKl+x2PCn/ABVZUKPtSTkWlH6NdpT8rwHDLsXS1mvgjrIANV3P3Mq4KUpVMZUxGaDj0WRU6MW5ReZRTburWvfg2bUAAAAAAAAAAAAAAAAAAAAAAAAAAAAAAAAAAAAAAAAAAAAAAAAAAAAAAAAAAAA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40" name="AutoShape 4" descr="data:image/jpeg;base64,/9j/4AAQSkZJRgABAQAAAQABAAD/2wCEAAkGBhASEBISEBISEBISFQ8VEhEVEBQQFBAWExAVFRMSFBIYGyYeGBkjGhQUHy8gJScqLSwsFR8xNTAqNSYrLCkBCQoKDgwOGg8PGjUkHyQsLCwqLzItLC8sLDUsKi4qMCopLCwsMikqLDAvLCwtLCwsKS0qNSwtLCw0KSkpKSwpL//AABEIAMgA/AMBIgACEQEDEQH/xAAcAAEAAgMBAQEAAAAAAAAAAAAABAUDBgcCAQj/xABFEAACAQIDBAQKBwYEBwAAAAAAAQIDEQQSIQUGMUETIlFxFCMyYXKBkaGxwQckQlKSstEzNGJzgsIVNbPwCBZDg6Lh8f/EABsBAQACAwEBAAAAAAAAAAAAAAACAwEEBQYH/8QAMBEAAgECAwYFAwQDAAAAAAAAAAECAxEEEjEFEyFBUZFhgaHB0TKx8CIjUnEGQoL/2gAMAwEAAhEDEQA/AO4gAAAAAAAAAAAAAAAAAAAAAAAAAAAAAAAAAAAAAAAAAAAAAAAAAAAAAAAAAAAAAAAAAAAAAAAAAAAAAAAAAAAAAAAAAAAAAAAAAAAAAAAAAAAAAAAAAAAAAAAAAAAAAAw1sZTg7TnCDfBSko39phntWjyqQf8AXH9St1YJ2cl3JKMnyJgNXw+8GNV3Ojhpauyjioxk1fS97q9vOWeE27m8ulKl31aE17YVG/cRjXpvRkFfo+zLUGJYqH3o+1CWIjZu6dk3x7EWZl1JWZlBq1PeStKVON6cXU1S6NtRTlKOss2vkmentyq1mVSlkzRip9DUtJyjmSVnfhzasa8cTnipRg7PTT5LHTs7Nr1+DYga7V29UjZyqUMslFqfR1MvWzZV5V23l4JPiu0y0942k80HUsovPTTy5ZRUk2parjz7CM8XCnxqJxXivi5mNFy+niXoI2z8fGtDPG6V2mnxTX/0kmzCcakVKLumVSi4uzAAJmAAAAAAAAAAAAAAAAAAAAAAAAAAADTt6YfWO+EPminyGw70w8bF/wAC90pFNkPnu0Y2xVT+z0GHf7Uf6I/RjoyRkPmQ0cpfcj9GMhIyHzIYyi55p4mpFWjOaXYpNL2GRbRrr/qz/EzzkGQuVaqlZSfdkHCL1RkhtSulZVZpKySvwsXe7eIco13VlfyLuVrWyyWvK1jX8hLgvqeNXbSXvujq7JqVKuMpwnJtNvVt8maeOy08POaWiv2Ns2VhnCEk0ledRpK1knLq8PNYmldu8peC0M+snTpuT87iuJYnsqdPdQUOhx8+8/V1AALAAAAAAAAAAAAAAAAAAAAAAAAAAAAa/vNT60H5pfFfqUuQ2HeKH7N+l8ilyHh9qRtip+X2R28K/wBpfnMwZD50ZIyDIc3KbNyPkGQz5BkGUXI+QZDPkMGMlUjFOnGUne7sr8LcVzXHTmW0aO9momHKwyGeFNuhiILjONOP4qqj8yTg8Kpyd72Uc2mnOK5rTiTKWFVOU+adOM0nrZqaa96udXZuHnRrwxHJSt2uaOMlGrSnR5tfcvaMUopLgkrHs8wVkl2JHo9ejlAAGQAAAAAAAAAAAAAAAAAAAAAAAAAAAVW311YP+J/D/wBFIbJtTCOpBKNrpp69zXzKh7HrfdT/AKkeV2phas67lCLaaWiOphasFTs2QgSZbMrL7D9zPEsHUXGEvws5DoVY6xfZm2pxejMIPTptcU13po8lTVtSYAAA5NcmrPVrmnxWvFIlbOmo5r8I05WTbf2s1m3d8WyKSdnPxkV2uP5k/kb2Dr1IzhC7y305GvWpxacrcbalzsbESnRjKeXPrmyu8bp62vrYnEeticsoqzeZ20i3bgtZcFxJB7dJpI4rd2AAZAAABU7T3qweHdq9aNN3trfikm16k13XRjob57Pn5OKoP/uJfE5x9If79R/mYr/TgU0sJTfGEH/Sv0NyhhHWjmTOficdGhPK1fhc7fS2th5eTWpS7qkX8yTGonwafrOCPZlHj0ce9K3wPUMFGPkucPRq1I/CRY9n1OTX55FS2rR5p+nyd7Bw2lXrx8jE4qPdiJP3O5Pw+8eOgtMXWfpZJ/2kHgay5epatpUHz9DsYOVYffTaF0umjK7S61GPN25NHQ93NpSxGFo1ppKVSKckuF72djXqUZ0/rVjapV6da7g7lkACouAAAAAAAAAAAAAAAB5dNPik/UegYaT1BheDpvjCP4UY5bMov7C9WnwJQKnQpS1iuyJqcloyFLY1H7rXdJ/qeI7PpUpKeunC7VkT8yMGNzZerHO7xdr5eD7Sp4WjH9UYK604fBNVZvg5HnwSlOXSOKcurq0m045ra8ms0vayURdnU3GFnDJq9M2fi+NyUbUZOUU2U2swADIAAAOPfSF+/Uf5mK/04EbZ2DVSTTbVlfTvS+ZK+kBfXqPp4r8kD7u+vG27Yy+KNupUnT2dVnTdpK7T8kcmrCFTH04TV07fdlph8LThDLkb43edq90tWuDtyuravQxz2bQfGlJPtVTLf1ZbexIsugHQHzqG1sfB3jVfoesezcI1Z00QsPg8PHSVLMtdW8z1tz08/tM8cDhJtR6FxcmldXbV5cV1uNjL0Bkw1K04PslD8yJx2vjW+M9e/cy8BhkuEEatjsIqddJJqN45XdtSV1rGTWq850XcX/LsN6H9zOf7UqvpIwbbUHJ2fJ1KjqNe9ew6BuL/AJdhv5a+LPo2KhKFOnGTu0mr9dOPmeR2bJSlUa8PfoXxHr1mnxSXnJBE2lTvBWV9Vyv2nNqScYuSR2Yq7sIYvVXlGzvzXHsuSoyvqinrUK7qRUU1BOm008sdF1lNceb9xcoro1t6nwaaduK+3USi4vw5cfyxGljLcUl3ySM1KpdXIWMp9fRPguEZNc+wk4WmlFO1nz0s/XfUvInurUtbS55hiLuzVufE845Po5WTbtolxZr+70MT4RXdeDUKk3OLaul4mlHT7vWU/wDbKp1HFpWbv6FkIKSbva3qbNOaSbfBJt+orqO8mFnUVKNam6jdlBTi5N2va1+wm4yVqc32Rn+VnNXj3eEY9InNWi7WjGWrdTMtVfu59xXXqVKbi4xvFu0n/Hxfh5l+HoKqnc6gYvCV2MxbLv0FLNbN0dPNZtq+RX1evHtKraGMc5SyeE2hKFPJTpRUZybbcpSnG7grK7TtqbcY5tDSqSyF/cirGdazXxZJja2hR1cbXVZ2w05RzpZs0UmtE5cOy7t5got6GXJLUvJXtoV+z9rRq1KkIu7p5VLgrXhGWn4ku+5Pd7aFds7ZMqU3Jyg8y1y0o02+Gra48CqWa6t5kk1xujXN8KjWJTUbuMYNS0WWzk3K75rSXb1eeptmy6rlQpScszlTpty4Zm4Jt2faSHBc0vYfUiMKeWUpLnr/AH116fJbOrmgo20PoALSkAAAAAA5Bv8A/v1L08V+SA3ff1iPnUl/4s9b+/v1L0sV+SBX05tO6bTXBp2aOnRo7/CVKX8rrujh42rucXCp0s+zN8sMqNTp4rEKKk6qhGTai6lanTzW45c8le11wJGHxuKk0oVKVRt2SVfDTbfYkpXbPHz/AMYrRdlVh3a9j0ENuQkr7qXa/ubHlPqpp8TWf8frrR5brjeNj0t56nOMPevmVS/xnGx/i/P5sZW3sJLr2+Cv2g/HVHx68vdLQ2qljalLYFKpSk4TUKNpK10pV4p29TZqqwtWd5xpzkm27xhKSu32pGz4ijKO70YzjKMowoXjJOLT8Iho09Ue1x1lGEVyXwcHZd81Rta29zXae9OO0+s1dbc4v4xNn2XvE/BstfEZa6qO7qPI3FSTsnFcLXV0a5u9QUlJ21WRp21Wj4F06cv9xX6Hn9p7Ww+HrSw0qT4Wu0+qT4dzqbPwmJqwVfeLjeya6O3sWENuLNF+E0klKDdqs5XSbzKzXPT2FTtjfHELETVCu+i6uW0abXkLNZyg3xvzJEHNKyenor9Cp3ijHqvXPlXBK0rxbk79t7e0xsfG0MTVdKEHo27vTt4ktqQrUacZuS1S4LXuzdMdsCpWn0iqqKlGFouDnayfDrK17k7Yeyp0IuMqnSXlKV7Wy3SWVK7007eZOwb8XD0YflRmOi6kmsvIKnFPNzI+OwnSQcG2lJNO2j17GQcLu/GnPOpyb142tqrPRJFsCpxTd2SsjxVp5ouPC6av3oo57l4dxnHrJTTz2yrM203J6WbbSv2l+DEqcZ/UuVvzsTjOUdGYcFhVSpwpxu404xgr8bRVlf1I9dBHsMgJ6ET5GNuB9AAAAAAAAAAAAAAAI2OxjpxzKnOp5oJNrzvUoa++TWio2f8AFK3usZSbMOSRrm9u69TF13OlVjSlSqVVqnqpxhwa56e8qIfR1ivtY23dGb/uRtmE2pGTqSqNQlKblbW2qXD2GaW1aS+1fui/0JKUlwTIOMJcWkaTvHulTyYanWqynKlSrWnaXXzYhu1k3a1+0r57r0XOMpVZzdPyepJaU5rKr207+RtG8+0YqVKSdS06U0srUb2rfavyKf8AxaLdl0vWcl1qv35K10uPnXMKlXk04xbX/Pur6+Jrzq04yacvv7O3obJU3AwrnKUpVnmlJvrxXGTf3TzW3FwcITkozbjGbV6j4qLa4W7DYaOOpOTjOapSu9JJ2eujUtES8fgEqFWWa/i6jVkteoyBuHJqm6+Iq1p1o4mUes1GLh0kYK2kIxk3FJK3I+0dg1cMsS5V5VVVpdaFnGN/CKUs2W9k1lfLmef+c6tPEToqmqcelnGVWeZwjaTjnajBytpwRiw+81bEdOq1ONKKw9R5rteRUpt3vys2yEd5vXmy5LcLXzX4a8upT+rKtb343y2tx059C/3XrQjnUpJXULXaV7X/AFNijUg+EovuaZzTGbbpUYxlUayNK045pwenKcYteq5XT39wq+8+6E/nFFeP2ThsZWdZ1bN2/wBb6K3h0K8Hi8VhqapKldK/NLV3OvZEazvNLxtuymvV5RoT+kqhHyY1fUlH4yRGr/SXGV/FTk2rXclfs7WR2Zs+lgK7q7zMrNfTbW3iSx1atjKSp7vLxT+q/sfpfZ78TT9Cn+VEg5Hu9/xA4FwhTxNGrh3GMY51arHRJX5New3/AGPvzs7FL6viqM393OoS/DKzNk2C9ATAAAAAAAAAAAAAAAAAAAAAAAMdWhCStKMZLzpP4mQAFXiN2sNL7GV9sW4+7ga3j92q0JPJByhytJTdvOrJ+43gElJoi4JnHt7sXUpeDRWFnXcqdZfs5yyNVr2sk9bNeplfgKe1q04qns50oudnKdPo0oylG8rytZW4c0dxsDF2yG5g3dria9itk15awjGLWazlOzd+xpOxQY3B4ymp5o1EmpLSUpp6PRtHQAE7E3G5+fNrqr4RWj0VWU+lm0o0qksycm1KLV00009O0236Ot2MS8T02Iw86VFUqsfGxyubqOFkoPrWWVu7S5erqqR9MEjRdtfRZQk5VMHOWEqS4qOtOfmnTfVfs9ZzTeLcHom/DMHlWv1rCKy75UdfcmfoU81KakrSSknxTV17DNzFuh+ZqO7mx4pOWIlPzdLZ/ghFSRZ4Pd7Ay/YbPxOJ7GsPXqJ+ubSO/Udl0IO8KVOLfFqnFN97SJRgycSwm5uKl+x2PCn/ABVZUKPtSTkWlH6NdpT8rwHDLsXS1mvgjrIANV3P3Mq4KUpVMZUxGaDj0WRU6MW5ReZRTburWvfg2bUAAAAAAAAAAAAAAAAAAAAAAAAAAAAAAAAAAAAAAAAAAAAAAAAAAAAAAAAAAAA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3254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41" name="AutoShape 6" descr="data:image/jpeg;base64,/9j/4AAQSkZJRgABAQAAAQABAAD/2wCEAAkGBhASEBISEBISEBISFQ8VEhEVEBQQFBAWExAVFRMSFBIYGyYeGBkjGhQUHy8gJScqLSwsFR8xNTAqNSYrLCkBCQoKDgwOGg8PGjUkHyQsLCwqLzItLC8sLDUsKi4qMCopLCwsMikqLDAvLCwtLCwsKS0qNSwtLCw0KSkpKSwpL//AABEIAMgA/AMBIgACEQEDEQH/xAAcAAEAAgMBAQEAAAAAAAAAAAAABAUDBgcCAQj/xABFEAACAQIDBAQKBwYEBwAAAAAAAQIDEQQSIQUGMUETIlFxFCMyYXKBkaGxwQckQlKSstEzNGJzgsIVNbPwCBZDg6Lh8f/EABsBAQACAwEBAAAAAAAAAAAAAAACAwEEBQYH/8QAMBEAAgECAwYFAwQDAAAAAAAAAAECAxEEEjEFEyFBUZFhgaHB0TKx8CIjUnEGQoL/2gAMAwEAAhEDEQA/AO4gAAAAAAAAAAAAAAAAAAAAAAAAAAAAAAAAAAAAAAAAAAAAAAAAAAAAAAAAAAAAAAAAAAAAAAAAAAAAAAAAAAAAAAAAAAAAAAAAAAAAAAAAAAAAAAAAAAAAAAAAAAAAAAw1sZTg7TnCDfBSko39phntWjyqQf8AXH9St1YJ2cl3JKMnyJgNXw+8GNV3Ojhpauyjioxk1fS97q9vOWeE27m8ulKl31aE17YVG/cRjXpvRkFfo+zLUGJYqH3o+1CWIjZu6dk3x7EWZl1JWZlBq1PeStKVON6cXU1S6NtRTlKOss2vkmentyq1mVSlkzRip9DUtJyjmSVnfhzasa8cTnipRg7PTT5LHTs7Nr1+DYga7V29UjZyqUMslFqfR1MvWzZV5V23l4JPiu0y0942k80HUsovPTTy5ZRUk2parjz7CM8XCnxqJxXivi5mNFy+niXoI2z8fGtDPG6V2mnxTX/0kmzCcakVKLumVSi4uzAAJmAAAAAAAAAAAAAAAAAAAAAAAAAAADTt6YfWO+EPminyGw70w8bF/wAC90pFNkPnu0Y2xVT+z0GHf7Uf6I/RjoyRkPmQ0cpfcj9GMhIyHzIYyi55p4mpFWjOaXYpNL2GRbRrr/qz/EzzkGQuVaqlZSfdkHCL1RkhtSulZVZpKySvwsXe7eIco13VlfyLuVrWyyWvK1jX8hLgvqeNXbSXvujq7JqVKuMpwnJtNvVt8maeOy08POaWiv2Ns2VhnCEk0ledRpK1knLq8PNYmldu8peC0M+snTpuT87iuJYnsqdPdQUOhx8+8/V1AALAAAAAAAAAAAAAAAAAAAAAAAAAAAAa/vNT60H5pfFfqUuQ2HeKH7N+l8ilyHh9qRtip+X2R28K/wBpfnMwZD50ZIyDIc3KbNyPkGQz5BkGUXI+QZDPkMGMlUjFOnGUne7sr8LcVzXHTmW0aO9momHKwyGeFNuhiILjONOP4qqj8yTg8Kpyd72Uc2mnOK5rTiTKWFVOU+adOM0nrZqaa96udXZuHnRrwxHJSt2uaOMlGrSnR5tfcvaMUopLgkrHs8wVkl2JHo9ejlAAGQAAAAAAAAAAAAAAAAAAAAAAAAAAAVW311YP+J/D/wBFIbJtTCOpBKNrpp69zXzKh7HrfdT/AKkeV2phas67lCLaaWiOphasFTs2QgSZbMrL7D9zPEsHUXGEvws5DoVY6xfZm2pxejMIPTptcU13po8lTVtSYAAA5NcmrPVrmnxWvFIlbOmo5r8I05WTbf2s1m3d8WyKSdnPxkV2uP5k/kb2Dr1IzhC7y305GvWpxacrcbalzsbESnRjKeXPrmyu8bp62vrYnEeticsoqzeZ20i3bgtZcFxJB7dJpI4rd2AAZAAABU7T3qweHdq9aNN3trfikm16k13XRjob57Pn5OKoP/uJfE5x9If79R/mYr/TgU0sJTfGEH/Sv0NyhhHWjmTOficdGhPK1fhc7fS2th5eTWpS7qkX8yTGonwafrOCPZlHj0ce9K3wPUMFGPkucPRq1I/CRY9n1OTX55FS2rR5p+nyd7Bw2lXrx8jE4qPdiJP3O5Pw+8eOgtMXWfpZJ/2kHgay5epatpUHz9DsYOVYffTaF0umjK7S61GPN25NHQ93NpSxGFo1ppKVSKckuF72djXqUZ0/rVjapV6da7g7lkACouAAAAAAAAAAAAAAAB5dNPik/UegYaT1BheDpvjCP4UY5bMov7C9WnwJQKnQpS1iuyJqcloyFLY1H7rXdJ/qeI7PpUpKeunC7VkT8yMGNzZerHO7xdr5eD7Sp4WjH9UYK604fBNVZvg5HnwSlOXSOKcurq0m045ra8ms0vayURdnU3GFnDJq9M2fi+NyUbUZOUU2U2swADIAAAOPfSF+/Uf5mK/04EbZ2DVSTTbVlfTvS+ZK+kBfXqPp4r8kD7u+vG27Yy+KNupUnT2dVnTdpK7T8kcmrCFTH04TV07fdlph8LThDLkb43edq90tWuDtyuravQxz2bQfGlJPtVTLf1ZbexIsugHQHzqG1sfB3jVfoesezcI1Z00QsPg8PHSVLMtdW8z1tz08/tM8cDhJtR6FxcmldXbV5cV1uNjL0Bkw1K04PslD8yJx2vjW+M9e/cy8BhkuEEatjsIqddJJqN45XdtSV1rGTWq850XcX/LsN6H9zOf7UqvpIwbbUHJ2fJ1KjqNe9ew6BuL/AJdhv5a+LPo2KhKFOnGTu0mr9dOPmeR2bJSlUa8PfoXxHr1mnxSXnJBE2lTvBWV9Vyv2nNqScYuSR2Yq7sIYvVXlGzvzXHsuSoyvqinrUK7qRUU1BOm008sdF1lNceb9xcoro1t6nwaaduK+3USi4vw5cfyxGljLcUl3ySM1KpdXIWMp9fRPguEZNc+wk4WmlFO1nz0s/XfUvInurUtbS55hiLuzVufE845Po5WTbtolxZr+70MT4RXdeDUKk3OLaul4mlHT7vWU/wDbKp1HFpWbv6FkIKSbva3qbNOaSbfBJt+orqO8mFnUVKNam6jdlBTi5N2va1+wm4yVqc32Rn+VnNXj3eEY9InNWi7WjGWrdTMtVfu59xXXqVKbi4xvFu0n/Hxfh5l+HoKqnc6gYvCV2MxbLv0FLNbN0dPNZtq+RX1evHtKraGMc5SyeE2hKFPJTpRUZybbcpSnG7grK7TtqbcY5tDSqSyF/cirGdazXxZJja2hR1cbXVZ2w05RzpZs0UmtE5cOy7t5got6GXJLUvJXtoV+z9rRq1KkIu7p5VLgrXhGWn4ku+5Pd7aFds7ZMqU3Jyg8y1y0o02+Gra48CqWa6t5kk1xujXN8KjWJTUbuMYNS0WWzk3K75rSXb1eeptmy6rlQpScszlTpty4Zm4Jt2faSHBc0vYfUiMKeWUpLnr/AH116fJbOrmgo20PoALSkAAAAAA5Bv8A/v1L08V+SA3ff1iPnUl/4s9b+/v1L0sV+SBX05tO6bTXBp2aOnRo7/CVKX8rrujh42rucXCp0s+zN8sMqNTp4rEKKk6qhGTai6lanTzW45c8le11wJGHxuKk0oVKVRt2SVfDTbfYkpXbPHz/AMYrRdlVh3a9j0ENuQkr7qXa/ubHlPqpp8TWf8frrR5brjeNj0t56nOMPevmVS/xnGx/i/P5sZW3sJLr2+Cv2g/HVHx68vdLQ2qljalLYFKpSk4TUKNpK10pV4p29TZqqwtWd5xpzkm27xhKSu32pGz4ijKO70YzjKMowoXjJOLT8Iho09Ue1x1lGEVyXwcHZd81Rta29zXae9OO0+s1dbc4v4xNn2XvE/BstfEZa6qO7qPI3FSTsnFcLXV0a5u9QUlJ21WRp21Wj4F06cv9xX6Hn9p7Ww+HrSw0qT4Wu0+qT4dzqbPwmJqwVfeLjeya6O3sWENuLNF+E0klKDdqs5XSbzKzXPT2FTtjfHELETVCu+i6uW0abXkLNZyg3xvzJEHNKyenor9Cp3ijHqvXPlXBK0rxbk79t7e0xsfG0MTVdKEHo27vTt4ktqQrUacZuS1S4LXuzdMdsCpWn0iqqKlGFouDnayfDrK17k7Yeyp0IuMqnSXlKV7Wy3SWVK7007eZOwb8XD0YflRmOi6kmsvIKnFPNzI+OwnSQcG2lJNO2j17GQcLu/GnPOpyb142tqrPRJFsCpxTd2SsjxVp5ouPC6av3oo57l4dxnHrJTTz2yrM203J6WbbSv2l+DEqcZ/UuVvzsTjOUdGYcFhVSpwpxu404xgr8bRVlf1I9dBHsMgJ6ET5GNuB9AAAAAAAAAAAAAAAI2OxjpxzKnOp5oJNrzvUoa++TWio2f8AFK3usZSbMOSRrm9u69TF13OlVjSlSqVVqnqpxhwa56e8qIfR1ivtY23dGb/uRtmE2pGTqSqNQlKblbW2qXD2GaW1aS+1fui/0JKUlwTIOMJcWkaTvHulTyYanWqynKlSrWnaXXzYhu1k3a1+0r57r0XOMpVZzdPyepJaU5rKr207+RtG8+0YqVKSdS06U0srUb2rfavyKf8AxaLdl0vWcl1qv35K10uPnXMKlXk04xbX/Pur6+Jrzq04yacvv7O3obJU3AwrnKUpVnmlJvrxXGTf3TzW3FwcITkozbjGbV6j4qLa4W7DYaOOpOTjOapSu9JJ2eujUtES8fgEqFWWa/i6jVkteoyBuHJqm6+Iq1p1o4mUes1GLh0kYK2kIxk3FJK3I+0dg1cMsS5V5VVVpdaFnGN/CKUs2W9k1lfLmef+c6tPEToqmqcelnGVWeZwjaTjnajBytpwRiw+81bEdOq1ONKKw9R5rteRUpt3vys2yEd5vXmy5LcLXzX4a8upT+rKtb343y2tx059C/3XrQjnUpJXULXaV7X/AFNijUg+EovuaZzTGbbpUYxlUayNK045pwenKcYteq5XT39wq+8+6E/nFFeP2ThsZWdZ1bN2/wBb6K3h0K8Hi8VhqapKldK/NLV3OvZEazvNLxtuymvV5RoT+kqhHyY1fUlH4yRGr/SXGV/FTk2rXclfs7WR2Zs+lgK7q7zMrNfTbW3iSx1atjKSp7vLxT+q/sfpfZ78TT9Cn+VEg5Hu9/xA4FwhTxNGrh3GMY51arHRJX5New3/AGPvzs7FL6viqM393OoS/DKzNk2C9ATAAAAAAAAAAAAAAAAAAAAAAAMdWhCStKMZLzpP4mQAFXiN2sNL7GV9sW4+7ga3j92q0JPJByhytJTdvOrJ+43gElJoi4JnHt7sXUpeDRWFnXcqdZfs5yyNVr2sk9bNeplfgKe1q04qns50oudnKdPo0oylG8rytZW4c0dxsDF2yG5g3dria9itk15awjGLWazlOzd+xpOxQY3B4ymp5o1EmpLSUpp6PRtHQAE7E3G5+fNrqr4RWj0VWU+lm0o0qksycm1KLV00009O0236Ot2MS8T02Iw86VFUqsfGxyubqOFkoPrWWVu7S5erqqR9MEjRdtfRZQk5VMHOWEqS4qOtOfmnTfVfs9ZzTeLcHom/DMHlWv1rCKy75UdfcmfoU81KakrSSknxTV17DNzFuh+ZqO7mx4pOWIlPzdLZ/ghFSRZ4Pd7Ay/YbPxOJ7GsPXqJ+ubSO/Udl0IO8KVOLfFqnFN97SJRgycSwm5uKl+x2PCn/ABVZUKPtSTkWlH6NdpT8rwHDLsXS1mvgjrIANV3P3Mq4KUpVMZUxGaDj0WRU6MW5ReZRTburWvfg2bUAAAAAAAAAAAAAAAAAAAAAAAAAAAAAAAAAAAAAAAAAAAAAAAAAAAAAAAAAAAA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477838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3" name="資料庫圖表 2"/>
          <p:cNvGraphicFramePr/>
          <p:nvPr/>
        </p:nvGraphicFramePr>
        <p:xfrm>
          <a:off x="1080812" y="1290983"/>
          <a:ext cx="6989762" cy="4394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43" name="Picture 4" descr="G:\HJ-Work\D-Link\ClaireCheng\UI data base\APP_UI\D-Link_APP_ICON_16Dec2011\app_icons\QRS_app_store_512x51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2955925"/>
            <a:ext cx="3000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382588" y="1520825"/>
            <a:ext cx="8458200" cy="1381125"/>
          </a:xfrm>
        </p:spPr>
        <p:txBody>
          <a:bodyPr/>
          <a:lstStyle/>
          <a:p>
            <a:pPr>
              <a:buClr>
                <a:srgbClr val="2B96C9"/>
              </a:buClr>
              <a:buFont typeface="Arial" pitchFamily="34" charset="0"/>
              <a:buChar char="•"/>
              <a:defRPr/>
            </a:pPr>
            <a:r>
              <a:rPr lang="en-US" altLang="zh-TW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Share </a:t>
            </a:r>
            <a:r>
              <a:rPr lang="en-US" altLang="zh-TW" kern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your broadband Internet connection with your home by connecting it to your cable or DSL modem with Router Mode</a:t>
            </a:r>
          </a:p>
          <a:p>
            <a:pPr>
              <a:buClr>
                <a:srgbClr val="2B96C9"/>
              </a:buClr>
              <a:buFont typeface="Arial" pitchFamily="34" charset="0"/>
              <a:buChar char="•"/>
              <a:defRPr/>
            </a:pPr>
            <a:r>
              <a:rPr lang="en-US" altLang="zh-TW" kern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Extend your existing wireless router’s coverage with Repeater Mode to help provide wireless to rooms with poor signal</a:t>
            </a: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39738" y="331788"/>
            <a:ext cx="8145462" cy="511175"/>
          </a:xfrm>
        </p:spPr>
        <p:txBody>
          <a:bodyPr/>
          <a:lstStyle/>
          <a:p>
            <a:r>
              <a:rPr lang="en-US" altLang="zh-TW" sz="2800" smtClean="0">
                <a:ea typeface="ＭＳ Ｐゴシック" pitchFamily="34" charset="-128"/>
              </a:rPr>
              <a:t>Multiple Modes for All Your Needs</a:t>
            </a:r>
          </a:p>
        </p:txBody>
      </p:sp>
      <p:sp>
        <p:nvSpPr>
          <p:cNvPr id="15364" name="矩形 2"/>
          <p:cNvSpPr>
            <a:spLocks noChangeArrowheads="1"/>
          </p:cNvSpPr>
          <p:nvPr/>
        </p:nvSpPr>
        <p:spPr bwMode="auto">
          <a:xfrm>
            <a:off x="331788" y="1027113"/>
            <a:ext cx="5826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7800" indent="-177800" eaLnBrk="0" hangingPunct="0">
              <a:spcBef>
                <a:spcPct val="20000"/>
              </a:spcBef>
              <a:spcAft>
                <a:spcPts val="200"/>
              </a:spcAft>
              <a:buClr>
                <a:srgbClr val="0087A9"/>
              </a:buClr>
              <a:buSzPct val="90000"/>
              <a:buFont typeface="Wingdings" pitchFamily="2" charset="2"/>
              <a:buChar char="u"/>
            </a:pPr>
            <a:r>
              <a:rPr lang="en-US" altLang="zh-TW" sz="2400" b="1"/>
              <a:t> At Home</a:t>
            </a:r>
            <a:endParaRPr lang="zh-TW" altLang="en-US" sz="2400" b="1"/>
          </a:p>
        </p:txBody>
      </p:sp>
      <p:sp>
        <p:nvSpPr>
          <p:cNvPr id="15365" name="文字方塊 5"/>
          <p:cNvSpPr txBox="1">
            <a:spLocks noChangeArrowheads="1"/>
          </p:cNvSpPr>
          <p:nvPr/>
        </p:nvSpPr>
        <p:spPr bwMode="auto">
          <a:xfrm>
            <a:off x="827088" y="5313363"/>
            <a:ext cx="1911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zh-TW" sz="1400" b="1">
                <a:solidFill>
                  <a:srgbClr val="2B96C9"/>
                </a:solidFill>
              </a:rPr>
              <a:t>Without DIR-505</a:t>
            </a:r>
            <a:endParaRPr lang="zh-TW" altLang="en-US" sz="1400" b="1">
              <a:solidFill>
                <a:srgbClr val="2B96C9"/>
              </a:solidFill>
            </a:endParaRPr>
          </a:p>
        </p:txBody>
      </p:sp>
      <p:sp>
        <p:nvSpPr>
          <p:cNvPr id="15366" name="文字方塊 59"/>
          <p:cNvSpPr txBox="1">
            <a:spLocks noChangeArrowheads="1"/>
          </p:cNvSpPr>
          <p:nvPr/>
        </p:nvSpPr>
        <p:spPr bwMode="auto">
          <a:xfrm>
            <a:off x="5246688" y="5313363"/>
            <a:ext cx="1577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zh-TW" sz="1400" b="1">
                <a:solidFill>
                  <a:srgbClr val="2B96C9"/>
                </a:solidFill>
              </a:rPr>
              <a:t>With DIR-505</a:t>
            </a:r>
            <a:endParaRPr lang="zh-TW" altLang="en-US" sz="1400" b="1">
              <a:solidFill>
                <a:srgbClr val="2B96C9"/>
              </a:solidFill>
            </a:endParaRPr>
          </a:p>
        </p:txBody>
      </p:sp>
      <p:pic>
        <p:nvPicPr>
          <p:cNvPr id="15367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265488"/>
            <a:ext cx="401637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3149600"/>
            <a:ext cx="419735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向下箭號 16"/>
          <p:cNvSpPr/>
          <p:nvPr/>
        </p:nvSpPr>
        <p:spPr>
          <a:xfrm rot="16200000">
            <a:off x="4356894" y="4571207"/>
            <a:ext cx="530225" cy="331787"/>
          </a:xfrm>
          <a:prstGeom prst="downArrow">
            <a:avLst/>
          </a:prstGeom>
          <a:solidFill>
            <a:srgbClr val="2B96C9"/>
          </a:solidFill>
          <a:ln w="38100">
            <a:solidFill>
              <a:srgbClr val="2B96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000" b="1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382588" y="1654175"/>
            <a:ext cx="4362450" cy="2149475"/>
          </a:xfrm>
        </p:spPr>
        <p:txBody>
          <a:bodyPr/>
          <a:lstStyle/>
          <a:p>
            <a:pPr>
              <a:buClr>
                <a:srgbClr val="2B96C9"/>
              </a:buClr>
              <a:buFont typeface="Arial" pitchFamily="34" charset="0"/>
              <a:buChar char="•"/>
              <a:defRPr/>
            </a:pPr>
            <a:r>
              <a:rPr lang="en-US" altLang="zh-TW" kern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Share your Internet connection with an entire office by using Router Mode</a:t>
            </a:r>
            <a:r>
              <a:rPr lang="en-US" altLang="zh-TW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.</a:t>
            </a:r>
            <a:endParaRPr lang="en-US" altLang="zh-TW" kern="1200" dirty="0">
              <a:solidFill>
                <a:schemeClr val="tx1"/>
              </a:solidFill>
              <a:latin typeface="+mj-ea"/>
              <a:ea typeface="+mj-ea"/>
              <a:cs typeface="+mn-cs"/>
            </a:endParaRPr>
          </a:p>
          <a:p>
            <a:pPr>
              <a:buClr>
                <a:srgbClr val="2B96C9"/>
              </a:buClr>
              <a:buFont typeface="Arial" pitchFamily="34" charset="0"/>
              <a:buChar char="•"/>
              <a:defRPr/>
            </a:pPr>
            <a:r>
              <a:rPr lang="en-US" altLang="zh-TW" kern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Set up a private wireless network for you and your colleagues with Access Point Mode</a:t>
            </a:r>
          </a:p>
        </p:txBody>
      </p:sp>
      <p:sp>
        <p:nvSpPr>
          <p:cNvPr id="16387" name="矩形 2"/>
          <p:cNvSpPr>
            <a:spLocks noChangeArrowheads="1"/>
          </p:cNvSpPr>
          <p:nvPr/>
        </p:nvSpPr>
        <p:spPr bwMode="auto">
          <a:xfrm>
            <a:off x="376238" y="1066800"/>
            <a:ext cx="5826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7800" indent="-177800" eaLnBrk="0" hangingPunct="0">
              <a:spcBef>
                <a:spcPct val="20000"/>
              </a:spcBef>
              <a:spcAft>
                <a:spcPts val="200"/>
              </a:spcAft>
              <a:buClr>
                <a:srgbClr val="0087A9"/>
              </a:buClr>
              <a:buSzPct val="90000"/>
              <a:buFont typeface="Wingdings" pitchFamily="2" charset="2"/>
              <a:buChar char="u"/>
            </a:pPr>
            <a:r>
              <a:rPr lang="en-US" altLang="zh-TW" sz="2400" b="1"/>
              <a:t> At the Office</a:t>
            </a:r>
            <a:endParaRPr lang="zh-TW" altLang="en-US" sz="2400" b="1"/>
          </a:p>
        </p:txBody>
      </p:sp>
      <p:pic>
        <p:nvPicPr>
          <p:cNvPr id="16388" name="Picture 4" descr="http://www.salescoachinghabits.com/wp-content/uploads/2010/03/business-meeting-chart-in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8" y="1676400"/>
            <a:ext cx="38195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itle 1"/>
          <p:cNvSpPr txBox="1">
            <a:spLocks/>
          </p:cNvSpPr>
          <p:nvPr/>
        </p:nvSpPr>
        <p:spPr bwMode="auto">
          <a:xfrm>
            <a:off x="439738" y="331788"/>
            <a:ext cx="81454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TW" sz="2800">
                <a:solidFill>
                  <a:srgbClr val="2B96C9"/>
                </a:solidFill>
              </a:rPr>
              <a:t>Multiple Modes for All Your Needs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49263" y="1479550"/>
            <a:ext cx="8734425" cy="2516188"/>
          </a:xfrm>
        </p:spPr>
        <p:txBody>
          <a:bodyPr/>
          <a:lstStyle/>
          <a:p>
            <a:pPr>
              <a:buClr>
                <a:srgbClr val="2B96C9"/>
              </a:buClr>
              <a:buFont typeface="Arial" pitchFamily="34" charset="0"/>
              <a:buChar char="•"/>
              <a:defRPr/>
            </a:pPr>
            <a:r>
              <a:rPr lang="en-US" altLang="zh-TW" kern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Share a paid </a:t>
            </a:r>
            <a:r>
              <a:rPr lang="en-US" altLang="zh-TW" kern="1200" dirty="0" err="1">
                <a:solidFill>
                  <a:schemeClr val="tx1"/>
                </a:solidFill>
                <a:latin typeface="+mj-ea"/>
                <a:ea typeface="+mj-ea"/>
                <a:cs typeface="+mn-cs"/>
              </a:rPr>
              <a:t>WiFi</a:t>
            </a:r>
            <a:r>
              <a:rPr lang="en-US" altLang="zh-TW" kern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 hotspot connection with multiple devices and people, saving money</a:t>
            </a:r>
          </a:p>
          <a:p>
            <a:pPr marL="0" lvl="1" indent="0">
              <a:buSzPct val="80000"/>
              <a:buFontTx/>
              <a:buNone/>
              <a:defRPr/>
            </a:pPr>
            <a:r>
              <a:rPr lang="en-US" altLang="zh-TW" sz="2000" b="1" kern="1200" dirty="0" smtClean="0">
                <a:solidFill>
                  <a:srgbClr val="2B96C9"/>
                </a:solidFill>
                <a:latin typeface="+mj-ea"/>
                <a:ea typeface="+mj-ea"/>
                <a:cs typeface="+mn-cs"/>
              </a:rPr>
              <a:t>   - </a:t>
            </a:r>
            <a:r>
              <a:rPr lang="en-US" altLang="zh-TW" sz="20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Share </a:t>
            </a:r>
            <a:r>
              <a:rPr lang="en-US" altLang="zh-TW" sz="2000" kern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Internet access with colleagues during a power lunch at a cafe</a:t>
            </a:r>
          </a:p>
          <a:p>
            <a:pPr marL="0" lvl="1" indent="0">
              <a:buSzPct val="80000"/>
              <a:buFontTx/>
              <a:buNone/>
              <a:defRPr/>
            </a:pPr>
            <a:r>
              <a:rPr lang="en-US" altLang="zh-TW" sz="20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   </a:t>
            </a:r>
            <a:r>
              <a:rPr lang="en-US" altLang="zh-TW" sz="2000" b="1" kern="1200" dirty="0">
                <a:solidFill>
                  <a:srgbClr val="2B96C9"/>
                </a:solidFill>
                <a:latin typeface="+mj-ea"/>
              </a:rPr>
              <a:t>- </a:t>
            </a:r>
            <a:r>
              <a:rPr lang="en-US" altLang="zh-TW" sz="20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Share </a:t>
            </a:r>
            <a:r>
              <a:rPr lang="en-US" altLang="zh-TW" sz="2000" kern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Internet access for all your travel companions at the airport</a:t>
            </a:r>
          </a:p>
          <a:p>
            <a:pPr marL="0" lvl="1" indent="0">
              <a:buSzPct val="80000"/>
              <a:buFontTx/>
              <a:buNone/>
              <a:defRPr/>
            </a:pPr>
            <a:r>
              <a:rPr lang="en-US" altLang="zh-TW" sz="20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   </a:t>
            </a:r>
            <a:r>
              <a:rPr lang="en-US" altLang="zh-TW" sz="2000" b="1" kern="1200" dirty="0" smtClean="0">
                <a:solidFill>
                  <a:srgbClr val="2B96C9"/>
                </a:solidFill>
                <a:latin typeface="+mj-ea"/>
              </a:rPr>
              <a:t>- </a:t>
            </a:r>
            <a:r>
              <a:rPr lang="en-US" altLang="zh-TW" sz="20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Use </a:t>
            </a:r>
            <a:r>
              <a:rPr lang="en-US" altLang="zh-TW" sz="2000" kern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both your laptop and smartphone to access the Internet when at </a:t>
            </a:r>
            <a:r>
              <a:rPr lang="en-US" altLang="zh-TW" sz="20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/>
            </a:r>
            <a:br>
              <a:rPr lang="en-US" altLang="zh-TW" sz="20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</a:br>
            <a:r>
              <a:rPr lang="en-US" altLang="zh-TW" sz="20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      a hotel</a:t>
            </a:r>
            <a:endParaRPr lang="en-US" altLang="zh-TW" sz="2000" kern="1200" dirty="0">
              <a:solidFill>
                <a:schemeClr val="tx1"/>
              </a:solidFill>
              <a:latin typeface="+mj-ea"/>
              <a:ea typeface="+mj-ea"/>
              <a:cs typeface="+mn-cs"/>
            </a:endParaRPr>
          </a:p>
          <a:p>
            <a:pPr>
              <a:buClr>
                <a:srgbClr val="2B96C9"/>
              </a:buClr>
              <a:buFont typeface="Arial" pitchFamily="34" charset="0"/>
              <a:buChar char="•"/>
              <a:defRPr/>
            </a:pPr>
            <a:r>
              <a:rPr lang="en-US" altLang="zh-TW" kern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Provides an extra layer of security when connecting to public hotspots</a:t>
            </a:r>
          </a:p>
        </p:txBody>
      </p:sp>
      <p:sp>
        <p:nvSpPr>
          <p:cNvPr id="17411" name="矩形 2"/>
          <p:cNvSpPr>
            <a:spLocks noChangeArrowheads="1"/>
          </p:cNvSpPr>
          <p:nvPr/>
        </p:nvSpPr>
        <p:spPr bwMode="auto">
          <a:xfrm>
            <a:off x="387350" y="1019175"/>
            <a:ext cx="5826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7800" indent="-177800" eaLnBrk="0" hangingPunct="0">
              <a:spcBef>
                <a:spcPct val="20000"/>
              </a:spcBef>
              <a:spcAft>
                <a:spcPts val="200"/>
              </a:spcAft>
              <a:buClr>
                <a:srgbClr val="0087A9"/>
              </a:buClr>
              <a:buSzPct val="90000"/>
              <a:buFont typeface="Wingdings" pitchFamily="2" charset="2"/>
              <a:buChar char="u"/>
            </a:pPr>
            <a:r>
              <a:rPr lang="en-US" altLang="zh-TW" sz="2400" b="1"/>
              <a:t> When Away</a:t>
            </a:r>
            <a:endParaRPr lang="zh-TW" altLang="en-US" sz="2400" b="1"/>
          </a:p>
        </p:txBody>
      </p:sp>
      <p:grpSp>
        <p:nvGrpSpPr>
          <p:cNvPr id="17412" name="群組 2"/>
          <p:cNvGrpSpPr>
            <a:grpSpLocks/>
          </p:cNvGrpSpPr>
          <p:nvPr/>
        </p:nvGrpSpPr>
        <p:grpSpPr bwMode="auto">
          <a:xfrm>
            <a:off x="757238" y="4192588"/>
            <a:ext cx="6969125" cy="1901825"/>
            <a:chOff x="559235" y="4252843"/>
            <a:chExt cx="7661874" cy="2091290"/>
          </a:xfrm>
        </p:grpSpPr>
        <p:sp>
          <p:nvSpPr>
            <p:cNvPr id="16" name="Rounded Rectangle 15"/>
            <p:cNvSpPr/>
            <p:nvPr/>
          </p:nvSpPr>
          <p:spPr>
            <a:xfrm>
              <a:off x="559235" y="4252843"/>
              <a:ext cx="2467856" cy="1700264"/>
            </a:xfrm>
            <a:prstGeom prst="roundRect">
              <a:avLst/>
            </a:prstGeom>
            <a:blipFill rotWithShape="1"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16"/>
            <p:cNvSpPr/>
            <p:nvPr/>
          </p:nvSpPr>
          <p:spPr>
            <a:xfrm>
              <a:off x="3159734" y="4252843"/>
              <a:ext cx="2466111" cy="1700264"/>
            </a:xfrm>
            <a:prstGeom prst="roundRect">
              <a:avLst/>
            </a:prstGeom>
            <a:blipFill rotWithShape="1"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17"/>
            <p:cNvSpPr/>
            <p:nvPr/>
          </p:nvSpPr>
          <p:spPr>
            <a:xfrm>
              <a:off x="5753253" y="4252843"/>
              <a:ext cx="2467856" cy="1700264"/>
            </a:xfrm>
            <a:prstGeom prst="roundRect">
              <a:avLst/>
            </a:prstGeom>
            <a:blipFill rotWithShape="1"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417" name="文字方塊 1"/>
            <p:cNvSpPr txBox="1">
              <a:spLocks noChangeArrowheads="1"/>
            </p:cNvSpPr>
            <p:nvPr/>
          </p:nvSpPr>
          <p:spPr bwMode="auto">
            <a:xfrm>
              <a:off x="895382" y="5998058"/>
              <a:ext cx="1789112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zh-TW" sz="1400" b="1">
                  <a:solidFill>
                    <a:srgbClr val="2B96C9"/>
                  </a:solidFill>
                </a:rPr>
                <a:t>Airport</a:t>
              </a:r>
              <a:endParaRPr lang="zh-TW" altLang="en-US" sz="1400" b="1">
                <a:solidFill>
                  <a:srgbClr val="2B96C9"/>
                </a:solidFill>
              </a:endParaRPr>
            </a:p>
          </p:txBody>
        </p:sp>
        <p:sp>
          <p:nvSpPr>
            <p:cNvPr id="17418" name="文字方塊 8"/>
            <p:cNvSpPr txBox="1">
              <a:spLocks noChangeArrowheads="1"/>
            </p:cNvSpPr>
            <p:nvPr/>
          </p:nvSpPr>
          <p:spPr bwMode="auto">
            <a:xfrm>
              <a:off x="3539194" y="6005995"/>
              <a:ext cx="17875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zh-TW" sz="1400" b="1">
                  <a:solidFill>
                    <a:srgbClr val="2B96C9"/>
                  </a:solidFill>
                </a:rPr>
                <a:t>Cafe</a:t>
              </a:r>
              <a:endParaRPr lang="zh-TW" altLang="en-US" sz="1400" b="1">
                <a:solidFill>
                  <a:srgbClr val="2B96C9"/>
                </a:solidFill>
              </a:endParaRPr>
            </a:p>
          </p:txBody>
        </p:sp>
        <p:sp>
          <p:nvSpPr>
            <p:cNvPr id="17419" name="文字方塊 9"/>
            <p:cNvSpPr txBox="1">
              <a:spLocks noChangeArrowheads="1"/>
            </p:cNvSpPr>
            <p:nvPr/>
          </p:nvSpPr>
          <p:spPr bwMode="auto">
            <a:xfrm>
              <a:off x="6159232" y="5998058"/>
              <a:ext cx="178911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zh-TW" sz="1400" b="1">
                  <a:solidFill>
                    <a:srgbClr val="2B96C9"/>
                  </a:solidFill>
                </a:rPr>
                <a:t>Hotel</a:t>
              </a:r>
              <a:endParaRPr lang="zh-TW" altLang="en-US" sz="1400" b="1">
                <a:solidFill>
                  <a:srgbClr val="2B96C9"/>
                </a:solidFill>
              </a:endParaRPr>
            </a:p>
          </p:txBody>
        </p:sp>
      </p:grpSp>
      <p:sp>
        <p:nvSpPr>
          <p:cNvPr id="17413" name="Title 1"/>
          <p:cNvSpPr>
            <a:spLocks noGrp="1"/>
          </p:cNvSpPr>
          <p:nvPr>
            <p:ph type="title"/>
          </p:nvPr>
        </p:nvSpPr>
        <p:spPr>
          <a:xfrm>
            <a:off x="439738" y="331788"/>
            <a:ext cx="8145462" cy="511175"/>
          </a:xfrm>
        </p:spPr>
        <p:txBody>
          <a:bodyPr/>
          <a:lstStyle/>
          <a:p>
            <a:r>
              <a:rPr lang="en-US" altLang="zh-TW" sz="2800" smtClean="0">
                <a:ea typeface="ＭＳ Ｐゴシック" pitchFamily="34" charset="-128"/>
              </a:rPr>
              <a:t>Multiple Modes for All Your Needs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https://encrypted-tbn1.google.com/images?q=tbn:ANd9GcQXcTLrQJ3-WTEnoXujKysa2tjAElyGxRuWqMbaVvnsADV-D6R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4284663"/>
            <a:ext cx="3475037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Content Placeholder 4"/>
          <p:cNvSpPr>
            <a:spLocks noGrp="1"/>
          </p:cNvSpPr>
          <p:nvPr>
            <p:ph sz="half" idx="2"/>
          </p:nvPr>
        </p:nvSpPr>
        <p:spPr>
          <a:xfrm>
            <a:off x="342900" y="1090613"/>
            <a:ext cx="8420100" cy="4264025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u"/>
            </a:pPr>
            <a:r>
              <a:rPr lang="en-US" altLang="zh-TW" sz="2000" b="1" smtClean="0">
                <a:solidFill>
                  <a:schemeClr val="tx1"/>
                </a:solidFill>
                <a:ea typeface="ＭＳ Ｐゴシック" pitchFamily="34" charset="-128"/>
              </a:rPr>
              <a:t> Create a shared storage space by connecting a USB </a:t>
            </a:r>
            <a:br>
              <a:rPr lang="en-US" altLang="zh-TW" sz="2000" b="1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zh-TW" sz="2000" b="1" smtClean="0">
                <a:solidFill>
                  <a:schemeClr val="tx1"/>
                </a:solidFill>
                <a:ea typeface="ＭＳ Ｐゴシック" pitchFamily="34" charset="-128"/>
              </a:rPr>
              <a:t>  storage drive to the DIR-505</a:t>
            </a:r>
          </a:p>
          <a:p>
            <a:pPr>
              <a:buSzPct val="90000"/>
              <a:buFont typeface="Wingdings" pitchFamily="2" charset="2"/>
              <a:buChar char="u"/>
            </a:pPr>
            <a:endParaRPr lang="en-US" altLang="zh-TW" sz="2000" b="1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u"/>
            </a:pPr>
            <a:r>
              <a:rPr lang="en-US" altLang="zh-TW" sz="2000" b="1" smtClean="0">
                <a:solidFill>
                  <a:schemeClr val="tx1"/>
                </a:solidFill>
                <a:ea typeface="ＭＳ Ｐゴシック" pitchFamily="34" charset="-128"/>
              </a:rPr>
              <a:t> Upload and download photos, music, videos,   </a:t>
            </a:r>
            <a:br>
              <a:rPr lang="en-US" altLang="zh-TW" sz="2000" b="1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zh-TW" sz="2000" b="1" smtClean="0">
                <a:solidFill>
                  <a:schemeClr val="tx1"/>
                </a:solidFill>
                <a:ea typeface="ＭＳ Ｐゴシック" pitchFamily="34" charset="-128"/>
              </a:rPr>
              <a:t>  documents, and other files </a:t>
            </a:r>
          </a:p>
          <a:p>
            <a:pPr marL="538163" lvl="2" indent="-177800"/>
            <a:r>
              <a:rPr lang="en-US" altLang="zh-TW" sz="1600" smtClean="0">
                <a:solidFill>
                  <a:schemeClr val="tx1"/>
                </a:solidFill>
                <a:ea typeface="ＭＳ Ｐゴシック" pitchFamily="34" charset="-128"/>
              </a:rPr>
              <a:t>… through the SharePort Mobile app (iOS, Android)</a:t>
            </a:r>
          </a:p>
          <a:p>
            <a:pPr marL="538163" lvl="2" indent="-177800"/>
            <a:r>
              <a:rPr lang="en-US" altLang="zh-TW" sz="1600" smtClean="0">
                <a:solidFill>
                  <a:schemeClr val="tx1"/>
                </a:solidFill>
                <a:ea typeface="ＭＳ Ｐゴシック" pitchFamily="34" charset="-128"/>
              </a:rPr>
              <a:t>…through an easy to use web interface</a:t>
            </a:r>
          </a:p>
          <a:p>
            <a:pPr marL="538163" lvl="2" indent="-177800"/>
            <a:endParaRPr lang="en-US" altLang="zh-TW" sz="160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u"/>
            </a:pPr>
            <a:r>
              <a:rPr lang="en-US" altLang="zh-TW" sz="2000" b="1" smtClean="0">
                <a:solidFill>
                  <a:schemeClr val="tx1"/>
                </a:solidFill>
                <a:ea typeface="ＭＳ Ｐゴシック" pitchFamily="34" charset="-128"/>
              </a:rPr>
              <a:t>Secure, yet easy to access</a:t>
            </a:r>
          </a:p>
          <a:p>
            <a:pPr marL="538163" lvl="2" indent="-177800"/>
            <a:r>
              <a:rPr lang="en-US" altLang="zh-TW" sz="1600" smtClean="0">
                <a:solidFill>
                  <a:schemeClr val="tx1"/>
                </a:solidFill>
                <a:ea typeface="ＭＳ Ｐゴシック" pitchFamily="34" charset="-128"/>
              </a:rPr>
              <a:t>Available to any device connected to the DIR-505</a:t>
            </a:r>
          </a:p>
          <a:p>
            <a:pPr marL="538163" lvl="2" indent="-177800"/>
            <a:r>
              <a:rPr lang="en-US" altLang="zh-TW" sz="1600" smtClean="0">
                <a:solidFill>
                  <a:schemeClr val="tx1"/>
                </a:solidFill>
                <a:ea typeface="ＭＳ Ｐゴシック" pitchFamily="34" charset="-128"/>
              </a:rPr>
              <a:t>Password protected</a:t>
            </a:r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439738" y="312738"/>
            <a:ext cx="81454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TW" sz="3200">
                <a:solidFill>
                  <a:srgbClr val="2B96C9"/>
                </a:solidFill>
              </a:rPr>
              <a:t>SharePort Mobile: Easy File Sharing</a:t>
            </a:r>
          </a:p>
        </p:txBody>
      </p:sp>
      <p:pic>
        <p:nvPicPr>
          <p:cNvPr id="18437" name="Picture 4" descr="G:\HJ-Work\D-Link\ClaireCheng\UI data base\APP_UI\D-Link_APP_ICON_16Dec2011\app_icons\QRS_app_store_512x5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2786063"/>
            <a:ext cx="598487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39738" y="312738"/>
            <a:ext cx="8145462" cy="487362"/>
          </a:xfrm>
        </p:spPr>
        <p:txBody>
          <a:bodyPr/>
          <a:lstStyle/>
          <a:p>
            <a:r>
              <a:rPr lang="en-US" altLang="zh-TW" sz="3200" smtClean="0">
                <a:ea typeface="ＭＳ Ｐゴシック" pitchFamily="34" charset="-128"/>
              </a:rPr>
              <a:t>SharePort Mobile: Easy File Sharing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sz="half" idx="2"/>
          </p:nvPr>
        </p:nvSpPr>
        <p:spPr>
          <a:xfrm>
            <a:off x="534988" y="1408113"/>
            <a:ext cx="7354887" cy="409575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TW" smtClean="0">
                <a:solidFill>
                  <a:schemeClr val="tx1"/>
                </a:solidFill>
                <a:ea typeface="ＭＳ Ｐゴシック" pitchFamily="34" charset="-128"/>
              </a:rPr>
              <a:t>Stream your digital media library such as photos, music, and videos to other devices for playback.</a:t>
            </a:r>
            <a:br>
              <a:rPr lang="en-US" altLang="zh-TW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zh-TW" b="1" smtClean="0">
                <a:solidFill>
                  <a:srgbClr val="2B96C9"/>
                </a:solidFill>
                <a:ea typeface="ＭＳ Ｐゴシック" pitchFamily="34" charset="-128"/>
              </a:rPr>
              <a:t>-  </a:t>
            </a:r>
            <a:r>
              <a:rPr lang="en-US" altLang="zh-TW" smtClean="0">
                <a:solidFill>
                  <a:schemeClr val="tx1"/>
                </a:solidFill>
                <a:ea typeface="ＭＳ Ｐゴシック" pitchFamily="34" charset="-128"/>
              </a:rPr>
              <a:t>…to your PC in the study</a:t>
            </a:r>
            <a:br>
              <a:rPr lang="en-US" altLang="zh-TW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zh-TW" b="1" smtClean="0">
                <a:solidFill>
                  <a:srgbClr val="2B96C9"/>
                </a:solidFill>
                <a:ea typeface="ＭＳ Ｐゴシック" pitchFamily="34" charset="-128"/>
              </a:rPr>
              <a:t>-  </a:t>
            </a:r>
            <a:r>
              <a:rPr lang="en-US" altLang="zh-TW" smtClean="0">
                <a:solidFill>
                  <a:schemeClr val="tx1"/>
                </a:solidFill>
                <a:ea typeface="ＭＳ Ｐゴシック" pitchFamily="34" charset="-128"/>
              </a:rPr>
              <a:t>…to your TV or game console in your living room</a:t>
            </a:r>
            <a:br>
              <a:rPr lang="en-US" altLang="zh-TW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zh-TW" b="1" smtClean="0">
                <a:solidFill>
                  <a:srgbClr val="2B96C9"/>
                </a:solidFill>
                <a:ea typeface="ＭＳ Ｐゴシック" pitchFamily="34" charset="-128"/>
              </a:rPr>
              <a:t>-  </a:t>
            </a:r>
            <a:r>
              <a:rPr lang="en-US" altLang="zh-TW" smtClean="0">
                <a:solidFill>
                  <a:schemeClr val="tx1"/>
                </a:solidFill>
                <a:ea typeface="ＭＳ Ｐゴシック" pitchFamily="34" charset="-128"/>
              </a:rPr>
              <a:t>…to your mobile device anywhere in your home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TW" smtClean="0">
                <a:solidFill>
                  <a:schemeClr val="tx1"/>
                </a:solidFill>
                <a:ea typeface="ＭＳ Ｐゴシック" pitchFamily="34" charset="-128"/>
              </a:rPr>
              <a:t>You can upload photos and videos from your Camera Roll on your iOS device to your shared storage space, making it easy to share them with your family.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altLang="zh-TW" smtClean="0">
              <a:ea typeface="ＭＳ Ｐゴシック" pitchFamily="34" charset="-128"/>
            </a:endParaRPr>
          </a:p>
        </p:txBody>
      </p:sp>
      <p:sp>
        <p:nvSpPr>
          <p:cNvPr id="19460" name="矩形 2"/>
          <p:cNvSpPr>
            <a:spLocks noChangeArrowheads="1"/>
          </p:cNvSpPr>
          <p:nvPr/>
        </p:nvSpPr>
        <p:spPr bwMode="auto">
          <a:xfrm>
            <a:off x="508000" y="960438"/>
            <a:ext cx="5826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7800" indent="-177800" eaLnBrk="0" hangingPunct="0">
              <a:spcBef>
                <a:spcPct val="20000"/>
              </a:spcBef>
              <a:spcAft>
                <a:spcPts val="200"/>
              </a:spcAft>
              <a:buClr>
                <a:srgbClr val="0087A9"/>
              </a:buClr>
              <a:buSzPct val="90000"/>
              <a:buFont typeface="Wingdings" pitchFamily="2" charset="2"/>
              <a:buChar char="u"/>
            </a:pPr>
            <a:r>
              <a:rPr lang="en-US" altLang="zh-TW" sz="2400" b="1"/>
              <a:t> At Home</a:t>
            </a:r>
            <a:endParaRPr lang="zh-TW" altLang="en-US" sz="2400" b="1"/>
          </a:p>
        </p:txBody>
      </p:sp>
      <p:pic>
        <p:nvPicPr>
          <p:cNvPr id="19461" name="Picture 9" descr="https://encrypted-tbn1.google.com/images?q=tbn:ANd9GcRsy8-xXGjTwyW3cL1EQHhtTkNW6Fms_E7Lm1VW7oPhPNlQwqx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4140200"/>
            <a:ext cx="21590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3" descr="https://encrypted-tbn3.google.com/images?q=tbn:ANd9GcQP7jsPQasW68PLES2OsiqIZFJeL_9mESvsYjpVtGvQfVte6Q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4140200"/>
            <a:ext cx="24860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7" descr="https://encrypted-tbn1.google.com/images?q=tbn:ANd9GcRp2yXUYHcpWPlOHSYpb2ESeE7puvchARtFHF6jKMd5pv2wAnL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4140200"/>
            <a:ext cx="23272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4"/>
          <p:cNvSpPr>
            <a:spLocks noGrp="1"/>
          </p:cNvSpPr>
          <p:nvPr>
            <p:ph sz="half" idx="2"/>
          </p:nvPr>
        </p:nvSpPr>
        <p:spPr>
          <a:xfrm>
            <a:off x="482600" y="1435100"/>
            <a:ext cx="7600950" cy="2911475"/>
          </a:xfrm>
        </p:spPr>
        <p:txBody>
          <a:bodyPr/>
          <a:lstStyle/>
          <a:p>
            <a:pPr>
              <a:buClr>
                <a:srgbClr val="2B96C9"/>
              </a:buClr>
              <a:buFontTx/>
              <a:buChar char="•"/>
            </a:pPr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Create a shared storage space for your entire office</a:t>
            </a:r>
          </a:p>
          <a:p>
            <a:pPr>
              <a:buClr>
                <a:srgbClr val="2B96C9"/>
              </a:buClr>
              <a:buFontTx/>
              <a:buChar char="•"/>
            </a:pPr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Share presentation files with an audience quickly and easily</a:t>
            </a:r>
          </a:p>
          <a:p>
            <a:pPr marL="0" lvl="1" indent="0">
              <a:buSzPct val="80000"/>
              <a:buFontTx/>
              <a:buNone/>
            </a:pPr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   </a:t>
            </a:r>
            <a:r>
              <a:rPr lang="en-US" altLang="zh-TW" sz="2000" b="1" smtClean="0">
                <a:solidFill>
                  <a:srgbClr val="2B96C9"/>
                </a:solidFill>
                <a:ea typeface="ＭＳ Ｐゴシック" pitchFamily="34" charset="-128"/>
              </a:rPr>
              <a:t> -  </a:t>
            </a:r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No need to pass around a USB flash drive with </a:t>
            </a:r>
            <a:b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       your files on it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2B96C9"/>
              </a:buClr>
              <a:buFontTx/>
              <a:buChar char="•"/>
            </a:pPr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View shared documents directly on your iPad or other mobile device.</a:t>
            </a:r>
          </a:p>
          <a:p>
            <a:pPr marL="0" lvl="1" indent="0">
              <a:buSzPct val="80000"/>
              <a:buFontTx/>
              <a:buNone/>
            </a:pPr>
            <a:r>
              <a:rPr lang="en-US" altLang="zh-TW" sz="2000" b="1" smtClean="0">
                <a:solidFill>
                  <a:srgbClr val="2B96C9"/>
                </a:solidFill>
                <a:ea typeface="ＭＳ Ｐゴシック" pitchFamily="34" charset="-128"/>
              </a:rPr>
              <a:t>    -  </a:t>
            </a:r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Word, Excel, PowerPoint, PDF, etc.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altLang="zh-TW" sz="2000" smtClean="0">
              <a:ea typeface="ＭＳ Ｐゴシック" pitchFamily="34" charset="-128"/>
            </a:endParaRPr>
          </a:p>
        </p:txBody>
      </p:sp>
      <p:sp>
        <p:nvSpPr>
          <p:cNvPr id="20483" name="矩形 2"/>
          <p:cNvSpPr>
            <a:spLocks noChangeArrowheads="1"/>
          </p:cNvSpPr>
          <p:nvPr/>
        </p:nvSpPr>
        <p:spPr bwMode="auto">
          <a:xfrm>
            <a:off x="415925" y="974725"/>
            <a:ext cx="5826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7800" indent="-177800" eaLnBrk="0" hangingPunct="0">
              <a:spcBef>
                <a:spcPct val="20000"/>
              </a:spcBef>
              <a:spcAft>
                <a:spcPts val="200"/>
              </a:spcAft>
              <a:buClr>
                <a:srgbClr val="0087A9"/>
              </a:buClr>
              <a:buSzPct val="90000"/>
              <a:buFont typeface="Wingdings" pitchFamily="2" charset="2"/>
              <a:buChar char="u"/>
            </a:pPr>
            <a:r>
              <a:rPr lang="en-US" altLang="zh-TW" sz="2400" b="1"/>
              <a:t> At the Office</a:t>
            </a:r>
            <a:endParaRPr lang="zh-TW" altLang="en-US" sz="2400" b="1"/>
          </a:p>
        </p:txBody>
      </p:sp>
      <p:sp>
        <p:nvSpPr>
          <p:cNvPr id="20484" name="AutoShape 7" descr="data:image/jpeg;base64,/9j/4AAQSkZJRgABAQAAAQABAAD/2wCEAAkGBhIQEBUUEBQWFBQUFRQUFRUUFRYUFxUUFhQVFBQVFRgXHCYeGBkjGRQUHy8gIycpLCwsGB4xNTAqNSYrLCkBCQoKDgwOGg8PGiwkHCQtLCwqKiwsLCwpKSopLCksLCksLCksLCksLCwpLCksKSksLCwsKSksLCksKSwsLCwpLP/AABEIAMIBAwMBIgACEQEDEQH/xAAcAAAABwEBAAAAAAAAAAAAAAAAAQIDBQYHBAj/xABJEAACAQIDBAgCBgcGAwkBAAABAgMAEQQSIQUGMUEHEyJRYXGBkTKhFCNCUrHBM3KCktHh8AhDYqKy8RUkkzQ1RGNzg7PC0xb/xAAaAQADAQEBAQAAAAAAAAAAAAAAAQIDBAUG/8QALBEAAgIBBAECBQMFAAAAAAAAAAECEQMEEiExQRMiMjNRYZEjQqFxsdHh8P/aAAwDAQACEQMRAD8A18GlCkgUoCmIHOumubnXTSQAo6KjoAOhQvQoABoUKFABUZoGioAJ+Fc1dL8K5qABQoUKQApS0mlLSGLFKFIFLFMBQoUBQpgJNJNLNINIBpqYIp9qYpCBRUdFQAKBoUL0AFRg0RoCgA7UKFCgB8UYpIpQqwBzrprm5100kAKO1FSqACo6KjoAFCio6ABQoUDQAl+Fc1dLcK5qBgoUKFIQKUtJpS0hixShSRRimAsUDQFHTAQaS1LNIakA01MU89MikIFCgaKgAUKFC9AAoqF6FAAoUYFHToLHrUYo6FUAXOumubnXTSQAoUKO9AAtR2ogaOgAWoWoURoAFVvbW9Dx3WFQW72/hUzjsWq2Umxe4B5acaiVwKdq+rHiazlKjWELatERg+kQggYiMDkxQ6jxsTr5VbsNIsiK8bBlYXBHMVnO8u7zG5iGY8raW/jU50a4eaGKSOXgGV0H3cwOYe4B9aiGS3TNsuHatyLd1PjSWjtT16M8K3OU5qWtIFOLUgGBShRUKoQsUDQFCgYk0k0o0k0gGZDTIp2SmqQgUKFFQAKKhRUAC9BNTRGlpwqkJjlCivQqyRyKUMLqQR4UuoXr2HA28qfj2qR8QvWdmlEieNdNZDv90sPBN1WCKdkWd2XMQ99VF9NPLjUJsfp2xiP/AMwiTJcXsvVuBaxCkaeOopKSK2M3k0WcDia4MDtlMRAk0R7MiBxe1wCAbMBwIvqKbdi4sOfM/M1MslDjBsk1cHgRRu4AuSABqSdAB33qs4jZzqPq5CCuoHFfLvFUbpW3ymVYoEORWTNJ3u17Wv8AdH4mjFPfKmqHlx7Fd2WjeTpThw91w6iZx9okrGD5gXb0t51lm8nSJjMYjrJJkQ6FI7oBrwI4n1vVYfaZPxE1x4l7KT3kfjXZ7V0cvL7Nt6J8OjYTMbkrK+XMb2ORQSPQ/jVo2xLIq/UkX8r/AJG9UPor2rfASqurQS52HPq5VAv6NGferFOXH1pNwbFVv7c7GvLzuptV3yexpUpQTb64OltqZFXr1KuwvlUFtedrfnVn2JhckeY8ZLNrpYW0FZ/vFvgsUbSMoVspVF5mS3Zy35XNV3og3jxT49YOsZoWWRnRjcDKtwwvwOYrw76rTwu5EazJVQNzozwpvNSmOl/Cuo4BoCgXA41GPtwD7JqB3o3y6uArECJZOxGbA2Y8zfTQVO5BTO/eLpEweBYJKzM5F8sa5iO6+oAvXduzvVh9oRdZhydCQyPYOpFuK38RrwrJsR0ZYqS7ySqWbtkm7HMdag9iY6TZOPR3Fxdo3ANsyNa5HkbH0qfUi3SfJpLDNR3NcHo8UdJQ3ApVaGQRpDUo0k0hjMlc9dElQG2d5IsNoxBY8Fvb3pMKsl6UFqnYHfp5CfqGKL8TBhp78at2AxiTRh4zdW4d/iCORFJA012GwpNOYhwqlmNgBck8hWZbf6TJRJlwwVVH2nFyfLl+NDkkVGDl0aQadNYmelrGQsMwSUX1UqBp4FLWrUN1N7otoRZk7EgA6yJuK34WP2l8RThJMUoNE5ehRUK1MiJMyfe+RpDzRgXL/I1MjZkfj71VukyVcJs6V0BztljU34Zzqf3Q1YOL+psmjB941WTGSmNiUaVyp4XUkn+NcAmA+GwtRMxzfhVl2DuTLimBIsnfw/nUuSguTWMZZH7SH2ZvLiMM4aGVk1vYHsnhxHA+VbduTv0cdhWYqTNGAGSIfEBYArfQXvVVn6IIlW6yEnxqV6P93ZNn4ma3bRoQV77htR51hLLBuvJ0Qw5I8umi6PjnETOUYkWGWwLa6aAcaou/uHWbBGVwQyN9oWOpsQQKu2KxziLNci4uVIS/fYAnNfwqqb9O0mBmuLFQpIGvAgH8aISrJEeeH6bMVm9/4UznLKB46+lDEHKCf6vTKsQFPv68a9Kzyi2bj70TYCd2hRZTJGyFHJCkDt304kBTp4mrS29+IgwIncKUlZo4EsR2lN2La6IBmAA5is6wkxEikc+z6MCp+RqS3l2gzCKG/wBXDnygcmfKWHoAvuaUscZK2i4ZZ437XRF7R2lJPN1krFib+Q8FHIeFWTox2scPtSBrgK7dS1/uydk/PL7VU6dwchVgwNmBDA9xBuD7iklSpEttu2evaVJ8J8j+FcGwtpDE4WGYf3saP5EqMw97ipFhpWZoVMsvcah9s7NWR4nINonZzzuAhPLxAq8jCx/cX2rm2nhR1L9WgzBSVsOY1t8qwnB7XX0NsclvV/Uo2F3h6yJ2WJ7IbWN9fIkflVW3s2cMXhhLGpEiuq2sw0Zsp4gX5a1c8Hj8RIh+qABN2N7WtwtrqKd2MxxEwWRLBde4kA3Fxyryse6M4teej28yTxyT8dl4wEOSJEJuVRVv32AF/lT9AUDXuHzwk0k0o0k0ARu3dojDYeWZtRFGzkd+UXtWW7qbsYjaP/OYqQoJGLKMuYkX5A6Be696unStKV2RircSir+86g/K9cOwNnM2GwbLMFXqYbLYhiSgJFw1vS1YZHydenjdkod3Y0hZFeS7ixYnXhy5Dyqr7obakwmOkwUuockxHhcgXtbxX8Kss+z7zlhKBbUqQCSPM6geVUnpHlSHE4edLdaJY7feCr2m05DUC/jWW41liTRcd88HNio44UFsxZ21y6INBceLD2qlJ0Z4mQ/WskajkCWJ/hWkbc2vHho1kkDBCbZlFwtxcZvOojbe9MeHCnK75wCpUqFseF2Y8/C9GRtS7DTq49GZ74blnCWZQWjIAzcge491R+4W1mw+0oDfRnETeKydix9SD6VpmJlXaOFZbMobgbgjNysRx1FZ9utupLLOknw5Jkt3krKoa3gO+jFk45HmwuT9qN7tR0ZoV3nljwNVXpW2I2K2ZIEF3iKzKO/JcMP3WarMp1rpZAwIIuCCCDwIOhBqFyWjAotxInELYdiW6qJ5VbnnVWzIbafENOGtaVhcFHh4tLIALnTQc+VcGxMJ1JeE8YZpYkPdCWzKhPMAZbceFTbEAWNeLOUtzUndHuRUdq2qroicHtgTtZCroQSrBXQkAkEgNcMLgi4NHsja5aR+rCMqj72p7ViRpa1wRxOtdmAgiVy1gL6ZjpfjoKTs7Z9opepyko2qLb4SOIt6/OqitztCnUVTOfGbzqXMZj7YF73FhfheoPemXLhpFPFonHmbXqNiikhxmJE7AtnuDY/o2UPG/kR2fNSOVQ3SHvChVURu2CLgcQpX8K68WOan7zgz5IyjUSgYoCxHyrnRtLU7KwI5+tc969JnnjmDkNwBxDDL76e1WHeHDrHDGo+LNfxNx2mPraoXYlhMGbgqs3twA8bmrdhtgS4zsADrp2RUB4IMwIHoLk1rBexkS7Kg2AlMPXZD1QkWIvy6wqXC+JyqT/vRQ1vm/wBuHHFsAwYfT6JbEX5yMgIlZvEqzn0ArAoqxRbPRHQ1tPrtmKnOCR4/QnrF/wBZ9qvrcKxroJ2wivPhjo0gWVD35BldfOxB9DWyNw9Kh9lro5waBcDUm3n8qqnSJva+zcKrxBTJJIEXPqALFmNri+gt61l+xekCXEbRw77RmPUJJmsLJGjAHI7KOIDZTc3ojGxN0aDvPKI8S4RFJUjThbMA1/nUc+PkggxOJY2MULsCOAkYZIQPHMwPpU7jtmNicUkh+GWFGuPuhmIPnlZaqXTVtpYcJDgohl6xzI/eUj+Enzc3/Zrzcemk9Q5P4U/yerl1KWnUF21+C6dH/SJDtKBQ7JHiRo8WaxYj7cYPFTxsOGoq4145RrWI0twq/bodLGOgliikl66EuissvaYISFOVz2hYG+t+FentPKs9DGiNGRUdt3b0GChMuIfIgIA0uWY8FUDiakoid/sKJcDKjfDkdj4ZUZl/zBaz7o7xYniSAy5ZYVsFa3bj4aZgeHD2p6Lexdr7ROFjmeOGYMVaRQDdRfIi3sSTci/dXRtncePZkXXRZpXjdC8jfGQTYqFHIhj8q5MqlzJo7tPNRaUWWGTZ1rFn4HQArqfMAE1ke87tNtKcngGyqeVowo09BWkxYBswCZsx+EtcAXOnHy0HhVe6UsRFDFhosPZZIpJsxNrmTJCxzHvZXB+VYYbyXKPR0ajIotJs0kbTjfCxP8SyBBoM3asBY+N7+1cUuLhd7Bc2TTRCMoHDiB8qy7o42zJPjFhZxGrEsys6qGt9lQeJJ5DWtTxWz1KlWUAAWLZmBIHeb/zrSSk/i4DTvGuEIk2hGw+rPytr41x4XERJNGMtu2qhjlVRmJJ1PEk2Fu8iojGYxEYRwgdwVaqPSftoIqYRTeQWknI+yeKR+f2j+z41lp4SyTvwi9ROOKP3fRu9CsH2Z0046KFEaKKUooXrHL5mA4FrHU2trz40K9ejwzel40/LOqC7cPIn8KYHGu1KzRRQMfJldyuhZi9/Em9cuA28JTkbsyDh3N+qe/wq8bU2BFiAcwyt99dD68j61R5+jmXrrSEtCb3kjOVwLG2h4Nc8da8jJpcvqX2me5h1WF43u4aEbTYxxZQxyqCSzdoqALmxvrz43ql9E2+Lf8WcSGwxalFF9A6axD93Mvma4ek/YOM2aEBxsk8ExZQrEhwEykq44MLMNb69wqjbPxrRSpJGbPGyup8VIYfMV6ODC8duXZ52p1PqpRSpIv3SnvBP/wAVZWQRiFBHGRqXQ/WLIx53LGw5e9UR52kYszG5431rQelxY5FwuJjNxiFZ0vxVHVJDHfmFdnI7s5HACs0jbWupHEzom+E28K5Qt66n4U3DOiOpkBKg9oLxI5gU2JFh3e2OABI449oA9w4H8/arRudii+0cPJwiSZQv+NjdM36ovUTuxtWHH4po5kZYTGQFjazFhqASB8OUNoKlMFOBjoosOLKk8RJP2IxKtl/WIFq6oR/Ts55TXqbDeNrYXrcPNHxzxSJ+8hX868iQrbQ8Rxr2P/GvI22ML1WJmQD4JpV/ddh+VccTpkW3ogky7Wht9pJh6dUx/IV6IbhXm/osmK7Ww3izr6GJxXoXaeJaNAy242N+40S7CPRjPT7iz12FTkI3b1ZwP/rWYK2lbxvhuphtqOrzmWN0TIpiZSLXLaqy66nvqnYjoYP9xi0PhNEyH3QsPkKa4E+TQuiTbDYrZsZlF3hLQBvvIuXLfxtlHpWQ9LG1BiNqzWN1itCv7A7X+YtWs9GWwsRs3BzRzZHbrTJGInD5gUUEC9je68CK89bQxLNI7P8AG7MzX4gkktf1NMDmlk4edHBKQQRoQQR4EcKZY3IpZ8KQz17gdodZhY5vvxRyW/WQN+dYp00bxGfGJAD2IEuRy6yTUn0XKPetO2c5XYsBvYjCw693YX8q88bfx/X4uaRSSHc2J5gWUH2ArNJ7r8Db4ObDyMrh0JVkIZWBsVYG4IPeCK9G4DbX0rA4fGZfjT62/JlBVj5Zla3mK84xryHH8zwr1TsbZUcOBjiIHVpEoYHhYKCxPzNGbHvjtHiltlZUMXtpcNh3xk5IjRwY4rANNIBljCniFJvc9wNtKwja+2ZcSxMhveSWU2H25SpY38kUDwAq19K2/Ax2I6uE/wDLQkrHbg7cGkt42sPDzqkqO/ieHhU6fCsONQXgeXI5y3DmHiudNLc+7+dXXdPbM2JmaGad+rSF2uz5RdStrsfAka87VTQcq2HE10bLbIx7irX8hZrm/iq10LHHI1FkLJLH7os2TEwx7Jwb4t7NJltEp17biyeZPE+ANYbLM80jPISzMSzMeJLG5JqX2zvDNiIIMO8heOEFgCLWLcFvzCroCfvHwqJdwo/q5o2RxrbHpDlklklvl2/+ocvQrjIPcPc0KCT2JClz5V11x7Kxkc0SyQsHR7lXXUMAStwfMGuusqosBpiSUnlbvp4mmmqkBi/9oWK7YQ8rTD5x1jdio8R8xXqfpA3YTH4GRMoMiK0kJ5iRQTYeDAFSPHwry7irAi3L+rUyS24ub6VsWBwbnBYiSFh3RzgSRk/tKy+lU9DqfOuvZ+1jFDiIeKz9UfJo5A4PsWFcWXUnxpWB2KRa/ICo6R8xvUhDqPOo1lsSKcgiaR0K7KJmlxLWEcQCXP33IAFuPA/OpfaLRwYtOrs/WzIy5ftHrMrsfIqb0zuFhyNhylbgnEljZSdFRAt7cNedDZeCadcMyLeV2ljX0lDnyF3vXTjfto55r32egAtq8zdJWAEW1cUBzkzj/wBxRJ+LGvSrTAef586x3fbcGXH46SeOWNRIyqqsG+yipxF/u3rj3KPZ17HPoqHRgQNr4W9h229+rew969CbVYNEwHdf21/Ks03P6H5sNiYcTJiIz1TlsiI7X0K2zMRbj3Vps0dhYniCKcnySuinNiKcixFReJYqxHcSPY2o8NPWtGVlkws1iD3EGvOm/eA6jaeLj5CZyv6rHOvyYV6DwNzwFY/027OZNpK4Gk0ETE/4kvEf9C1DKizPYRrTzHkOJ0/kKSYcvHWk9eQbi47teHdSLPQvSdt0bP2PFhl/STRRwDwREUSt+A/arABiLMO48qsG9m+8m0vo5mFjDAsTMSO29yXktyv2faqvK1yLUdC7LHu5hxLi8Oh4PNED5F1vWtdNG/f0eEYHDn6yVQZSOKxHgngW5+HnWN7tbWXDYmGWQFhE6uVBsSF10rl2ztmTGYmWeU3eVix7gPsqPACwHlTYkNaDVjc93IUUT5jc8B+NMhNbGupwAthemAsNeuyFLRSN35Yx66t8rVwwfCL/ANc6fkxlokUcWJf1Y6X8lArXHJRbk/p/oiSb4OeU2sO/jTaISSx5nTyoZcz2/q1PysBWZYwV/q9FSDLQoHR633MiCbOwiqLAYaDh4xqT8yamagNy9vrjcDFMEMdxkZLAAPH2Gy2+zcaeFToNTNO3ZSAaZlNOmmpV0pIAr2/EV5c3/wBhLhdqYiJRZc5kXuEcgEigDwzW9K9RDhWH9OuxiuMhxA+GWPIR/iiN9f2ZB7UyTLfooIuNDfnwolwpGpI8OJo2Y/y/jXRCC1hYsTwAFz5AUAT25SYZMSr44nq1FwBmsX0sWy6gDU1uL7vYKYKXw6urgEExBtCLi5IuONYjsXYMz4iJHw8wUuua8Unw3ufs91ehsHMbAZJB5xuB+Fcub4uDrwP2shV2LNggI9lwYcQsSzpKXXKxtdhY6qQBpytTO0BtCFxKmHw0zKpXLGZAygkFgqsRe+UcNeFW3Ucj7Vz4lWCkqCzWOUA8Ta4BNuyPGtFkmlRLwwbtmabz9Iaxkx2H0huyyR6qjXOkjHuF9NKh8TvrinIyJGgBHaSEXtwNypPEU9vNuLtSTGPiIcLlEioXVXja7hAHPxa3I7vSuD/hGNh1mw0id5EbL8wtjXSo4p/tr+TmcpwfDLzsDf8AndQGMLkcR2lPr2ifepv/APtV/vYv3XB/ECsJ25i5JJQO1oLBQr3uT3r3WpeC3T2hP+jgxLX5kOo92sKmSV0SmzRNr7zQPM5QOoJvqBbx1B770xs/bETvlDC/dzqBwXQ5tKX40SMf+bNf5Lmq37udCZgcSSzqZFNwEj7HkdQTT3US4tlk2PiEF7yILcmYA8By421qt7+7o/8AFZl6vEBVjQEZLSASFmBzAEEXFvaofph2f1ciXA/Qk3TW9mYcDz4VK9B+EC7McgdpsS2p0uAiAfiaz3c0b+m1GzPdo9D2PTWLqph/hfIfZ7fjVT2nuxi8Mfr8PKniUJX0Ydk+9eq/o5J+H1ANvenFwDf1/vVcEKzyWmEY9mxzXtlI1B4Wy8b35V2zbp4uGzyYeZVPBjE4GvppWyb/AG0MJh50WSHDyTNdiyraSMgixZ1IINzfjfSqWvSZicJIwjySRk2yyZ2sOVmz3qJN+C4RTT3WUfamypIHyyjK2UNa4NgRzyk2PhyrhTNbQetanhekPAYolcdgk14sqq48eQYelVveba2FbLHgoEiiQk5ioMrMSb3c3bJbgt6UXJumv8F5IxXMXa/krWFiCgkkFj48BTE0h50J5Lkj/Y0wFLGwHtWjMUdcktkA7x8rU1h1Ja51NODCEtdtBawvx7qfYBeFz40+w6FJZRpxPH+FcsrUch10/rupom9MAs3jQpJcUKkZ6V6GsXG2zQqF2ZJH6zMAArtlbKvetiDfvJq+IddazXoRZPoLZHuWlZpFuAUYAKotxsVVTfxrR7eP51tnd5JP7kw6Q6aQwpYOlJYVgWMq1Yh/aCxTmbCpYhFjkcNyLMwUgeICL+9W0SNYnxqA3+3bXH4CWIKGkVeshPMSKLi36wuvrVEnluYWFd+xsWUHZJV1OZSOP9aVKbJ3FxWMIyp1cfOSS6r+yOLeg9an9pdETwpngxKu4+y6dXmPcDmPzrnefHCVNm8cGScbSJDYPTfisIAk8azp3hjG/wCan2FXnAdPOzXsJhNASL9pM494yT8q894wFXKspVlNmDcQRxHhUhujs4YnaGFiIuHniU+K5wW/yg1q/sY9cM9ajG6AhWIIBGh4HUUBtBeYI8xT44+lFMmZSBz/AI0hhLiFPOlCQUooO4e1J6sdw9hQAVh3D2o6MAcqVQAmiJ8/Y0uhagCC29u3hsYQcRC0hAygjMul720YUnZGzY8DD1WEw7hMxbKGGhNr6knuFRW9PRdBjZGlWSWGVjdmWRyGNrXKlrDhytVN2h0O4iAZsPiMQW0/RSkN4nVhSdLkq21V8F32xvRjYriLBSuf8MbSfPsr864tj7RxeISSTHR4uHKSEw6REdYAt75kU2ubrYtWZYnH7XwJK58W4HNpJFbzFiyGuWDfXbt/q5MQfBrSfilUQaFN0dwxdfiZYZcZNLe0boyhCxLERgarYWW5J4eJqCXoc+klGcfREysWjD9fIWLdkXPZUAeJPLxq97i4XaEuHjm2hic/WJm6jqI0KE6DM41JHcAKsD7LIu2cnQ2BGgHPgdTWLUl0dMXCSp8GN7R6F3W/UYhD4OhX5qSD7VGYbodxLN9dPFGt7dkNI3oDYfOtrJBAIt5cLd16YOFA1ys3dkUt+FYSy5f2s3WHF5Mp3o6GIsLgvpOHlecpZpA4UDq+DMoXW6niCTpfurODJbhp4CvUGzSWWSKSGRY2uBnXRg4IdbDUc+OmtecN6dgvg8TLHlcJGxyuyMLxknITcd3Ou+Dbimzz5qptIh5H1ppnpJ14XP8AV6azVVioWz00z91JJvQtUjE0KOhSoZ6K6JdnKMDE3AtnOqi+sjEEHuIy6GtIRdKoXRVDl2dh7m90B9ySPlYVf460ly2SgK2pFKamyvPupw1myjmlg1ozgkIN79rjqR7WOlLJ1qqb3dJGE2dHdn62RrhIoyCzW5n7q30zeGl9aYuiD3mxv0acwJdnNii8yCLgnu8TVb2jsnaDOrlRKo16uNhcejWzVSMVvjiJsZJi2sHc6DkqiwVB4AAVe9yd/jisSkMqZWKsQwNwcovYjkdK8jJppQk5JWj28WrhOKjdS/uRe8G60m0F+pgcYlSubMvVjIbizM1lPeNb6GuvdroYxEUiTS4rqHQhl6gZnU/rtYA+hrSpiVIdOJ0tybw86Em1xluKrHm2R22ZZMPqS3UWDY2bqxndpCOzmYKGNubZABfXkBXfVM2bvKInsx7J4938qti4oOhMZBJU5eFr209L124siyRtM4c2KWOXK4H70VYnPv5tOOXqcVIYpR9nKihrfdIX1t3VIx764sjWVvSw/AV0KJyuRrQOtKvWKY7eHEvxmk9HYfgahJpnb4mY/rMT+NDiCkehVlBNgQT3X1pVeesHjZcPIsuHcpIvA8QRzVhwZT3Gtb3L36j2guRwIsSgu8V9GHN4ifiXvHEc+RMtFJ2WqhRUKQxMkCt8QB8xekDCqOCgelO0dqAErRE0OqH+xojF5+5pgLtQNC9JY0gF2pLxhgQ2oOhB1BHiOdAPR5qAKBvJ0K4DFvnizYZjfOIQuRr88h0U/q28qou+PQKcNhWlwcsk7pq8bKoYx21KZeLDjbmL210O07Y25FhYnklYAIpY620A591ZLJ/aPsdMDpyP0i2nf+h0p8gYlSanN79twYzENNBh/o2fV0EnWKXJuWXsLlvzGoveoLNTAFChehQB6n6NcBk2ZhSecKN7i/51blFRG5pB2dhcosDBEQPAqLV07T2/hcL/ANpnih8JJFU+xN6ufEmiVyrO2SuZAwBuRl468u/0qGi6SdlPoMbB+0+T5sAKz3pa6UkeM4PASBxIv180bArkP90jDjcfEe7TmbSMgOkXpSnxMzw4KVkw4BQutgZjwZg3EJyFrXGp41Q8ZizNJnbSyRoBe9ljjWNQPRb+tMHSgKdCHA1dWxtqnDYmKYf3bhiO9eDD90muEtSbUpK1Q4unaPRkc1le5BTPHNAf8EnEejBreDCoQzZQddLnv8udVTc7eCZsKFlfMI7RRLlFwii4F7XNix1NWvZ+xzN2pvh5IOHr314OXHU3E+kxSTgpvyQuL2jI1xBG0p71+EebHT2p/ZG8+MwvGORO+xDr6r/KrzhsIqgAAADgAKYxeBDX0pxjt6FLKpcNcEXiNtYbaoSLGxL2iFSeM5WjY8CQb21tpfnwqv7x7s4nZZvKeuw17CYCzJ3CUfnTmOwuWQqNLi+neCP41pOE3hVtnGeVesyIVkQAEsy9lhZtNdDr316WmyyfDZ5Ws08Y1KKoxGfeGG9gwPkQa5229HVp3FweDxmMxZmwigLH1gSRBZQZLXUg24G2lVfb+POCxcgwoSNQV+wjfYXRQwPM8fGurdaujicEnViF24h+EZvK5/AU9DtGVXV4opRIpDIyI4YHvBArb9wtoHE7PgmkQK7qb2ULmsxUNYDmADVgadgQO+/yFOyaMvw3SNtp1Aj2cWNgM7QzKD4kXA9jTp2rvPN8OHih81jH+t2NaY8pAJ7gaiNqbxmDCNiCgOUjs5rXXMATe3G1z6UhlKO7W8k4+sxyQg/dK3H/AE4x+NaBsPZ8sUCJPIJJFFmZc9mN+P1jM3ufbhWSt/aOPLBD/rn/APOm2/tGyfZwSeszfklKhm4KLUbAHjWEYn+0JivsYWAebyN/CozE9Pu0m+FcOnlGzH/M5HyooD0MWUfat60gyqeZPlevMWL6Xtqy/wDicn6kcSfgt6gNobzYzEfpsTM47mlcj929vlToD07tjfnBYO/WzRoe4uC37q3Y+1Z7t/p9QXXCozn7x+rX53Y+wrEaBooRObxb5YrHH6+Ts3uI17KDxtxJ8STUFeksaIUAKNIo6MRmgYmhS+qNCgD03trFPDu7G0TtGwwmHsyMVYfVLwI1FecZJC1mYlmJuWJuT5k8aFCmJiQaSv50KFMQo8aKioUwAKMUKFIC6biDsn9Y/gK1XZvwihQrx8vzGe/i+TH+hKX0pCUKFJEFR2p+nb9X86mt3f8Au/GjlY6cv0f8hQoVrp/jJ1fyvwRPRyPrMV/6C/6xWW77a4w+n/xrQoV6fg8RHp3ZiBYIgoAAjjAAFgBlGgFOue2v7X5UVCkMcfgfKqxvb/3S/wCq34NQoUDPLfKiShQoA6n5eQpqQUKFNiQytKFChSGKpDUKFMBs05EKFCl5GO0KFCqJDoUKFAH/2Q==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485" name="Title 1"/>
          <p:cNvSpPr txBox="1">
            <a:spLocks/>
          </p:cNvSpPr>
          <p:nvPr/>
        </p:nvSpPr>
        <p:spPr bwMode="auto">
          <a:xfrm>
            <a:off x="439738" y="312738"/>
            <a:ext cx="81454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TW" sz="3200">
                <a:solidFill>
                  <a:srgbClr val="2B96C9"/>
                </a:solidFill>
              </a:rPr>
              <a:t>SharePort Mobile: Easy File Sharing</a:t>
            </a:r>
          </a:p>
        </p:txBody>
      </p:sp>
      <p:grpSp>
        <p:nvGrpSpPr>
          <p:cNvPr id="20486" name="群組 3"/>
          <p:cNvGrpSpPr>
            <a:grpSpLocks/>
          </p:cNvGrpSpPr>
          <p:nvPr/>
        </p:nvGrpSpPr>
        <p:grpSpPr bwMode="auto">
          <a:xfrm>
            <a:off x="638175" y="4198938"/>
            <a:ext cx="7947025" cy="1809750"/>
            <a:chOff x="638504" y="3828567"/>
            <a:chExt cx="8319967" cy="1894705"/>
          </a:xfrm>
        </p:grpSpPr>
        <p:pic>
          <p:nvPicPr>
            <p:cNvPr id="20487" name="Picture 9" descr="https://encrypted-tbn1.google.com/images?q=tbn:ANd9GcSpyokB2UoUAMCKWAwrr30tkepZXbusfZsyqRwrh8i6z6Kq-VW6MQ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2694" y="3828568"/>
              <a:ext cx="2560437" cy="1869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Picture 13" descr="https://encrypted-tbn1.google.com/images?q=tbn:ANd9GcQQ0GVDk6kbWf6HlHjeRbSPOWm2x6W_qq2oGTuzy783XfHqQQRxI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504" y="3828568"/>
              <a:ext cx="2809546" cy="1869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Picture 9" descr="D:\Faye\Project\PRODUCT\DIR-505_201204\Sales Pitch Deck\Image\Capture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1" t="5211" r="19287" b="5211"/>
            <a:stretch>
              <a:fillRect/>
            </a:stretch>
          </p:blipFill>
          <p:spPr bwMode="auto">
            <a:xfrm>
              <a:off x="6428869" y="3828567"/>
              <a:ext cx="2529602" cy="1894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39738" y="366713"/>
            <a:ext cx="8145462" cy="485775"/>
          </a:xfrm>
        </p:spPr>
        <p:txBody>
          <a:bodyPr/>
          <a:lstStyle/>
          <a:p>
            <a:r>
              <a:rPr lang="en-US" altLang="zh-TW" sz="3200" smtClean="0">
                <a:ea typeface="ＭＳ Ｐゴシック" pitchFamily="34" charset="-128"/>
              </a:rPr>
              <a:t>SharePort Mobile: Easy File Sharing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sz="half" idx="2"/>
          </p:nvPr>
        </p:nvSpPr>
        <p:spPr>
          <a:xfrm>
            <a:off x="420688" y="1489075"/>
            <a:ext cx="8529637" cy="3019425"/>
          </a:xfrm>
        </p:spPr>
        <p:txBody>
          <a:bodyPr/>
          <a:lstStyle/>
          <a:p>
            <a:pPr>
              <a:buClr>
                <a:srgbClr val="2B96C9"/>
              </a:buClr>
              <a:buFont typeface="Arial" pitchFamily="34" charset="0"/>
              <a:buChar char="•"/>
              <a:defRPr/>
            </a:pPr>
            <a:r>
              <a:rPr lang="en-US" altLang="zh-TW" sz="2000" kern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Back up travel photos and videos taken with your mobile device to your shared storage space</a:t>
            </a:r>
          </a:p>
          <a:p>
            <a:pPr>
              <a:buClr>
                <a:srgbClr val="2B96C9"/>
              </a:buClr>
              <a:buFont typeface="Arial" pitchFamily="34" charset="0"/>
              <a:buChar char="•"/>
              <a:defRPr/>
            </a:pPr>
            <a:r>
              <a:rPr lang="en-US" altLang="zh-TW" sz="2000" kern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Share your travel photos and videos with your friends</a:t>
            </a:r>
          </a:p>
          <a:p>
            <a:pPr>
              <a:buClr>
                <a:srgbClr val="2B96C9"/>
              </a:buClr>
              <a:buFont typeface="Arial" pitchFamily="34" charset="0"/>
              <a:buChar char="•"/>
              <a:defRPr/>
            </a:pPr>
            <a:r>
              <a:rPr lang="en-US" altLang="zh-TW" sz="2000" kern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Easy access to your digital media library wherever you </a:t>
            </a:r>
            <a:r>
              <a:rPr lang="en-US" altLang="zh-TW" sz="20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are </a:t>
            </a:r>
          </a:p>
          <a:p>
            <a:pPr>
              <a:buClr>
                <a:srgbClr val="2B96C9"/>
              </a:buClr>
              <a:buFont typeface="Arial" pitchFamily="34" charset="0"/>
              <a:buChar char="•"/>
              <a:defRPr/>
            </a:pPr>
            <a:r>
              <a:rPr lang="en-US" altLang="zh-TW" sz="20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Stream files directly from the DIR-505 to save storage space on your </a:t>
            </a:r>
            <a:br>
              <a:rPr lang="en-US" altLang="zh-TW" sz="20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</a:br>
            <a:r>
              <a:rPr lang="en-US" altLang="zh-TW" sz="20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   mobile device</a:t>
            </a:r>
            <a:endParaRPr lang="en-US" altLang="zh-TW" sz="2000" kern="1200" dirty="0">
              <a:solidFill>
                <a:schemeClr val="tx1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21508" name="矩形 2"/>
          <p:cNvSpPr>
            <a:spLocks noChangeArrowheads="1"/>
          </p:cNvSpPr>
          <p:nvPr/>
        </p:nvSpPr>
        <p:spPr bwMode="auto">
          <a:xfrm>
            <a:off x="361950" y="1012825"/>
            <a:ext cx="5826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7800" indent="-177800" eaLnBrk="0" hangingPunct="0">
              <a:spcBef>
                <a:spcPct val="20000"/>
              </a:spcBef>
              <a:spcAft>
                <a:spcPts val="200"/>
              </a:spcAft>
              <a:buClr>
                <a:srgbClr val="0087A9"/>
              </a:buClr>
              <a:buSzPct val="90000"/>
              <a:buFont typeface="Wingdings" pitchFamily="2" charset="2"/>
              <a:buChar char="u"/>
            </a:pPr>
            <a:r>
              <a:rPr lang="en-US" altLang="zh-TW" sz="2400" b="1"/>
              <a:t> When Away</a:t>
            </a:r>
            <a:endParaRPr lang="zh-TW" altLang="en-US" sz="2400" b="1"/>
          </a:p>
        </p:txBody>
      </p:sp>
      <p:sp>
        <p:nvSpPr>
          <p:cNvPr id="21509" name="Rectangle 19"/>
          <p:cNvSpPr>
            <a:spLocks/>
          </p:cNvSpPr>
          <p:nvPr/>
        </p:nvSpPr>
        <p:spPr bwMode="auto">
          <a:xfrm>
            <a:off x="5303838" y="5672138"/>
            <a:ext cx="14287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 sz="800">
                <a:latin typeface="Calibri" pitchFamily="34" charset="0"/>
                <a:sym typeface="Stone Sans ITC TT-SemiIta"/>
              </a:rPr>
              <a:t>PCs &amp;  Laptop</a:t>
            </a:r>
          </a:p>
        </p:txBody>
      </p:sp>
      <p:sp>
        <p:nvSpPr>
          <p:cNvPr id="21510" name="Rectangle 18"/>
          <p:cNvSpPr>
            <a:spLocks/>
          </p:cNvSpPr>
          <p:nvPr/>
        </p:nvSpPr>
        <p:spPr bwMode="auto">
          <a:xfrm>
            <a:off x="7332663" y="5780088"/>
            <a:ext cx="1617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 sz="800">
                <a:latin typeface="Calibri" pitchFamily="34" charset="0"/>
                <a:sym typeface="Stone Sans ITC TT-SemiIta"/>
              </a:rPr>
              <a:t>TVs &amp; Gaming Counsels &amp; Media Devices</a:t>
            </a:r>
          </a:p>
        </p:txBody>
      </p:sp>
      <p:sp>
        <p:nvSpPr>
          <p:cNvPr id="21511" name="Rectangle 19"/>
          <p:cNvSpPr>
            <a:spLocks/>
          </p:cNvSpPr>
          <p:nvPr/>
        </p:nvSpPr>
        <p:spPr bwMode="auto">
          <a:xfrm>
            <a:off x="7094538" y="3724275"/>
            <a:ext cx="14287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 sz="800">
                <a:latin typeface="Calibri" pitchFamily="34" charset="0"/>
                <a:sym typeface="Stone Sans ITC TT-SemiIta"/>
              </a:rPr>
              <a:t>Iphone/ Ipad</a:t>
            </a:r>
          </a:p>
        </p:txBody>
      </p:sp>
      <p:pic>
        <p:nvPicPr>
          <p:cNvPr id="2151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3343275"/>
            <a:ext cx="2071687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http://i1-news.softpedia-static.com/images/news2/Installing-a-Linux-distro-to-an-USB-drive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29361">
            <a:off x="1535113" y="5075238"/>
            <a:ext cx="7032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向下箭號 26"/>
          <p:cNvSpPr/>
          <p:nvPr/>
        </p:nvSpPr>
        <p:spPr>
          <a:xfrm rot="10800000">
            <a:off x="2068513" y="4937125"/>
            <a:ext cx="315912" cy="395288"/>
          </a:xfrm>
          <a:prstGeom prst="downArrow">
            <a:avLst/>
          </a:prstGeom>
          <a:solidFill>
            <a:srgbClr val="FFC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000" b="1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21515" name="Picture 23" descr="D:\Faye\Material\Stock\free\icon\fold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4244975"/>
            <a:ext cx="1087437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6" name="群組 2"/>
          <p:cNvGrpSpPr>
            <a:grpSpLocks/>
          </p:cNvGrpSpPr>
          <p:nvPr/>
        </p:nvGrpSpPr>
        <p:grpSpPr bwMode="auto">
          <a:xfrm>
            <a:off x="5232400" y="3692525"/>
            <a:ext cx="3527425" cy="1995488"/>
            <a:chOff x="4659533" y="3657163"/>
            <a:chExt cx="3935347" cy="2225080"/>
          </a:xfrm>
        </p:grpSpPr>
        <p:pic>
          <p:nvPicPr>
            <p:cNvPr id="21518" name="Picture 17" descr="laptop-studio-15-edge-to-edge-design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533" y="4834228"/>
              <a:ext cx="1580208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9" name="Picture 16" descr="samsung_3d_plasm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6991" y="4689632"/>
              <a:ext cx="1857889" cy="1192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20" name="群組 2"/>
            <p:cNvGrpSpPr>
              <a:grpSpLocks/>
            </p:cNvGrpSpPr>
            <p:nvPr/>
          </p:nvGrpSpPr>
          <p:grpSpPr bwMode="auto">
            <a:xfrm>
              <a:off x="5730947" y="3657163"/>
              <a:ext cx="1073150" cy="1628775"/>
              <a:chOff x="2778056" y="2093732"/>
              <a:chExt cx="2326505" cy="3286651"/>
            </a:xfrm>
          </p:grpSpPr>
          <p:pic>
            <p:nvPicPr>
              <p:cNvPr id="21521" name="Picture 2" descr="https://encrypted-tbn3.google.com/images?q=tbn:ANd9GcQee2GkDvW2apCxnY0FvBiNx70QvG8Bj8nwXi58w0zU1GH3XxHs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8056" y="2093732"/>
                <a:ext cx="2326505" cy="3286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215965" y="2558083"/>
                <a:ext cx="1332329" cy="200028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/>
            </p:spPr>
          </p:pic>
        </p:grpSp>
      </p:grpSp>
      <p:sp>
        <p:nvSpPr>
          <p:cNvPr id="30" name="向下箭號 29"/>
          <p:cNvSpPr/>
          <p:nvPr/>
        </p:nvSpPr>
        <p:spPr>
          <a:xfrm rot="16200000">
            <a:off x="4281488" y="4333875"/>
            <a:ext cx="498475" cy="847725"/>
          </a:xfrm>
          <a:prstGeom prst="downArrow">
            <a:avLst/>
          </a:prstGeom>
          <a:solidFill>
            <a:srgbClr val="9ED1E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000" b="1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圓角矩形 28"/>
          <p:cNvSpPr/>
          <p:nvPr/>
        </p:nvSpPr>
        <p:spPr>
          <a:xfrm>
            <a:off x="569913" y="3598863"/>
            <a:ext cx="3897312" cy="2352675"/>
          </a:xfrm>
          <a:prstGeom prst="roundRect">
            <a:avLst/>
          </a:prstGeom>
          <a:solidFill>
            <a:srgbClr val="ADD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600" b="1">
              <a:solidFill>
                <a:srgbClr val="1A5B7C"/>
              </a:solidFill>
              <a:ea typeface="ＭＳ Ｐゴシック" pitchFamily="34" charset="-128"/>
            </a:endParaRPr>
          </a:p>
        </p:txBody>
      </p:sp>
      <p:sp>
        <p:nvSpPr>
          <p:cNvPr id="22531" name="標題 1"/>
          <p:cNvSpPr>
            <a:spLocks noGrp="1"/>
          </p:cNvSpPr>
          <p:nvPr>
            <p:ph type="title"/>
          </p:nvPr>
        </p:nvSpPr>
        <p:spPr>
          <a:xfrm>
            <a:off x="439738" y="398463"/>
            <a:ext cx="8145462" cy="536575"/>
          </a:xfrm>
        </p:spPr>
        <p:txBody>
          <a:bodyPr/>
          <a:lstStyle/>
          <a:p>
            <a:r>
              <a:rPr lang="en-US" altLang="zh-TW" sz="3200" smtClean="0">
                <a:ea typeface="ＭＳ Ｐゴシック" pitchFamily="34" charset="-128"/>
              </a:rPr>
              <a:t>Home and Travel Friendly Design</a:t>
            </a:r>
            <a:endParaRPr lang="zh-TW" altLang="en-US" sz="3200" smtClean="0">
              <a:ea typeface="ＭＳ Ｐゴシック" pitchFamily="34" charset="-128"/>
            </a:endParaRPr>
          </a:p>
        </p:txBody>
      </p:sp>
      <p:sp>
        <p:nvSpPr>
          <p:cNvPr id="20484" name="內容版面配置區 2"/>
          <p:cNvSpPr>
            <a:spLocks noGrp="1"/>
          </p:cNvSpPr>
          <p:nvPr>
            <p:ph idx="1"/>
          </p:nvPr>
        </p:nvSpPr>
        <p:spPr>
          <a:xfrm>
            <a:off x="511175" y="1470025"/>
            <a:ext cx="8105775" cy="2339975"/>
          </a:xfrm>
        </p:spPr>
        <p:txBody>
          <a:bodyPr/>
          <a:lstStyle/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7A9"/>
              </a:buClr>
              <a:defRPr/>
            </a:pPr>
            <a:r>
              <a:rPr lang="en-US" altLang="zh-TW" sz="20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Innovative </a:t>
            </a:r>
            <a:r>
              <a:rPr lang="en-US" altLang="zh-TW" sz="2000" kern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one-piece design does away with unnecessary cables for a clean installation; just plug it in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7A9"/>
              </a:buClr>
              <a:defRPr/>
            </a:pPr>
            <a:r>
              <a:rPr lang="en-US" altLang="zh-TW" sz="2000" kern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Pluggable design doesn’t block nearby outlets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7A9"/>
              </a:buClr>
              <a:defRPr/>
            </a:pPr>
            <a:r>
              <a:rPr lang="en-US" altLang="zh-TW" sz="2000" kern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Blends into your home’s environment, giving you functionality without getting in the way</a:t>
            </a:r>
          </a:p>
        </p:txBody>
      </p:sp>
      <p:sp>
        <p:nvSpPr>
          <p:cNvPr id="22533" name="AutoShape 8" descr="data:image/jpeg;base64,/9j/4AAQSkZJRgABAQAAAQABAAD/2wCEAAkGBhQRERQUExQVFBUWFBgYFRcYFRcVGBgXFRQaFxQUFBQYGyYeFxkkGhcXIDAgJCcpLSwsFx4xNTEqNSYrLCkBCQoKDgwOGg8PGCwfHyQpKSkpLCwpLSwsLSwsLCkpLCksKSwtLCwsLCkpLCwsKSkpNS8pKSwpLCwsKSwpKSwpKf/AABEIAMYA/gMBIgACEQEDEQH/xAAcAAEAAgMBAQEAAAAAAAAAAAAABQYDBAcCCAH/xABREAABAwIDAwcDDgsGBgMAAAABAAIDBBEFEiEGMUEHEyJRYXGBMpGhFBY1QlJyc3SUsbPB0dIVIyRTVJKTstPh8BczYsLD8SU0Q4KDtESEov/EABkBAQADAQEAAAAAAAAAAAAAAAABAgMEBf/EACoRAAICAQQBAwMEAwAAAAAAAAABAhEDBBIhMUETUXEiYbEygaHhBRSR/9oADAMBAAIRAxEAPwDuCIiAIiIAiIgCIiAIiIAiIgCIorGseFOPILzbuHi7r7EJSbdIlUVMouUuIuyzMMYvbMDnA98LAgedTW020TKWldPcO6P4uxvmJHRy233086LkmUXHs26/F2RaHU9Qtp75xIDR2kqNj2oz+S6m8agOPjzYcPSuS7VYmaJjJKsNqa2dvORwydKGnYdBI+PdJITcBp0FjvtrTZ+UPEHm/qydvUGPMTR2BkdgB4K9Izs+jXbQu91TftJD/prz65He6p/15f4a+b/X1X/ptV8ok+8vz181/wCm1XyiX7yULPpH1yO91T/rS/w1+euV3uqf9aX+Evm/18V/6bV/KJfvJ6+K/wDTav5RL95KFn0h65j7qn/Wl/hLFNtE42tLA3uLzf8AWhK+dPXxX/ptX8ol+8v3181/6bVfKJfvJQPob8PSfn4fO7+CvcO0jmEl81O8W3GURkdoLo2g+JXzuNu6/wDTar9vJ95ZYOUXEWG4rZz76QvHiH3BQg+maHHmSENN2Od5NyC1/vJGktf4FSS4HsrtB+E3GLoU9dYvjfGObjqcgzFk0bdBKALh4HDs163sPtA6rpryaSxOMco45m8T3hQ0WTLCiIqkhERAEREAREQBERAEREAREQBERAFDY64c04kA9I6FTKhdoB+Kf2O+q6Fo9nLsWpg1wdaweLgeJCruO43NHFHT3vHG8yRm+7NJGMncCCR74q1bStsIh1Rgnx1+tVLa2K9OHDeHtB7i4H5wFRdnfLlIjuVyqL8WqL+15pg7AIWH5yT4qn3Vn5UXf8Wq/fs+hjVWutjy2erpdebr8ugJLC8HlqM3Nsc/La4Y0vIvuJA3DTet71m1X5mb9i9V9FNgk8SwOanaHSMewE2GdjmXNr6X3/7KPuvCXUA93S68XS6AnNi6ox4jRuG8VMPmdIGkeYlfQ+yMXN4jiUY3F0MgHa4PB+YL5w2WP5dSfGoPpmr6S2f9lsR+Dp/9RAW5ERULhERAEREAREQBERAEREAREQBERAFB4jUsfzjL3uRw00FjqpWsqMjCfN3ncqlUVQaCf68VDZpCN8lT2ud+P0/rqVe2jaPUb+9v74UjjNTnlJUXtK/8kPa5g/8A2FSzt8Ir/KNSmTGKpoyi723L5GxtAEUe8uUE/BekWiWB1jYES6OP+HTXVSXKx7K1Xwg+ijXmg5K6+aNkjYmBr2hzc0sbXWIuCWk3FxrqtnJR7PLI2fBiwOJfB0c1xzwJ6PULXJJuLb9FqzwtbEyQPa4u9oCbi2++n9X0urNFyWysz+qXiJwYXtDAJRlbYEuc02GrgAOPZpeAw3ZKoqJJI4mtcYnFrzmDRdpIsCd/kk9yKV9F/TlSddmlTOD3tbo3M4DMToLm1zpuW42gBLRzkIzOt/eaNF3Xc420HRv/ANzVKHkvrvzbf2jVAjBpjUCnDCZi8MDBYkuO4A3sb3Gt7KeSHFrtGTEIBFl6TJMzcxyPzZf8LtN61PVA9z6f5K5nkXxPjFGP/PF95Q202wdZh7WOqYw1rzZrmva8ZrXyktJsba677HqUWVIX1QPc+n+S2KFolkay7WZjbM91mt7XG2gU9gPJZiFbC2eGEGN18pdIxmaxsSGuN7XBF+xbtTyLYpGxzjA0hoJIbNG5xA35W5rk9gSyaNXDcJEGIUbRNDNeogOaJ5eB+PYLG4Gq63jGJCPEqmz+k8svY2sI2kakcSXehcP2M/56m+MwfTsVyx2vLcTrXX/+VKPBryAPnVcj4NsEbkdlwfGpNOkXDqcb+Y71aYJg9oI/rsXKtkMVDxr5rroWB1N7t8fEfy+ZUizTNCiXREVznCIiAIiIAiIgCIiAIiIAiL8JtqUBB7Q1ntRwFzu3ncPN8659jtcbkA6elWjFqve6x6TidbbuHFUHGasOceKzZ2440iPfOXOWLa19qdjeuRt/A/7LNSR3Kidqaq8zY7iwaD4mRqIvJkTyseytV8J/pMXa9iZXPgaWxtmeGtBa4jotDG5XAE8TmF9dwXFOVf2Vqvhf9Nik8C5QpCzm2wkuEYzZZgzMGWGgI7ja65dbDI5QljjdXfKX54PLZ0nlIlyU0jixkU7Y3kBljYc3o8anK4OvYix8yrHIVs1BVQVLpQ4ubMwNIe9m9hJ8khVPaDbpxZJCYMj3tsSZA+wcNToNTY9a2OSzlAkw7no2wCdsha+3Oc24Ob0dCWkEHMNOzep0ccq3PIqt8K7/ABwWi5LydF2VjgqqjmXtsXxSSZGVFRnhMcojMNQHPtnIcDoBx01BVIq6BtPtSyOIWa2eHKCSd8LSdT2kqcw3lFMMzpG0E8jy0tbzle2XIxz85ZFmZcNLrHW56IF7Cy53XbbSPxX8IGNoeJmv5u922jAYGF3Hottm69V6HTEpSkmrOt7TbR1EcoDGOPSIcBluDwzAkWChOVutfLhcJcDb1U2x/wDFLu8b+Zen8pUchjeMMaRcvdapiJdnYT+MOS97uB1VQ2/25dVRR03MyRtY8SfjJmzO0a5rGtLGNAFnOJJzOJtc6LztPpZ48m6T4V/Lvnn48GuTLvgopU+P2r2+fJYK7G5WYPhkTXPZC8ETmM5XFrSS2PNwBufMt/YLEJKaufBFLztM6EvcA8vax2hZYnyXa2IG+/ZpVNm9sH+pWwGmEzY+j5YbcauF2uGhGut1uu20dTxPMdEI9L351hG8NBOUXcLkL1Fto53dlR2O/wCfpvjMH/sMU7tbJbEaz41N9K5QOxn/AD1N8Zg+nYpfa9pOI12hs2rmJPVeV1rrGfR16d1IlMDxZ0bgQbartGxmKCch242IcO22hHp8y+fcPJuF2fkuiOe50GU+J7O1Ywfg68yuNnS0RFsecEREAREQBERAEREAREQBaOMT5YyBvcco8d/out5V/H6i77cGt9J1PosoZaKtlS2jrbCypEvSKmsdqMzyo6ng1usztXCP0R5W36lUq+lc4tqT5Msr4mDsgMRcfPJb/tKtGPSZYXHjbSy2eULCG0lPhNNoHxxyGQX1zvML3k97y5WRST6RRuVf2Vq/hT9GxSlFyPucIhJW08UsjWO5stkcW84AWNc8DKHEEaKK5WPZWr+FP7jF0CWeAzRvdzlgKXnWhwDXSCNoiOW2YgC17Hhw47HCimYpyVmOGeSKsgndAx0j42tewljPLLC4WdYaqP2I5PJcT5xzJI4mRkAueCbudcgNa3sG/tCukssDYass5zpUlSIQ5wIY0sOcWAuPH+aw8iznCKcjdzrbi3HJoc19PMtcOPfLaY58npwcjF/YHL+lw/s3qkT7HTNxD1BdhlMjYwQTkOYAtde1wMpB3XX0I2ocARlJvxvqOrv49V1yaqaH7Sxh40M0QI1GnMt7VpqNP6UNyMdNqfVntZkqORB8bbyVkDRnLf7uV1yBc+SCbKu7VbAPooWziaOeN0nNktbIwteWF7QWvaLgtB1HUu30FHHIZQWujcx7shDrnKAAHDeBe50OqqHLPh8cdBGW5i41TQXONyQIpRqBYcBuC8/BKUsKlP8AVfXivez0MiSk0uvf+v7Kls3yRS1dMyoM8UTZLljXNc51rkAm2guRu1UhNyGTZXFlVC5zRcNLJGXNtBcjS/WrRsYJThtKBe3N6W32zOU3FHKy9s272wPoC1fqf7UMCg3Fq93hce/Ry+tj9CWRzW5Oq/c4XsUPy+l+MwfTsV95TJovwhLDStDSb8+8b3SOeXPue9wHgqHsV7IU3xmD/wBhi6HSUEc+I1U2YOa+plc08MnOHKQeq2qrk6O7T/qbMGzGytiC7Udq6bg9DzVi3S25alNSZzliGUDiRcnv6lJYfUHpNeAHsNndR6nDsIVFGjonNst0MmZoPWF7Wjg77x9mY2/rvut5aHE+GEREICIiAIiIAiIgCIiAx1E4Y0uO4D/YKmYpU9FxO83J8VK4xiOd2RvktOp63fYFV8fqejZVbOjHErNR0nLI2Oy8RC6zuCg3ZD4pK0SRZvJEgc7uZ0reOUDxUNtLtAauojcTexdr74t+xbW1jASy7so14X8FW6cN51gbc66k96p5Dqj3yr+ytX8Mf3GLPT7USNbG7PRvexrGtc9rs+jdLkG2m65se5YOVf2Vq/hj+4xadPs/EWtLnSXIBNgANRwuCui6PPSs3cV2kkMUoa+jHOAh5ia8Pc1x1AvcC+8+PFa+xG2s9A5zInRBkpGbnWlzQWg2cMpBB4b+pa9bgMbY3Oa6S4BOoFtOGgC97I7KerSQC6+YNa1trkkXNydAAPr6lKk74KzgmqkrRcn8rtWAenQG17WbLrYH/Fv3edUCo2nnfWerC4CfnA8EAAAtsGgN6gABbqV/q+RGSOMvJe4NF3BrgSBYEmxjF7A62vxVEZs7mrm0ofo57RnI3NcM1yOsBS232ZwxQg7iqLjQ8p9SWZhJRNc4kua9srSO24dY3sPOq3tdtxUVoEUrosjH5hzQdlc6xAddxJOhPVvKvlPyLUzxcTzu6y0Nt+4qht3sJHQsZJFKZGufkcHABzSWlw1AGhAKooKKpI13WbeyfKRU09MIWyUobHowTMfmselYOYbWBJ3qQxHlarObfllor5bXYyXOCdOhmJabXvcrmKK++XuYvT4m7cUbFE4g3BIOmvHyhxV2wXEi2wBsqdhFG6aVsTPKkcxjffOe0N9JUtRzEGx0IWU0ehpvKPorZaobLAx43kWd74aFeZIzJVObHvLWtJ4C1ySe4EehVDkxxotzxu3OF2++A+v6le9mqxnOvHF3ku67XJHjvUJ8EzTi2WOmpwxoaNwFv5ntWREVjmCIiAIiIAiIgCIiALUxOctjNt50Hj/JbajsaPRb776ihaPZV6g5VUMXrszrK27RnKNOIXPKp5Lyszsj1ZtwyarcaLqNgdqpCOTRSLKztrFcNO6x+cKr0QAmZY31Hzq+4vRc4x11Q6Snyzlp4Wt50RDZl5VvZWs+Gd+4xd8wRw5mL4KP6MLgfKr7K1fw7v3WLzg23lTFFkNZOwNsGBrGSDKBuu7UW0AWOpwSy1tfRy45qN2d220cPwdWfFZvo3LjXI/j8dNXATOa1krXMBeQGCQlhYXkg5QQC2/+LhvUZje2lXPGY/VU0sTh0w5jY72O45N4VapwC4XvluM1hc2vqQDxsrafE8aabIySUnwfWdRWsoqeWapqC5l85LwGho0LY473Lja1gS4kgdq+asBqzLiUbzoXvNrkC2ZjgwXOgtoPBR9SYcptJKSG9BroxYHS4vfdv1AHDTfaPbIQQ4Egg3BGhBG4jqXSZnXqzFJIX2qA5pAtFZ3RyWsHMyktc6/EcQoDb5lR6kidODcyNsXFuY2bIWl7ASQbHed9uu6inbV3aAamU5bFuangfldpmsXDXUb9FGbRY2+ctBnfM0XdqwRjMd5yt3m3E671ZsqkQyIiqWJ3Yb2QpfjMH07F1PlZ2YgpGxSRM/GVFRM+QnW5cc1mjc0Ak7lyzYb2QpfjMH07F2XbrEmVtU2JoJbTOcHHhzjjYtHdb0LPJ0b4L3FW2cllAsGhoO+28jqvwXScGiIAO4ixHYQoeiwbIGl3RuNFaqKEAabrKkVR05JJllpZ87A7rGvfxHnWVR+Cu6BHU4+kBSC1OJ8MIiIQEREAREQBERAFpYyy8Luyx8x+y63Viq2Zo3jraR6EJXZSsTbnZ3Ln2IwZXroobdqqW0NHYn6vtWbOxexCROW9Ad11HRb1uxSWUlUbUguCqPiMGSrHaPmcPtV3BuFT9oBapj7v8wQlmhynwg4nWHW/Pu/dYqpFTAtub3v3K3cpj7YnW668+791iqsUt26nW/1rc8/kRkMOl+1Zi4NBtxN14aLu8oW6tF+VMg0Cwmk5GsOuTDVR9Idu/wA69vpmjgT3L09ocQcw0X66S50cPFb0ZWzUlaLjLfuXnmj1HzLalcC4WI03lZnVDeJB8R2fzVWWRGr9Db6LfMjButfw08y/HOAN9NeOnH+t/agN7Yg2xClvwqYL/t2K4UG0WaoklIsJJXyW9+8u+tVjZANNdSgWuamEads7f61XqC7HFpFnNJaRxBabEHxCpNXR1abtnccDkFSOcBvY2cOI6vBTTiI3EcC2/cQbLl2wmPmGZpPknovHWOvvG9dapMP5+QuP920/rdTe7ifDrRF8i2sk8FiIjufbnN4bh6BfxW+gRScrdhERCAiIgCIiAIiIAiIgKcGWLh1EjzGyr+PxaEqy1YtLIP8AEfSbqExpgyniqM60UMu6S2GuWKp0cV+dSeB5JSF2gCqW0x/K4+7/ADBWmFVLaN16yP3v+dAzR5TqVz8VrMoJtO69vetVX/BcnuCum7QtvieIfGf8gV9wkx+pnOayICFrLgsaSc2l7kb79e9RnzwwpbvN/wAK2cF8nz3Bs9UPvkhe62+zSbeZePwNN+bK7djMjZSHA82AxzS1rQLglpuLWs67R0te42Unsc2Nz33Ywve/TMAbDVxAuP60VtJlhqk3jfQyTjCKadv2/BwBmAzkgCNxJ0AAuT2AL3Ns3UMNnRPad+otp1r6gxbAw+CRoMTczHatADgLEOOjdOI9CpkcbRO3nLPHOZnaWabhoIDbnTognXUk9y6libfHKK+pFRbbp+32OHfgSb82V+fgWb82V9PVVTDHHzjmMtwtECSbgWADd9zbvVe2ncx8TLxtjkD9waAQCDdpIGpvbxVvQ7+xlHUJ0/c4CcIl9wV5OGy+5K+htmposjWCNjnZXuIyNc5xAJ4gngt3EpohGM8DGB+YEOjaDYBuo6IPtvQvOlq8Ub564PRjppuvucH2Jo3sxCkLmkD1VB9OxXLa3YeSGWWeVzWCoqpjC2+pbnLrm26+YWHetelYBWUNv02n+lCum2mLQ180dO0u/J3vD3W0LzoWjutv7VvmVKiumb3EHsbsw98jQMneXC3o1Xb6CkEUbWDWw1PWeJXNcP2d5qxYSPFXzBK97hkk1cBo7rHb2rOBtn56JZERaHKEREAREQBERAEREAREQFWxcWqH9tj5wFXsal0Pcp/HJQanQ3s0B3YddPMQqntI+wVGdUekVCsk6RX7G660aiW7llikUroMm6M3Cp+0T7VsY7PrBVpoJFT9onfl8fchEmWvGIM2J4j8Z/yBS2HYrzJuHN1blc125zeLXtO8f0FWNq8ebT4piAJcL1F9BfcwLWh27jG8yHuACy1WkjqVH6trXscDXJd8RxCOfKI4447Ny2YSS7tcfr9Kldl4Yo8zpJWxPaQWF1g06EEXPHsXOf7QY+DpfEArIzlGjHtpf1R9q10enWlTqVt/Hx0ZyhuVM7DLjMdiDUQkOBByuYDutr4KtVNM10xdmJZmHSsd1rXVL/tNi4Om8w+1fn9psXupf1R9q7lkrqkZLA7bbb4o6PDLEzdNHvzavHlXFnG51O/Q6eOq0tpObmN2Pa83Hkm4AAO8jiSVRv7TYuLpv1R9qwP5R4z7aX9UfarvO2Zw0m2Sdt0WrDJY4pPxjizoPaSLBwzsc0FtyL7+tZcWxCGRrAx46JecoAaBny2bGwOcbdG+/eSqX/aDH7qW3vQFhm27jO50viAV4E/8XGTl9bpu/wDrs9yOtlFL6elRJCDJVUJP6dT/AEgUXBjeaeSVunOSvfb37y761+4XtA2oraFgLj+WwHUW/wCqB9ainU5hmkiO+OV7D3seWn5l6OXkppOGztGzOLCWLfrxVkw+o6TOvMB6bFcu2Kkdm8D8y6Rs1SukeH+0YdD7p3Z2Df5lRGuVJWWxERWOQIiIAiIgCIiAIiIAtHGMSEERd7bc0dbju8BvWetrWxML3mwHpPAAcSueYpjTqiXMd25reDR9vG/Yobo1xw3P7GxREuJcdSTck8Sd5UJtS/epunORtjvKr+0QuCqHT5KTIbuWRoKwv0cVsNGisnwZvs26SWyq2NSXr2HsU+CQqxigIqWO67jxtopRWRtcpvstW/Dn91qrKtXKfH/xOaT2swjmYetssLHaeOYeBVVVzlCIikg8SPsttuCTEA9C5ZnDOdjzlpbnBEebNq3W1rkLPg2B+q3mMSNY+12BwNn9YBG48dxvr1K2s2NlD2yWHONjaz+86F2QiIO/u81rAG3hfilMWigRvuvakca2f9Ruax0jXyEXc1oNmD2tyeJ6rbu9RyAIiICZ2K9kaL41B9K1dWodg4avFMRjLntIdzjXCxs577uu07xqfQuY8nlIZcUowOE7Hu7GxHnHk9ga0rt3Jd+OqK+r4SSBrT12LnH52qGrRaMmnwTGBcncVOOm8y9mXID32JJ86tccYaAGgADQACwA6gF6RUqi7k5dhERSVCIiAIiIAiIgC166vZCwvebAecnqA4la2MY5HTN6WriOiwbz2nqHaqJX4jJUOzPPcNwaOoD61DdGkMbkMdxx9Q650aPJbwHb2ntWtSQhozv3D0rHJMyPVxVcxraIv0B0WbOtKlSJLEtpLv7FtzvEsVweC5++Uk3U7geOZBldq0qEVbI2thIessDbrfxaAO6Tdy0aY9alMq0ZjAsU+BNmaQ6/YRvB4EdqkowtmEKxFEBUUYqWMpawPZJGCKepjjMoyE3MckY6T47ku06TCToQVFycl9T/ANOSlkHAidsZ8WShjh3WVyqQDodR9i16qoe3yZJGgDhI/wC1WUqMpYm3wVB3JlWjhB8qp/vry7k2rRwg+V038RTIxup1Pqibf+cd9qz0uJ1Dgfx837R32qd6K+jIrfrArGm9oQRuIq6fzg84pUUWLZcvPR2+NUmb9cvv6VOU9bMd8037V/2qTgMmUkzTftX/AHlO8j0ZHO3bBVjiSRESTck1lKST1kmbVfo5Oq07mQn/AO3Sfxl3PZjZB0jecqHzhpHQZz8oJv7Z1nXA6grB6zKfrn+Uz/fU2UcWj5sPJzW+4i+V0n8ZZIOTWscbEQN7TUwu9EbnOPgCvpAbHwdc/wApn++vbNlIBvErvfTzOHmL7KLIo4zgOxksDXw0jTJUzNyS1DmmJkcR8tkDHDnLO3Olc1osLNFyu07L7PsoaaOBmuUXc61szzq53n9AC36WiZEMsbGsHU0AeJtvKzJZKQREUEhERAEREAREQBQm0mOmnAawdNwNidzQNCbcSiKH0XxpOVMpMshe4ueS4neSblYK6p5tug/q380RZnYU7GMSc4lQTnXKIoIZ6C9MdZEUmZsR1bhxWSGe5RFUklYJVsslRFZEjnLnwWCu8h3ciKWSRDm2CkMPhsEREDeZFZ3gFedi9nWynnn2LGOs1nW4AG7uzXdx+cilFMjqJf0RFc5QiIgCIiAIiIAiIgP/2Q==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22534" name="AutoShape 10" descr="data:image/jpeg;base64,/9j/4AAQSkZJRgABAQAAAQABAAD/2wCEAAkGBhQRERQUExQVFBUWFBgYFRcYFRcVGBgXFRQaFxQUFBQYGyYeFxkkGhcXIDAgJCcpLSwsFx4xNTEqNSYrLCkBCQoKDgwOGg8PGCwfHyQpKSkpLCwpLSwsLSwsLCkpLCksKSwtLCwsLCkpLCwsKSkpNS8pKSwpLCwsKSwpKSwpKf/AABEIAMYA/gMBIgACEQEDEQH/xAAcAAEAAgMBAQEAAAAAAAAAAAAABQYDBAcCCAH/xABREAABAwIDAwcDDgsGBgMAAAABAAIDBBEFEiEGMUEHEyJRYXGBMpGhFBY1QlJyc3SUsbPB0dIVIyRTVJKTstPh8BczYsLD8SU0Q4KDtESEov/EABkBAQADAQEAAAAAAAAAAAAAAAABAgMEBf/EACoRAAICAQQBAwMEAwAAAAAAAAABAhEDBBIhMUETUXEiYbEygaHhBRSR/9oADAMBAAIRAxEAPwDuCIiAIiIAiIgCIiAIiIAiIgCIorGseFOPILzbuHi7r7EJSbdIlUVMouUuIuyzMMYvbMDnA98LAgedTW020TKWldPcO6P4uxvmJHRy233086LkmUXHs26/F2RaHU9Qtp75xIDR2kqNj2oz+S6m8agOPjzYcPSuS7VYmaJjJKsNqa2dvORwydKGnYdBI+PdJITcBp0FjvtrTZ+UPEHm/qydvUGPMTR2BkdgB4K9Izs+jXbQu91TftJD/prz65He6p/15f4a+b/X1X/ptV8ok+8vz181/wCm1XyiX7yULPpH1yO91T/rS/w1+euV3uqf9aX+Evm/18V/6bV/KJfvJ6+K/wDTav5RL95KFn0h65j7qn/Wl/hLFNtE42tLA3uLzf8AWhK+dPXxX/ptX8ol+8v3181/6bVfKJfvJQPob8PSfn4fO7+CvcO0jmEl81O8W3GURkdoLo2g+JXzuNu6/wDTar9vJ95ZYOUXEWG4rZz76QvHiH3BQg+maHHmSENN2Od5NyC1/vJGktf4FSS4HsrtB+E3GLoU9dYvjfGObjqcgzFk0bdBKALh4HDs163sPtA6rpryaSxOMco45m8T3hQ0WTLCiIqkhERAEREAREQBERAEREAREQBERAFDY64c04kA9I6FTKhdoB+Kf2O+q6Fo9nLsWpg1wdaweLgeJCruO43NHFHT3vHG8yRm+7NJGMncCCR74q1bStsIh1Rgnx1+tVLa2K9OHDeHtB7i4H5wFRdnfLlIjuVyqL8WqL+15pg7AIWH5yT4qn3Vn5UXf8Wq/fs+hjVWutjy2erpdebr8ugJLC8HlqM3Nsc/La4Y0vIvuJA3DTet71m1X5mb9i9V9FNgk8SwOanaHSMewE2GdjmXNr6X3/7KPuvCXUA93S68XS6AnNi6ox4jRuG8VMPmdIGkeYlfQ+yMXN4jiUY3F0MgHa4PB+YL5w2WP5dSfGoPpmr6S2f9lsR+Dp/9RAW5ERULhERAEREAREQBERAEREAREQBERAFB4jUsfzjL3uRw00FjqpWsqMjCfN3ncqlUVQaCf68VDZpCN8lT2ud+P0/rqVe2jaPUb+9v74UjjNTnlJUXtK/8kPa5g/8A2FSzt8Ir/KNSmTGKpoyi723L5GxtAEUe8uUE/BekWiWB1jYES6OP+HTXVSXKx7K1Xwg+ijXmg5K6+aNkjYmBr2hzc0sbXWIuCWk3FxrqtnJR7PLI2fBiwOJfB0c1xzwJ6PULXJJuLb9FqzwtbEyQPa4u9oCbi2++n9X0urNFyWysz+qXiJwYXtDAJRlbYEuc02GrgAOPZpeAw3ZKoqJJI4mtcYnFrzmDRdpIsCd/kk9yKV9F/TlSddmlTOD3tbo3M4DMToLm1zpuW42gBLRzkIzOt/eaNF3Xc420HRv/ANzVKHkvrvzbf2jVAjBpjUCnDCZi8MDBYkuO4A3sb3Gt7KeSHFrtGTEIBFl6TJMzcxyPzZf8LtN61PVA9z6f5K5nkXxPjFGP/PF95Q202wdZh7WOqYw1rzZrmva8ZrXyktJsba677HqUWVIX1QPc+n+S2KFolkay7WZjbM91mt7XG2gU9gPJZiFbC2eGEGN18pdIxmaxsSGuN7XBF+xbtTyLYpGxzjA0hoJIbNG5xA35W5rk9gSyaNXDcJEGIUbRNDNeogOaJ5eB+PYLG4Gq63jGJCPEqmz+k8svY2sI2kakcSXehcP2M/56m+MwfTsVyx2vLcTrXX/+VKPBryAPnVcj4NsEbkdlwfGpNOkXDqcb+Y71aYJg9oI/rsXKtkMVDxr5rroWB1N7t8fEfy+ZUizTNCiXREVznCIiAIiIAiIgCIiAIiIAiL8JtqUBB7Q1ntRwFzu3ncPN8659jtcbkA6elWjFqve6x6TidbbuHFUHGasOceKzZ2440iPfOXOWLa19qdjeuRt/A/7LNSR3Kidqaq8zY7iwaD4mRqIvJkTyseytV8J/pMXa9iZXPgaWxtmeGtBa4jotDG5XAE8TmF9dwXFOVf2Vqvhf9Nik8C5QpCzm2wkuEYzZZgzMGWGgI7ja65dbDI5QljjdXfKX54PLZ0nlIlyU0jixkU7Y3kBljYc3o8anK4OvYix8yrHIVs1BVQVLpQ4ubMwNIe9m9hJ8khVPaDbpxZJCYMj3tsSZA+wcNToNTY9a2OSzlAkw7no2wCdsha+3Oc24Ob0dCWkEHMNOzep0ccq3PIqt8K7/ABwWi5LydF2VjgqqjmXtsXxSSZGVFRnhMcojMNQHPtnIcDoBx01BVIq6BtPtSyOIWa2eHKCSd8LSdT2kqcw3lFMMzpG0E8jy0tbzle2XIxz85ZFmZcNLrHW56IF7Cy53XbbSPxX8IGNoeJmv5u922jAYGF3Hottm69V6HTEpSkmrOt7TbR1EcoDGOPSIcBluDwzAkWChOVutfLhcJcDb1U2x/wDFLu8b+Zen8pUchjeMMaRcvdapiJdnYT+MOS97uB1VQ2/25dVRR03MyRtY8SfjJmzO0a5rGtLGNAFnOJJzOJtc6LztPpZ48m6T4V/Lvnn48GuTLvgopU+P2r2+fJYK7G5WYPhkTXPZC8ETmM5XFrSS2PNwBufMt/YLEJKaufBFLztM6EvcA8vax2hZYnyXa2IG+/ZpVNm9sH+pWwGmEzY+j5YbcauF2uGhGut1uu20dTxPMdEI9L351hG8NBOUXcLkL1Fto53dlR2O/wCfpvjMH/sMU7tbJbEaz41N9K5QOxn/AD1N8Zg+nYpfa9pOI12hs2rmJPVeV1rrGfR16d1IlMDxZ0bgQbartGxmKCch242IcO22hHp8y+fcPJuF2fkuiOe50GU+J7O1Ywfg68yuNnS0RFsecEREAREQBERAEREAREQBaOMT5YyBvcco8d/out5V/H6i77cGt9J1PosoZaKtlS2jrbCypEvSKmsdqMzyo6ng1usztXCP0R5W36lUq+lc4tqT5Msr4mDsgMRcfPJb/tKtGPSZYXHjbSy2eULCG0lPhNNoHxxyGQX1zvML3k97y5WRST6RRuVf2Vq/hT9GxSlFyPucIhJW08UsjWO5stkcW84AWNc8DKHEEaKK5WPZWr+FP7jF0CWeAzRvdzlgKXnWhwDXSCNoiOW2YgC17Hhw47HCimYpyVmOGeSKsgndAx0j42tewljPLLC4WdYaqP2I5PJcT5xzJI4mRkAueCbudcgNa3sG/tCukssDYass5zpUlSIQ5wIY0sOcWAuPH+aw8iznCKcjdzrbi3HJoc19PMtcOPfLaY58npwcjF/YHL+lw/s3qkT7HTNxD1BdhlMjYwQTkOYAtde1wMpB3XX0I2ocARlJvxvqOrv49V1yaqaH7Sxh40M0QI1GnMt7VpqNP6UNyMdNqfVntZkqORB8bbyVkDRnLf7uV1yBc+SCbKu7VbAPooWziaOeN0nNktbIwteWF7QWvaLgtB1HUu30FHHIZQWujcx7shDrnKAAHDeBe50OqqHLPh8cdBGW5i41TQXONyQIpRqBYcBuC8/BKUsKlP8AVfXivez0MiSk0uvf+v7Kls3yRS1dMyoM8UTZLljXNc51rkAm2guRu1UhNyGTZXFlVC5zRcNLJGXNtBcjS/WrRsYJThtKBe3N6W32zOU3FHKy9s272wPoC1fqf7UMCg3Fq93hce/Ry+tj9CWRzW5Oq/c4XsUPy+l+MwfTsV95TJovwhLDStDSb8+8b3SOeXPue9wHgqHsV7IU3xmD/wBhi6HSUEc+I1U2YOa+plc08MnOHKQeq2qrk6O7T/qbMGzGytiC7Udq6bg9DzVi3S25alNSZzliGUDiRcnv6lJYfUHpNeAHsNndR6nDsIVFGjonNst0MmZoPWF7Wjg77x9mY2/rvut5aHE+GEREICIiAIiIAiIgCIiAx1E4Y0uO4D/YKmYpU9FxO83J8VK4xiOd2RvktOp63fYFV8fqejZVbOjHErNR0nLI2Oy8RC6zuCg3ZD4pK0SRZvJEgc7uZ0reOUDxUNtLtAauojcTexdr74t+xbW1jASy7so14X8FW6cN51gbc66k96p5Dqj3yr+ytX8Mf3GLPT7USNbG7PRvexrGtc9rs+jdLkG2m65se5YOVf2Vq/hj+4xadPs/EWtLnSXIBNgANRwuCui6PPSs3cV2kkMUoa+jHOAh5ia8Pc1x1AvcC+8+PFa+xG2s9A5zInRBkpGbnWlzQWg2cMpBB4b+pa9bgMbY3Oa6S4BOoFtOGgC97I7KerSQC6+YNa1trkkXNydAAPr6lKk74KzgmqkrRcn8rtWAenQG17WbLrYH/Fv3edUCo2nnfWerC4CfnA8EAAAtsGgN6gABbqV/q+RGSOMvJe4NF3BrgSBYEmxjF7A62vxVEZs7mrm0ofo57RnI3NcM1yOsBS232ZwxQg7iqLjQ8p9SWZhJRNc4kua9srSO24dY3sPOq3tdtxUVoEUrosjH5hzQdlc6xAddxJOhPVvKvlPyLUzxcTzu6y0Nt+4qht3sJHQsZJFKZGufkcHABzSWlw1AGhAKooKKpI13WbeyfKRU09MIWyUobHowTMfmselYOYbWBJ3qQxHlarObfllor5bXYyXOCdOhmJabXvcrmKK++XuYvT4m7cUbFE4g3BIOmvHyhxV2wXEi2wBsqdhFG6aVsTPKkcxjffOe0N9JUtRzEGx0IWU0ehpvKPorZaobLAx43kWd74aFeZIzJVObHvLWtJ4C1ySe4EehVDkxxotzxu3OF2++A+v6le9mqxnOvHF3ku67XJHjvUJ8EzTi2WOmpwxoaNwFv5ntWREVjmCIiAIiIAiIgCIiALUxOctjNt50Hj/JbajsaPRb776ihaPZV6g5VUMXrszrK27RnKNOIXPKp5Lyszsj1ZtwyarcaLqNgdqpCOTRSLKztrFcNO6x+cKr0QAmZY31Hzq+4vRc4x11Q6Snyzlp4Wt50RDZl5VvZWs+Gd+4xd8wRw5mL4KP6MLgfKr7K1fw7v3WLzg23lTFFkNZOwNsGBrGSDKBuu7UW0AWOpwSy1tfRy45qN2d220cPwdWfFZvo3LjXI/j8dNXATOa1krXMBeQGCQlhYXkg5QQC2/+LhvUZje2lXPGY/VU0sTh0w5jY72O45N4VapwC4XvluM1hc2vqQDxsrafE8aabIySUnwfWdRWsoqeWapqC5l85LwGho0LY473Lja1gS4kgdq+asBqzLiUbzoXvNrkC2ZjgwXOgtoPBR9SYcptJKSG9BroxYHS4vfdv1AHDTfaPbIQQ4Egg3BGhBG4jqXSZnXqzFJIX2qA5pAtFZ3RyWsHMyktc6/EcQoDb5lR6kidODcyNsXFuY2bIWl7ASQbHed9uu6inbV3aAamU5bFuangfldpmsXDXUb9FGbRY2+ctBnfM0XdqwRjMd5yt3m3E671ZsqkQyIiqWJ3Yb2QpfjMH07F1PlZ2YgpGxSRM/GVFRM+QnW5cc1mjc0Ak7lyzYb2QpfjMH07F2XbrEmVtU2JoJbTOcHHhzjjYtHdb0LPJ0b4L3FW2cllAsGhoO+28jqvwXScGiIAO4ixHYQoeiwbIGl3RuNFaqKEAabrKkVR05JJllpZ87A7rGvfxHnWVR+Cu6BHU4+kBSC1OJ8MIiIQEREAREQBERAFpYyy8Luyx8x+y63Viq2Zo3jraR6EJXZSsTbnZ3Ln2IwZXroobdqqW0NHYn6vtWbOxexCROW9Ad11HRb1uxSWUlUbUguCqPiMGSrHaPmcPtV3BuFT9oBapj7v8wQlmhynwg4nWHW/Pu/dYqpFTAtub3v3K3cpj7YnW668+791iqsUt26nW/1rc8/kRkMOl+1Zi4NBtxN14aLu8oW6tF+VMg0Cwmk5GsOuTDVR9Idu/wA69vpmjgT3L09ocQcw0X66S50cPFb0ZWzUlaLjLfuXnmj1HzLalcC4WI03lZnVDeJB8R2fzVWWRGr9Db6LfMjButfw08y/HOAN9NeOnH+t/agN7Yg2xClvwqYL/t2K4UG0WaoklIsJJXyW9+8u+tVjZANNdSgWuamEads7f61XqC7HFpFnNJaRxBabEHxCpNXR1abtnccDkFSOcBvY2cOI6vBTTiI3EcC2/cQbLl2wmPmGZpPknovHWOvvG9dapMP5+QuP920/rdTe7ifDrRF8i2sk8FiIjufbnN4bh6BfxW+gRScrdhERCAiIgCIiAIiIAiIgKcGWLh1EjzGyr+PxaEqy1YtLIP8AEfSbqExpgyniqM60UMu6S2GuWKp0cV+dSeB5JSF2gCqW0x/K4+7/ADBWmFVLaN16yP3v+dAzR5TqVz8VrMoJtO69vetVX/BcnuCum7QtvieIfGf8gV9wkx+pnOayICFrLgsaSc2l7kb79e9RnzwwpbvN/wAK2cF8nz3Bs9UPvkhe62+zSbeZePwNN+bK7djMjZSHA82AxzS1rQLglpuLWs67R0te42Unsc2Nz33Ywve/TMAbDVxAuP60VtJlhqk3jfQyTjCKadv2/BwBmAzkgCNxJ0AAuT2AL3Ns3UMNnRPad+otp1r6gxbAw+CRoMTczHatADgLEOOjdOI9CpkcbRO3nLPHOZnaWabhoIDbnTognXUk9y6libfHKK+pFRbbp+32OHfgSb82V+fgWb82V9PVVTDHHzjmMtwtECSbgWADd9zbvVe2ncx8TLxtjkD9waAQCDdpIGpvbxVvQ7+xlHUJ0/c4CcIl9wV5OGy+5K+htmposjWCNjnZXuIyNc5xAJ4gngt3EpohGM8DGB+YEOjaDYBuo6IPtvQvOlq8Ub564PRjppuvucH2Jo3sxCkLmkD1VB9OxXLa3YeSGWWeVzWCoqpjC2+pbnLrm26+YWHetelYBWUNv02n+lCum2mLQ180dO0u/J3vD3W0LzoWjutv7VvmVKiumb3EHsbsw98jQMneXC3o1Xb6CkEUbWDWw1PWeJXNcP2d5qxYSPFXzBK97hkk1cBo7rHb2rOBtn56JZERaHKEREAREQBERAEREAREQFWxcWqH9tj5wFXsal0Pcp/HJQanQ3s0B3YddPMQqntI+wVGdUekVCsk6RX7G660aiW7llikUroMm6M3Cp+0T7VsY7PrBVpoJFT9onfl8fchEmWvGIM2J4j8Z/yBS2HYrzJuHN1blc125zeLXtO8f0FWNq8ebT4piAJcL1F9BfcwLWh27jG8yHuACy1WkjqVH6trXscDXJd8RxCOfKI4447Ny2YSS7tcfr9Kldl4Yo8zpJWxPaQWF1g06EEXPHsXOf7QY+DpfEArIzlGjHtpf1R9q10enWlTqVt/Hx0ZyhuVM7DLjMdiDUQkOBByuYDutr4KtVNM10xdmJZmHSsd1rXVL/tNi4Om8w+1fn9psXupf1R9q7lkrqkZLA7bbb4o6PDLEzdNHvzavHlXFnG51O/Q6eOq0tpObmN2Pa83Hkm4AAO8jiSVRv7TYuLpv1R9qwP5R4z7aX9UfarvO2Zw0m2Sdt0WrDJY4pPxjizoPaSLBwzsc0FtyL7+tZcWxCGRrAx46JecoAaBny2bGwOcbdG+/eSqX/aDH7qW3vQFhm27jO50viAV4E/8XGTl9bpu/wDrs9yOtlFL6elRJCDJVUJP6dT/AEgUXBjeaeSVunOSvfb37y761+4XtA2oraFgLj+WwHUW/wCqB9ainU5hmkiO+OV7D3seWn5l6OXkppOGztGzOLCWLfrxVkw+o6TOvMB6bFcu2Kkdm8D8y6Rs1SukeH+0YdD7p3Z2Df5lRGuVJWWxERWOQIiIAiIgCIiAIiIAtHGMSEERd7bc0dbju8BvWetrWxML3mwHpPAAcSueYpjTqiXMd25reDR9vG/Yobo1xw3P7GxREuJcdSTck8Sd5UJtS/epunORtjvKr+0QuCqHT5KTIbuWRoKwv0cVsNGisnwZvs26SWyq2NSXr2HsU+CQqxigIqWO67jxtopRWRtcpvstW/Dn91qrKtXKfH/xOaT2swjmYetssLHaeOYeBVVVzlCIikg8SPsttuCTEA9C5ZnDOdjzlpbnBEebNq3W1rkLPg2B+q3mMSNY+12BwNn9YBG48dxvr1K2s2NlD2yWHONjaz+86F2QiIO/u81rAG3hfilMWigRvuvakca2f9Ruax0jXyEXc1oNmD2tyeJ6rbu9RyAIiICZ2K9kaL41B9K1dWodg4avFMRjLntIdzjXCxs577uu07xqfQuY8nlIZcUowOE7Hu7GxHnHk9ga0rt3Jd+OqK+r4SSBrT12LnH52qGrRaMmnwTGBcncVOOm8y9mXID32JJ86tccYaAGgADQACwA6gF6RUqi7k5dhERSVCIiAIiIAiIgC166vZCwvebAecnqA4la2MY5HTN6WriOiwbz2nqHaqJX4jJUOzPPcNwaOoD61DdGkMbkMdxx9Q650aPJbwHb2ntWtSQhozv3D0rHJMyPVxVcxraIv0B0WbOtKlSJLEtpLv7FtzvEsVweC5++Uk3U7geOZBldq0qEVbI2thIessDbrfxaAO6Tdy0aY9alMq0ZjAsU+BNmaQ6/YRvB4EdqkowtmEKxFEBUUYqWMpawPZJGCKepjjMoyE3MckY6T47ku06TCToQVFycl9T/ANOSlkHAidsZ8WShjh3WVyqQDodR9i16qoe3yZJGgDhI/wC1WUqMpYm3wVB3JlWjhB8qp/vry7k2rRwg+V038RTIxup1Pqibf+cd9qz0uJ1Dgfx837R32qd6K+jIrfrArGm9oQRuIq6fzg84pUUWLZcvPR2+NUmb9cvv6VOU9bMd8037V/2qTgMmUkzTftX/AHlO8j0ZHO3bBVjiSRESTck1lKST1kmbVfo5Oq07mQn/AO3Sfxl3PZjZB0jecqHzhpHQZz8oJv7Z1nXA6grB6zKfrn+Uz/fU2UcWj5sPJzW+4i+V0n8ZZIOTWscbEQN7TUwu9EbnOPgCvpAbHwdc/wApn++vbNlIBvErvfTzOHmL7KLIo4zgOxksDXw0jTJUzNyS1DmmJkcR8tkDHDnLO3Olc1osLNFyu07L7PsoaaOBmuUXc61szzq53n9AC36WiZEMsbGsHU0AeJtvKzJZKQREUEhERAEREAREQBQm0mOmnAawdNwNidzQNCbcSiKH0XxpOVMpMshe4ueS4neSblYK6p5tug/q380RZnYU7GMSc4lQTnXKIoIZ6C9MdZEUmZsR1bhxWSGe5RFUklYJVsslRFZEjnLnwWCu8h3ciKWSRDm2CkMPhsEREDeZFZ3gFedi9nWynnn2LGOs1nW4AG7uzXdx+cilFMjqJf0RFc5QiIgCIiAIiIAiIgP/2Q=="/>
          <p:cNvSpPr>
            <a:spLocks noChangeAspect="1" noChangeArrowheads="1"/>
          </p:cNvSpPr>
          <p:nvPr/>
        </p:nvSpPr>
        <p:spPr bwMode="auto">
          <a:xfrm>
            <a:off x="3254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22535" name="AutoShape 12" descr="data:image/jpeg;base64,/9j/4AAQSkZJRgABAQAAAQABAAD/2wCEAAkGBhQRERQUExQVFBUWFBgYFRcYFRcVGBgXFRQaFxQUFBQYGyYeFxkkGhcXIDAgJCcpLSwsFx4xNTEqNSYrLCkBCQoKDgwOGg8PGCwfHyQpKSkpLCwpLSwsLSwsLCkpLCksKSwtLCwsLCkpLCwsKSkpNS8pKSwpLCwsKSwpKSwpKf/AABEIAMYA/gMBIgACEQEDEQH/xAAcAAEAAgMBAQEAAAAAAAAAAAAABQYDBAcCCAH/xABREAABAwIDAwcDDgsGBgMAAAABAAIDBBEFEiEGMUEHEyJRYXGBMpGhFBY1QlJyc3SUsbPB0dIVIyRTVJKTstPh8BczYsLD8SU0Q4KDtESEov/EABkBAQADAQEAAAAAAAAAAAAAAAABAgMEBf/EACoRAAICAQQBAwMEAwAAAAAAAAABAhEDBBIhMUETUXEiYbEygaHhBRSR/9oADAMBAAIRAxEAPwDuCIiAIiIAiIgCIiAIiIAiIgCIorGseFOPILzbuHi7r7EJSbdIlUVMouUuIuyzMMYvbMDnA98LAgedTW020TKWldPcO6P4uxvmJHRy233086LkmUXHs26/F2RaHU9Qtp75xIDR2kqNj2oz+S6m8agOPjzYcPSuS7VYmaJjJKsNqa2dvORwydKGnYdBI+PdJITcBp0FjvtrTZ+UPEHm/qydvUGPMTR2BkdgB4K9Izs+jXbQu91TftJD/prz65He6p/15f4a+b/X1X/ptV8ok+8vz181/wCm1XyiX7yULPpH1yO91T/rS/w1+euV3uqf9aX+Evm/18V/6bV/KJfvJ6+K/wDTav5RL95KFn0h65j7qn/Wl/hLFNtE42tLA3uLzf8AWhK+dPXxX/ptX8ol+8v3181/6bVfKJfvJQPob8PSfn4fO7+CvcO0jmEl81O8W3GURkdoLo2g+JXzuNu6/wDTar9vJ95ZYOUXEWG4rZz76QvHiH3BQg+maHHmSENN2Od5NyC1/vJGktf4FSS4HsrtB+E3GLoU9dYvjfGObjqcgzFk0bdBKALh4HDs163sPtA6rpryaSxOMco45m8T3hQ0WTLCiIqkhERAEREAREQBERAEREAREQBERAFDY64c04kA9I6FTKhdoB+Kf2O+q6Fo9nLsWpg1wdaweLgeJCruO43NHFHT3vHG8yRm+7NJGMncCCR74q1bStsIh1Rgnx1+tVLa2K9OHDeHtB7i4H5wFRdnfLlIjuVyqL8WqL+15pg7AIWH5yT4qn3Vn5UXf8Wq/fs+hjVWutjy2erpdebr8ugJLC8HlqM3Nsc/La4Y0vIvuJA3DTet71m1X5mb9i9V9FNgk8SwOanaHSMewE2GdjmXNr6X3/7KPuvCXUA93S68XS6AnNi6ox4jRuG8VMPmdIGkeYlfQ+yMXN4jiUY3F0MgHa4PB+YL5w2WP5dSfGoPpmr6S2f9lsR+Dp/9RAW5ERULhERAEREAREQBERAEREAREQBERAFB4jUsfzjL3uRw00FjqpWsqMjCfN3ncqlUVQaCf68VDZpCN8lT2ud+P0/rqVe2jaPUb+9v74UjjNTnlJUXtK/8kPa5g/8A2FSzt8Ir/KNSmTGKpoyi723L5GxtAEUe8uUE/BekWiWB1jYES6OP+HTXVSXKx7K1Xwg+ijXmg5K6+aNkjYmBr2hzc0sbXWIuCWk3FxrqtnJR7PLI2fBiwOJfB0c1xzwJ6PULXJJuLb9FqzwtbEyQPa4u9oCbi2++n9X0urNFyWysz+qXiJwYXtDAJRlbYEuc02GrgAOPZpeAw3ZKoqJJI4mtcYnFrzmDRdpIsCd/kk9yKV9F/TlSddmlTOD3tbo3M4DMToLm1zpuW42gBLRzkIzOt/eaNF3Xc420HRv/ANzVKHkvrvzbf2jVAjBpjUCnDCZi8MDBYkuO4A3sb3Gt7KeSHFrtGTEIBFl6TJMzcxyPzZf8LtN61PVA9z6f5K5nkXxPjFGP/PF95Q202wdZh7WOqYw1rzZrmva8ZrXyktJsba677HqUWVIX1QPc+n+S2KFolkay7WZjbM91mt7XG2gU9gPJZiFbC2eGEGN18pdIxmaxsSGuN7XBF+xbtTyLYpGxzjA0hoJIbNG5xA35W5rk9gSyaNXDcJEGIUbRNDNeogOaJ5eB+PYLG4Gq63jGJCPEqmz+k8svY2sI2kakcSXehcP2M/56m+MwfTsVyx2vLcTrXX/+VKPBryAPnVcj4NsEbkdlwfGpNOkXDqcb+Y71aYJg9oI/rsXKtkMVDxr5rroWB1N7t8fEfy+ZUizTNCiXREVznCIiAIiIAiIgCIiAIiIAiL8JtqUBB7Q1ntRwFzu3ncPN8659jtcbkA6elWjFqve6x6TidbbuHFUHGasOceKzZ2440iPfOXOWLa19qdjeuRt/A/7LNSR3Kidqaq8zY7iwaD4mRqIvJkTyseytV8J/pMXa9iZXPgaWxtmeGtBa4jotDG5XAE8TmF9dwXFOVf2Vqvhf9Nik8C5QpCzm2wkuEYzZZgzMGWGgI7ja65dbDI5QljjdXfKX54PLZ0nlIlyU0jixkU7Y3kBljYc3o8anK4OvYix8yrHIVs1BVQVLpQ4ubMwNIe9m9hJ8khVPaDbpxZJCYMj3tsSZA+wcNToNTY9a2OSzlAkw7no2wCdsha+3Oc24Ob0dCWkEHMNOzep0ccq3PIqt8K7/ABwWi5LydF2VjgqqjmXtsXxSSZGVFRnhMcojMNQHPtnIcDoBx01BVIq6BtPtSyOIWa2eHKCSd8LSdT2kqcw3lFMMzpG0E8jy0tbzle2XIxz85ZFmZcNLrHW56IF7Cy53XbbSPxX8IGNoeJmv5u922jAYGF3Hottm69V6HTEpSkmrOt7TbR1EcoDGOPSIcBluDwzAkWChOVutfLhcJcDb1U2x/wDFLu8b+Zen8pUchjeMMaRcvdapiJdnYT+MOS97uB1VQ2/25dVRR03MyRtY8SfjJmzO0a5rGtLGNAFnOJJzOJtc6LztPpZ48m6T4V/Lvnn48GuTLvgopU+P2r2+fJYK7G5WYPhkTXPZC8ETmM5XFrSS2PNwBufMt/YLEJKaufBFLztM6EvcA8vax2hZYnyXa2IG+/ZpVNm9sH+pWwGmEzY+j5YbcauF2uGhGut1uu20dTxPMdEI9L351hG8NBOUXcLkL1Fto53dlR2O/wCfpvjMH/sMU7tbJbEaz41N9K5QOxn/AD1N8Zg+nYpfa9pOI12hs2rmJPVeV1rrGfR16d1IlMDxZ0bgQbartGxmKCch242IcO22hHp8y+fcPJuF2fkuiOe50GU+J7O1Ywfg68yuNnS0RFsecEREAREQBERAEREAREQBaOMT5YyBvcco8d/out5V/H6i77cGt9J1PosoZaKtlS2jrbCypEvSKmsdqMzyo6ng1usztXCP0R5W36lUq+lc4tqT5Msr4mDsgMRcfPJb/tKtGPSZYXHjbSy2eULCG0lPhNNoHxxyGQX1zvML3k97y5WRST6RRuVf2Vq/hT9GxSlFyPucIhJW08UsjWO5stkcW84AWNc8DKHEEaKK5WPZWr+FP7jF0CWeAzRvdzlgKXnWhwDXSCNoiOW2YgC17Hhw47HCimYpyVmOGeSKsgndAx0j42tewljPLLC4WdYaqP2I5PJcT5xzJI4mRkAueCbudcgNa3sG/tCukssDYass5zpUlSIQ5wIY0sOcWAuPH+aw8iznCKcjdzrbi3HJoc19PMtcOPfLaY58npwcjF/YHL+lw/s3qkT7HTNxD1BdhlMjYwQTkOYAtde1wMpB3XX0I2ocARlJvxvqOrv49V1yaqaH7Sxh40M0QI1GnMt7VpqNP6UNyMdNqfVntZkqORB8bbyVkDRnLf7uV1yBc+SCbKu7VbAPooWziaOeN0nNktbIwteWF7QWvaLgtB1HUu30FHHIZQWujcx7shDrnKAAHDeBe50OqqHLPh8cdBGW5i41TQXONyQIpRqBYcBuC8/BKUsKlP8AVfXivez0MiSk0uvf+v7Kls3yRS1dMyoM8UTZLljXNc51rkAm2guRu1UhNyGTZXFlVC5zRcNLJGXNtBcjS/WrRsYJThtKBe3N6W32zOU3FHKy9s272wPoC1fqf7UMCg3Fq93hce/Ry+tj9CWRzW5Oq/c4XsUPy+l+MwfTsV95TJovwhLDStDSb8+8b3SOeXPue9wHgqHsV7IU3xmD/wBhi6HSUEc+I1U2YOa+plc08MnOHKQeq2qrk6O7T/qbMGzGytiC7Udq6bg9DzVi3S25alNSZzliGUDiRcnv6lJYfUHpNeAHsNndR6nDsIVFGjonNst0MmZoPWF7Wjg77x9mY2/rvut5aHE+GEREICIiAIiIAiIgCIiAx1E4Y0uO4D/YKmYpU9FxO83J8VK4xiOd2RvktOp63fYFV8fqejZVbOjHErNR0nLI2Oy8RC6zuCg3ZD4pK0SRZvJEgc7uZ0reOUDxUNtLtAauojcTexdr74t+xbW1jASy7so14X8FW6cN51gbc66k96p5Dqj3yr+ytX8Mf3GLPT7USNbG7PRvexrGtc9rs+jdLkG2m65se5YOVf2Vq/hj+4xadPs/EWtLnSXIBNgANRwuCui6PPSs3cV2kkMUoa+jHOAh5ia8Pc1x1AvcC+8+PFa+xG2s9A5zInRBkpGbnWlzQWg2cMpBB4b+pa9bgMbY3Oa6S4BOoFtOGgC97I7KerSQC6+YNa1trkkXNydAAPr6lKk74KzgmqkrRcn8rtWAenQG17WbLrYH/Fv3edUCo2nnfWerC4CfnA8EAAAtsGgN6gABbqV/q+RGSOMvJe4NF3BrgSBYEmxjF7A62vxVEZs7mrm0ofo57RnI3NcM1yOsBS232ZwxQg7iqLjQ8p9SWZhJRNc4kua9srSO24dY3sPOq3tdtxUVoEUrosjH5hzQdlc6xAddxJOhPVvKvlPyLUzxcTzu6y0Nt+4qht3sJHQsZJFKZGufkcHABzSWlw1AGhAKooKKpI13WbeyfKRU09MIWyUobHowTMfmselYOYbWBJ3qQxHlarObfllor5bXYyXOCdOhmJabXvcrmKK++XuYvT4m7cUbFE4g3BIOmvHyhxV2wXEi2wBsqdhFG6aVsTPKkcxjffOe0N9JUtRzEGx0IWU0ehpvKPorZaobLAx43kWd74aFeZIzJVObHvLWtJ4C1ySe4EehVDkxxotzxu3OF2++A+v6le9mqxnOvHF3ku67XJHjvUJ8EzTi2WOmpwxoaNwFv5ntWREVjmCIiAIiIAiIgCIiALUxOctjNt50Hj/JbajsaPRb776ihaPZV6g5VUMXrszrK27RnKNOIXPKp5Lyszsj1ZtwyarcaLqNgdqpCOTRSLKztrFcNO6x+cKr0QAmZY31Hzq+4vRc4x11Q6Snyzlp4Wt50RDZl5VvZWs+Gd+4xd8wRw5mL4KP6MLgfKr7K1fw7v3WLzg23lTFFkNZOwNsGBrGSDKBuu7UW0AWOpwSy1tfRy45qN2d220cPwdWfFZvo3LjXI/j8dNXATOa1krXMBeQGCQlhYXkg5QQC2/+LhvUZje2lXPGY/VU0sTh0w5jY72O45N4VapwC4XvluM1hc2vqQDxsrafE8aabIySUnwfWdRWsoqeWapqC5l85LwGho0LY473Lja1gS4kgdq+asBqzLiUbzoXvNrkC2ZjgwXOgtoPBR9SYcptJKSG9BroxYHS4vfdv1AHDTfaPbIQQ4Egg3BGhBG4jqXSZnXqzFJIX2qA5pAtFZ3RyWsHMyktc6/EcQoDb5lR6kidODcyNsXFuY2bIWl7ASQbHed9uu6inbV3aAamU5bFuangfldpmsXDXUb9FGbRY2+ctBnfM0XdqwRjMd5yt3m3E671ZsqkQyIiqWJ3Yb2QpfjMH07F1PlZ2YgpGxSRM/GVFRM+QnW5cc1mjc0Ak7lyzYb2QpfjMH07F2XbrEmVtU2JoJbTOcHHhzjjYtHdb0LPJ0b4L3FW2cllAsGhoO+28jqvwXScGiIAO4ixHYQoeiwbIGl3RuNFaqKEAabrKkVR05JJllpZ87A7rGvfxHnWVR+Cu6BHU4+kBSC1OJ8MIiIQEREAREQBERAFpYyy8Luyx8x+y63Viq2Zo3jraR6EJXZSsTbnZ3Ln2IwZXroobdqqW0NHYn6vtWbOxexCROW9Ad11HRb1uxSWUlUbUguCqPiMGSrHaPmcPtV3BuFT9oBapj7v8wQlmhynwg4nWHW/Pu/dYqpFTAtub3v3K3cpj7YnW668+791iqsUt26nW/1rc8/kRkMOl+1Zi4NBtxN14aLu8oW6tF+VMg0Cwmk5GsOuTDVR9Idu/wA69vpmjgT3L09ocQcw0X66S50cPFb0ZWzUlaLjLfuXnmj1HzLalcC4WI03lZnVDeJB8R2fzVWWRGr9Db6LfMjButfw08y/HOAN9NeOnH+t/agN7Yg2xClvwqYL/t2K4UG0WaoklIsJJXyW9+8u+tVjZANNdSgWuamEads7f61XqC7HFpFnNJaRxBabEHxCpNXR1abtnccDkFSOcBvY2cOI6vBTTiI3EcC2/cQbLl2wmPmGZpPknovHWOvvG9dapMP5+QuP920/rdTe7ifDrRF8i2sk8FiIjufbnN4bh6BfxW+gRScrdhERCAiIgCIiAIiIAiIgKcGWLh1EjzGyr+PxaEqy1YtLIP8AEfSbqExpgyniqM60UMu6S2GuWKp0cV+dSeB5JSF2gCqW0x/K4+7/ADBWmFVLaN16yP3v+dAzR5TqVz8VrMoJtO69vetVX/BcnuCum7QtvieIfGf8gV9wkx+pnOayICFrLgsaSc2l7kb79e9RnzwwpbvN/wAK2cF8nz3Bs9UPvkhe62+zSbeZePwNN+bK7djMjZSHA82AxzS1rQLglpuLWs67R0te42Unsc2Nz33Ywve/TMAbDVxAuP60VtJlhqk3jfQyTjCKadv2/BwBmAzkgCNxJ0AAuT2AL3Ns3UMNnRPad+otp1r6gxbAw+CRoMTczHatADgLEOOjdOI9CpkcbRO3nLPHOZnaWabhoIDbnTognXUk9y6libfHKK+pFRbbp+32OHfgSb82V+fgWb82V9PVVTDHHzjmMtwtECSbgWADd9zbvVe2ncx8TLxtjkD9waAQCDdpIGpvbxVvQ7+xlHUJ0/c4CcIl9wV5OGy+5K+htmposjWCNjnZXuIyNc5xAJ4gngt3EpohGM8DGB+YEOjaDYBuo6IPtvQvOlq8Ub564PRjppuvucH2Jo3sxCkLmkD1VB9OxXLa3YeSGWWeVzWCoqpjC2+pbnLrm26+YWHetelYBWUNv02n+lCum2mLQ180dO0u/J3vD3W0LzoWjutv7VvmVKiumb3EHsbsw98jQMneXC3o1Xb6CkEUbWDWw1PWeJXNcP2d5qxYSPFXzBK97hkk1cBo7rHb2rOBtn56JZERaHKEREAREQBERAEREAREQFWxcWqH9tj5wFXsal0Pcp/HJQanQ3s0B3YddPMQqntI+wVGdUekVCsk6RX7G660aiW7llikUroMm6M3Cp+0T7VsY7PrBVpoJFT9onfl8fchEmWvGIM2J4j8Z/yBS2HYrzJuHN1blc125zeLXtO8f0FWNq8ebT4piAJcL1F9BfcwLWh27jG8yHuACy1WkjqVH6trXscDXJd8RxCOfKI4447Ny2YSS7tcfr9Kldl4Yo8zpJWxPaQWF1g06EEXPHsXOf7QY+DpfEArIzlGjHtpf1R9q10enWlTqVt/Hx0ZyhuVM7DLjMdiDUQkOBByuYDutr4KtVNM10xdmJZmHSsd1rXVL/tNi4Om8w+1fn9psXupf1R9q7lkrqkZLA7bbb4o6PDLEzdNHvzavHlXFnG51O/Q6eOq0tpObmN2Pa83Hkm4AAO8jiSVRv7TYuLpv1R9qwP5R4z7aX9UfarvO2Zw0m2Sdt0WrDJY4pPxjizoPaSLBwzsc0FtyL7+tZcWxCGRrAx46JecoAaBny2bGwOcbdG+/eSqX/aDH7qW3vQFhm27jO50viAV4E/8XGTl9bpu/wDrs9yOtlFL6elRJCDJVUJP6dT/AEgUXBjeaeSVunOSvfb37y761+4XtA2oraFgLj+WwHUW/wCqB9ainU5hmkiO+OV7D3seWn5l6OXkppOGztGzOLCWLfrxVkw+o6TOvMB6bFcu2Kkdm8D8y6Rs1SukeH+0YdD7p3Z2Df5lRGuVJWWxERWOQIiIAiIgCIiAIiIAtHGMSEERd7bc0dbju8BvWetrWxML3mwHpPAAcSueYpjTqiXMd25reDR9vG/Yobo1xw3P7GxREuJcdSTck8Sd5UJtS/epunORtjvKr+0QuCqHT5KTIbuWRoKwv0cVsNGisnwZvs26SWyq2NSXr2HsU+CQqxigIqWO67jxtopRWRtcpvstW/Dn91qrKtXKfH/xOaT2swjmYetssLHaeOYeBVVVzlCIikg8SPsttuCTEA9C5ZnDOdjzlpbnBEebNq3W1rkLPg2B+q3mMSNY+12BwNn9YBG48dxvr1K2s2NlD2yWHONjaz+86F2QiIO/u81rAG3hfilMWigRvuvakca2f9Ruax0jXyEXc1oNmD2tyeJ6rbu9RyAIiICZ2K9kaL41B9K1dWodg4avFMRjLntIdzjXCxs577uu07xqfQuY8nlIZcUowOE7Hu7GxHnHk9ga0rt3Jd+OqK+r4SSBrT12LnH52qGrRaMmnwTGBcncVOOm8y9mXID32JJ86tccYaAGgADQACwA6gF6RUqi7k5dhERSVCIiAIiIAiIgC166vZCwvebAecnqA4la2MY5HTN6WriOiwbz2nqHaqJX4jJUOzPPcNwaOoD61DdGkMbkMdxx9Q650aPJbwHb2ntWtSQhozv3D0rHJMyPVxVcxraIv0B0WbOtKlSJLEtpLv7FtzvEsVweC5++Uk3U7geOZBldq0qEVbI2thIessDbrfxaAO6Tdy0aY9alMq0ZjAsU+BNmaQ6/YRvB4EdqkowtmEKxFEBUUYqWMpawPZJGCKepjjMoyE3MckY6T47ku06TCToQVFycl9T/ANOSlkHAidsZ8WShjh3WVyqQDodR9i16qoe3yZJGgDhI/wC1WUqMpYm3wVB3JlWjhB8qp/vry7k2rRwg+V038RTIxup1Pqibf+cd9qz0uJ1Dgfx837R32qd6K+jIrfrArGm9oQRuIq6fzg84pUUWLZcvPR2+NUmb9cvv6VOU9bMd8037V/2qTgMmUkzTftX/AHlO8j0ZHO3bBVjiSRESTck1lKST1kmbVfo5Oq07mQn/AO3Sfxl3PZjZB0jecqHzhpHQZz8oJv7Z1nXA6grB6zKfrn+Uz/fU2UcWj5sPJzW+4i+V0n8ZZIOTWscbEQN7TUwu9EbnOPgCvpAbHwdc/wApn++vbNlIBvErvfTzOHmL7KLIo4zgOxksDXw0jTJUzNyS1DmmJkcR8tkDHDnLO3Olc1osLNFyu07L7PsoaaOBmuUXc61szzq53n9AC36WiZEMsbGsHU0AeJtvKzJZKQREUEhERAEREAREQBQm0mOmnAawdNwNidzQNCbcSiKH0XxpOVMpMshe4ueS4neSblYK6p5tug/q380RZnYU7GMSc4lQTnXKIoIZ6C9MdZEUmZsR1bhxWSGe5RFUklYJVsslRFZEjnLnwWCu8h3ciKWSRDm2CkMPhsEREDeZFZ3gFedi9nWynnn2LGOs1nW4AG7uzXdx+cilFMjqJf0RFc5QiIgCIiAIiIAiIgP/2Q=="/>
          <p:cNvSpPr>
            <a:spLocks noChangeAspect="1" noChangeArrowheads="1"/>
          </p:cNvSpPr>
          <p:nvPr/>
        </p:nvSpPr>
        <p:spPr bwMode="auto">
          <a:xfrm>
            <a:off x="477838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22536" name="矩形 2"/>
          <p:cNvSpPr>
            <a:spLocks noChangeArrowheads="1"/>
          </p:cNvSpPr>
          <p:nvPr/>
        </p:nvSpPr>
        <p:spPr bwMode="auto">
          <a:xfrm>
            <a:off x="450850" y="1009650"/>
            <a:ext cx="5826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7800" indent="-177800" eaLnBrk="0" hangingPunct="0">
              <a:spcBef>
                <a:spcPct val="20000"/>
              </a:spcBef>
              <a:spcAft>
                <a:spcPts val="200"/>
              </a:spcAft>
              <a:buClr>
                <a:srgbClr val="0087A9"/>
              </a:buClr>
              <a:buSzPct val="90000"/>
              <a:buFont typeface="Wingdings" pitchFamily="2" charset="2"/>
              <a:buChar char="u"/>
            </a:pPr>
            <a:r>
              <a:rPr lang="en-US" altLang="zh-TW" sz="2400" b="1"/>
              <a:t> At Home</a:t>
            </a:r>
            <a:endParaRPr lang="zh-TW" altLang="en-US" sz="2400" b="1"/>
          </a:p>
        </p:txBody>
      </p:sp>
      <p:grpSp>
        <p:nvGrpSpPr>
          <p:cNvPr id="22537" name="Group 134"/>
          <p:cNvGrpSpPr>
            <a:grpSpLocks/>
          </p:cNvGrpSpPr>
          <p:nvPr/>
        </p:nvGrpSpPr>
        <p:grpSpPr bwMode="auto">
          <a:xfrm>
            <a:off x="885825" y="3846513"/>
            <a:ext cx="3871913" cy="1851025"/>
            <a:chOff x="3285" y="1051"/>
            <a:chExt cx="2439" cy="903"/>
          </a:xfrm>
        </p:grpSpPr>
        <p:sp>
          <p:nvSpPr>
            <p:cNvPr id="22547" name="Rectangle 76"/>
            <p:cNvSpPr>
              <a:spLocks noChangeArrowheads="1"/>
            </p:cNvSpPr>
            <p:nvPr/>
          </p:nvSpPr>
          <p:spPr bwMode="auto">
            <a:xfrm>
              <a:off x="3285" y="1051"/>
              <a:ext cx="243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BBE0E3"/>
                </a:buClr>
              </a:pPr>
              <a:r>
                <a:rPr lang="en-US" altLang="zh-TW" sz="1400" b="1">
                  <a:solidFill>
                    <a:srgbClr val="355216"/>
                  </a:solidFill>
                  <a:ea typeface="PMingLiU" pitchFamily="18" charset="-120"/>
                </a:rPr>
                <a:t>Tiny Design</a:t>
              </a:r>
            </a:p>
          </p:txBody>
        </p:sp>
        <p:sp>
          <p:nvSpPr>
            <p:cNvPr id="22548" name="Text Box 112"/>
            <p:cNvSpPr txBox="1">
              <a:spLocks noChangeArrowheads="1"/>
            </p:cNvSpPr>
            <p:nvPr/>
          </p:nvSpPr>
          <p:spPr bwMode="auto">
            <a:xfrm>
              <a:off x="3382" y="1774"/>
              <a:ext cx="1073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zh-TW" sz="1000" b="1">
                  <a:ea typeface="PMingLiU" pitchFamily="18" charset="-120"/>
                </a:rPr>
                <a:t>DIR-505</a:t>
              </a:r>
            </a:p>
            <a:p>
              <a:pPr eaLnBrk="1" hangingPunct="1"/>
              <a:r>
                <a:rPr lang="en-US" altLang="zh-TW" sz="1000">
                  <a:cs typeface="Times New Roman" pitchFamily="18" charset="0"/>
                </a:rPr>
                <a:t>2.68 x 1.65 x 2 in </a:t>
              </a:r>
              <a:endParaRPr lang="zh-TW" altLang="zh-TW" sz="1000">
                <a:cs typeface="Times New Roman" pitchFamily="18" charset="0"/>
              </a:endParaRPr>
            </a:p>
          </p:txBody>
        </p:sp>
      </p:grpSp>
      <p:pic>
        <p:nvPicPr>
          <p:cNvPr id="2253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3" b="43596"/>
          <a:stretch>
            <a:fillRect/>
          </a:stretch>
        </p:blipFill>
        <p:spPr bwMode="auto">
          <a:xfrm>
            <a:off x="1120775" y="4471988"/>
            <a:ext cx="105251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Text Box 112"/>
          <p:cNvSpPr txBox="1">
            <a:spLocks noChangeArrowheads="1"/>
          </p:cNvSpPr>
          <p:nvPr/>
        </p:nvSpPr>
        <p:spPr bwMode="auto">
          <a:xfrm>
            <a:off x="2614613" y="5319713"/>
            <a:ext cx="17272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TW" sz="1000" b="1">
                <a:solidFill>
                  <a:srgbClr val="000000"/>
                </a:solidFill>
                <a:ea typeface="PMingLiU" pitchFamily="18" charset="-120"/>
              </a:rPr>
              <a:t>Competitor</a:t>
            </a:r>
          </a:p>
          <a:p>
            <a:r>
              <a:rPr lang="en-US" altLang="zh-TW" sz="1000" b="1">
                <a:solidFill>
                  <a:srgbClr val="000000"/>
                </a:solidFill>
              </a:rPr>
              <a:t> </a:t>
            </a:r>
            <a:r>
              <a:rPr lang="en-US" altLang="zh-TW" sz="1000">
                <a:solidFill>
                  <a:srgbClr val="000000"/>
                </a:solidFill>
                <a:cs typeface="Times New Roman" pitchFamily="18" charset="0"/>
              </a:rPr>
              <a:t>4.41 x 2.91 x 1.77 in</a:t>
            </a:r>
            <a:endParaRPr lang="zh-TW" altLang="zh-TW" sz="100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/>
            <a:endParaRPr lang="en-GB" altLang="zh-TW" sz="1000">
              <a:solidFill>
                <a:srgbClr val="000000"/>
              </a:solidFill>
              <a:ea typeface="PMingLiU" pitchFamily="18" charset="-12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4718050" y="3589338"/>
            <a:ext cx="3897313" cy="2352675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600" b="1">
              <a:solidFill>
                <a:srgbClr val="1A5B7C"/>
              </a:solidFill>
              <a:ea typeface="ＭＳ Ｐゴシック" pitchFamily="34" charset="-128"/>
            </a:endParaRPr>
          </a:p>
        </p:txBody>
      </p:sp>
      <p:pic>
        <p:nvPicPr>
          <p:cNvPr id="22541" name="圖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3" b="43596"/>
          <a:stretch>
            <a:fillRect/>
          </a:stretch>
        </p:blipFill>
        <p:spPr bwMode="auto">
          <a:xfrm>
            <a:off x="5006975" y="4400550"/>
            <a:ext cx="11398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2" name="Text Box 112"/>
          <p:cNvSpPr txBox="1">
            <a:spLocks noChangeArrowheads="1"/>
          </p:cNvSpPr>
          <p:nvPr/>
        </p:nvSpPr>
        <p:spPr bwMode="auto">
          <a:xfrm>
            <a:off x="5095875" y="5484813"/>
            <a:ext cx="85248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TW" sz="1000" b="1">
                <a:solidFill>
                  <a:srgbClr val="000000"/>
                </a:solidFill>
                <a:ea typeface="PMingLiU" pitchFamily="18" charset="-120"/>
              </a:rPr>
              <a:t>DIR-505</a:t>
            </a:r>
            <a:endParaRPr lang="zh-TW" altLang="zh-TW" sz="10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0496" name="Rectangle 76"/>
          <p:cNvSpPr>
            <a:spLocks noChangeArrowheads="1"/>
          </p:cNvSpPr>
          <p:nvPr/>
        </p:nvSpPr>
        <p:spPr bwMode="auto">
          <a:xfrm>
            <a:off x="4951413" y="3802063"/>
            <a:ext cx="3871912" cy="307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buClr>
                <a:srgbClr val="BBE0E3"/>
              </a:buClr>
              <a:defRPr/>
            </a:pPr>
            <a:r>
              <a:rPr lang="en-US" altLang="zh-TW" sz="1400" b="1" dirty="0">
                <a:solidFill>
                  <a:schemeClr val="accent5">
                    <a:lumMod val="25000"/>
                  </a:schemeClr>
                </a:solidFill>
                <a:ea typeface="新細明體" pitchFamily="18" charset="-120"/>
              </a:rPr>
              <a:t>One-Piece</a:t>
            </a:r>
          </a:p>
        </p:txBody>
      </p:sp>
      <p:sp>
        <p:nvSpPr>
          <p:cNvPr id="22544" name="Text Box 112"/>
          <p:cNvSpPr txBox="1">
            <a:spLocks noChangeArrowheads="1"/>
          </p:cNvSpPr>
          <p:nvPr/>
        </p:nvSpPr>
        <p:spPr bwMode="auto">
          <a:xfrm>
            <a:off x="6599238" y="5451475"/>
            <a:ext cx="17033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TW" sz="1000" b="1">
                <a:solidFill>
                  <a:srgbClr val="000000"/>
                </a:solidFill>
                <a:ea typeface="PMingLiU" pitchFamily="18" charset="-120"/>
              </a:rPr>
              <a:t>Competitor: With AC Charge</a:t>
            </a:r>
            <a:endParaRPr lang="zh-TW" altLang="zh-TW" sz="1000" b="1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2545" name="Picture 22" descr="http://media.gdgt.com/img/product/34/qcu/9f64-6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3921125"/>
            <a:ext cx="1801813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26" descr="http://www.rockfu.net/blog/wp-content/uploads/2011/06/sapido_pocket_router_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3992563"/>
            <a:ext cx="18843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439738" y="398463"/>
            <a:ext cx="8145462" cy="536575"/>
          </a:xfrm>
        </p:spPr>
        <p:txBody>
          <a:bodyPr/>
          <a:lstStyle/>
          <a:p>
            <a:r>
              <a:rPr lang="en-US" altLang="zh-TW" sz="3200" smtClean="0">
                <a:ea typeface="ＭＳ Ｐゴシック" pitchFamily="34" charset="-128"/>
              </a:rPr>
              <a:t>Home and Travel Friendly Design</a:t>
            </a:r>
            <a:endParaRPr lang="zh-TW" altLang="en-US" sz="3200" smtClean="0">
              <a:ea typeface="ＭＳ Ｐゴシック" pitchFamily="34" charset="-128"/>
            </a:endParaRPr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>
          <a:xfrm>
            <a:off x="527050" y="1509713"/>
            <a:ext cx="5111750" cy="4735512"/>
          </a:xfrm>
        </p:spPr>
        <p:txBody>
          <a:bodyPr/>
          <a:lstStyle/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7A9"/>
              </a:buClr>
            </a:pPr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Compact design fits in the palm of your hand and fits easily in your pocket or laptop bag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7A9"/>
              </a:buClr>
            </a:pPr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No cables required means no cables to pack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7A9"/>
              </a:buClr>
            </a:pPr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Usable worldwide with support for both 110-120V and 220-240V power outlets</a:t>
            </a:r>
            <a:endParaRPr lang="zh-TW" altLang="zh-TW" sz="200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7A9"/>
              </a:buClr>
            </a:pPr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Can be used as a USB charger, allowing you to leave your smartphone chargers at home</a:t>
            </a:r>
          </a:p>
        </p:txBody>
      </p:sp>
      <p:pic>
        <p:nvPicPr>
          <p:cNvPr id="23556" name="圖片 4" descr="https://encrypted-tbn1.google.com/images?q=tbn:ANd9GcSMYsA3m-DvLLLVpcHILrz4GrJ0Co0tpacP8igaLdg1eQRCSYb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0" b="15070"/>
          <a:stretch>
            <a:fillRect/>
          </a:stretch>
        </p:blipFill>
        <p:spPr bwMode="auto">
          <a:xfrm>
            <a:off x="5672138" y="3800475"/>
            <a:ext cx="3306762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 descr="D:\Product\DAP-1165.DIR-505\Photo\T2_21Dec2011\DIR-505_A1_Image L(Side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" t="8429" r="10297" b="8578"/>
          <a:stretch>
            <a:fillRect/>
          </a:stretch>
        </p:blipFill>
        <p:spPr bwMode="auto">
          <a:xfrm>
            <a:off x="6794500" y="3119438"/>
            <a:ext cx="652463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AutoShape 8" descr="data:image/jpeg;base64,/9j/4AAQSkZJRgABAQAAAQABAAD/2wCEAAkGBhQRERQUExQVFBUWFBgYFRcYFRcVGBgXFRQaFxQUFBQYGyYeFxkkGhcXIDAgJCcpLSwsFx4xNTEqNSYrLCkBCQoKDgwOGg8PGCwfHyQpKSkpLCwpLSwsLSwsLCkpLCksKSwtLCwsLCkpLCwsKSkpNS8pKSwpLCwsKSwpKSwpKf/AABEIAMYA/gMBIgACEQEDEQH/xAAcAAEAAgMBAQEAAAAAAAAAAAAABQYDBAcCCAH/xABREAABAwIDAwcDDgsGBgMAAAABAAIDBBEFEiEGMUEHEyJRYXGBMpGhFBY1QlJyc3SUsbPB0dIVIyRTVJKTstPh8BczYsLD8SU0Q4KDtESEov/EABkBAQADAQEAAAAAAAAAAAAAAAABAgMEBf/EACoRAAICAQQBAwMEAwAAAAAAAAABAhEDBBIhMUETUXEiYbEygaHhBRSR/9oADAMBAAIRAxEAPwDuCIiAIiIAiIgCIiAIiIAiIgCIorGseFOPILzbuHi7r7EJSbdIlUVMouUuIuyzMMYvbMDnA98LAgedTW020TKWldPcO6P4uxvmJHRy233086LkmUXHs26/F2RaHU9Qtp75xIDR2kqNj2oz+S6m8agOPjzYcPSuS7VYmaJjJKsNqa2dvORwydKGnYdBI+PdJITcBp0FjvtrTZ+UPEHm/qydvUGPMTR2BkdgB4K9Izs+jXbQu91TftJD/prz65He6p/15f4a+b/X1X/ptV8ok+8vz181/wCm1XyiX7yULPpH1yO91T/rS/w1+euV3uqf9aX+Evm/18V/6bV/KJfvJ6+K/wDTav5RL95KFn0h65j7qn/Wl/hLFNtE42tLA3uLzf8AWhK+dPXxX/ptX8ol+8v3181/6bVfKJfvJQPob8PSfn4fO7+CvcO0jmEl81O8W3GURkdoLo2g+JXzuNu6/wDTar9vJ95ZYOUXEWG4rZz76QvHiH3BQg+maHHmSENN2Od5NyC1/vJGktf4FSS4HsrtB+E3GLoU9dYvjfGObjqcgzFk0bdBKALh4HDs163sPtA6rpryaSxOMco45m8T3hQ0WTLCiIqkhERAEREAREQBERAEREAREQBERAFDY64c04kA9I6FTKhdoB+Kf2O+q6Fo9nLsWpg1wdaweLgeJCruO43NHFHT3vHG8yRm+7NJGMncCCR74q1bStsIh1Rgnx1+tVLa2K9OHDeHtB7i4H5wFRdnfLlIjuVyqL8WqL+15pg7AIWH5yT4qn3Vn5UXf8Wq/fs+hjVWutjy2erpdebr8ugJLC8HlqM3Nsc/La4Y0vIvuJA3DTet71m1X5mb9i9V9FNgk8SwOanaHSMewE2GdjmXNr6X3/7KPuvCXUA93S68XS6AnNi6ox4jRuG8VMPmdIGkeYlfQ+yMXN4jiUY3F0MgHa4PB+YL5w2WP5dSfGoPpmr6S2f9lsR+Dp/9RAW5ERULhERAEREAREQBERAEREAREQBERAFB4jUsfzjL3uRw00FjqpWsqMjCfN3ncqlUVQaCf68VDZpCN8lT2ud+P0/rqVe2jaPUb+9v74UjjNTnlJUXtK/8kPa5g/8A2FSzt8Ir/KNSmTGKpoyi723L5GxtAEUe8uUE/BekWiWB1jYES6OP+HTXVSXKx7K1Xwg+ijXmg5K6+aNkjYmBr2hzc0sbXWIuCWk3FxrqtnJR7PLI2fBiwOJfB0c1xzwJ6PULXJJuLb9FqzwtbEyQPa4u9oCbi2++n9X0urNFyWysz+qXiJwYXtDAJRlbYEuc02GrgAOPZpeAw3ZKoqJJI4mtcYnFrzmDRdpIsCd/kk9yKV9F/TlSddmlTOD3tbo3M4DMToLm1zpuW42gBLRzkIzOt/eaNF3Xc420HRv/ANzVKHkvrvzbf2jVAjBpjUCnDCZi8MDBYkuO4A3sb3Gt7KeSHFrtGTEIBFl6TJMzcxyPzZf8LtN61PVA9z6f5K5nkXxPjFGP/PF95Q202wdZh7WOqYw1rzZrmva8ZrXyktJsba677HqUWVIX1QPc+n+S2KFolkay7WZjbM91mt7XG2gU9gPJZiFbC2eGEGN18pdIxmaxsSGuN7XBF+xbtTyLYpGxzjA0hoJIbNG5xA35W5rk9gSyaNXDcJEGIUbRNDNeogOaJ5eB+PYLG4Gq63jGJCPEqmz+k8svY2sI2kakcSXehcP2M/56m+MwfTsVyx2vLcTrXX/+VKPBryAPnVcj4NsEbkdlwfGpNOkXDqcb+Y71aYJg9oI/rsXKtkMVDxr5rroWB1N7t8fEfy+ZUizTNCiXREVznCIiAIiIAiIgCIiAIiIAiL8JtqUBB7Q1ntRwFzu3ncPN8659jtcbkA6elWjFqve6x6TidbbuHFUHGasOceKzZ2440iPfOXOWLa19qdjeuRt/A/7LNSR3Kidqaq8zY7iwaD4mRqIvJkTyseytV8J/pMXa9iZXPgaWxtmeGtBa4jotDG5XAE8TmF9dwXFOVf2Vqvhf9Nik8C5QpCzm2wkuEYzZZgzMGWGgI7ja65dbDI5QljjdXfKX54PLZ0nlIlyU0jixkU7Y3kBljYc3o8anK4OvYix8yrHIVs1BVQVLpQ4ubMwNIe9m9hJ8khVPaDbpxZJCYMj3tsSZA+wcNToNTY9a2OSzlAkw7no2wCdsha+3Oc24Ob0dCWkEHMNOzep0ccq3PIqt8K7/ABwWi5LydF2VjgqqjmXtsXxSSZGVFRnhMcojMNQHPtnIcDoBx01BVIq6BtPtSyOIWa2eHKCSd8LSdT2kqcw3lFMMzpG0E8jy0tbzle2XIxz85ZFmZcNLrHW56IF7Cy53XbbSPxX8IGNoeJmv5u922jAYGF3Hottm69V6HTEpSkmrOt7TbR1EcoDGOPSIcBluDwzAkWChOVutfLhcJcDb1U2x/wDFLu8b+Zen8pUchjeMMaRcvdapiJdnYT+MOS97uB1VQ2/25dVRR03MyRtY8SfjJmzO0a5rGtLGNAFnOJJzOJtc6LztPpZ48m6T4V/Lvnn48GuTLvgopU+P2r2+fJYK7G5WYPhkTXPZC8ETmM5XFrSS2PNwBufMt/YLEJKaufBFLztM6EvcA8vax2hZYnyXa2IG+/ZpVNm9sH+pWwGmEzY+j5YbcauF2uGhGut1uu20dTxPMdEI9L351hG8NBOUXcLkL1Fto53dlR2O/wCfpvjMH/sMU7tbJbEaz41N9K5QOxn/AD1N8Zg+nYpfa9pOI12hs2rmJPVeV1rrGfR16d1IlMDxZ0bgQbartGxmKCch242IcO22hHp8y+fcPJuF2fkuiOe50GU+J7O1Ywfg68yuNnS0RFsecEREAREQBERAEREAREQBaOMT5YyBvcco8d/out5V/H6i77cGt9J1PosoZaKtlS2jrbCypEvSKmsdqMzyo6ng1usztXCP0R5W36lUq+lc4tqT5Msr4mDsgMRcfPJb/tKtGPSZYXHjbSy2eULCG0lPhNNoHxxyGQX1zvML3k97y5WRST6RRuVf2Vq/hT9GxSlFyPucIhJW08UsjWO5stkcW84AWNc8DKHEEaKK5WPZWr+FP7jF0CWeAzRvdzlgKXnWhwDXSCNoiOW2YgC17Hhw47HCimYpyVmOGeSKsgndAx0j42tewljPLLC4WdYaqP2I5PJcT5xzJI4mRkAueCbudcgNa3sG/tCukssDYass5zpUlSIQ5wIY0sOcWAuPH+aw8iznCKcjdzrbi3HJoc19PMtcOPfLaY58npwcjF/YHL+lw/s3qkT7HTNxD1BdhlMjYwQTkOYAtde1wMpB3XX0I2ocARlJvxvqOrv49V1yaqaH7Sxh40M0QI1GnMt7VpqNP6UNyMdNqfVntZkqORB8bbyVkDRnLf7uV1yBc+SCbKu7VbAPooWziaOeN0nNktbIwteWF7QWvaLgtB1HUu30FHHIZQWujcx7shDrnKAAHDeBe50OqqHLPh8cdBGW5i41TQXONyQIpRqBYcBuC8/BKUsKlP8AVfXivez0MiSk0uvf+v7Kls3yRS1dMyoM8UTZLljXNc51rkAm2guRu1UhNyGTZXFlVC5zRcNLJGXNtBcjS/WrRsYJThtKBe3N6W32zOU3FHKy9s272wPoC1fqf7UMCg3Fq93hce/Ry+tj9CWRzW5Oq/c4XsUPy+l+MwfTsV95TJovwhLDStDSb8+8b3SOeXPue9wHgqHsV7IU3xmD/wBhi6HSUEc+I1U2YOa+plc08MnOHKQeq2qrk6O7T/qbMGzGytiC7Udq6bg9DzVi3S25alNSZzliGUDiRcnv6lJYfUHpNeAHsNndR6nDsIVFGjonNst0MmZoPWF7Wjg77x9mY2/rvut5aHE+GEREICIiAIiIAiIgCIiAx1E4Y0uO4D/YKmYpU9FxO83J8VK4xiOd2RvktOp63fYFV8fqejZVbOjHErNR0nLI2Oy8RC6zuCg3ZD4pK0SRZvJEgc7uZ0reOUDxUNtLtAauojcTexdr74t+xbW1jASy7so14X8FW6cN51gbc66k96p5Dqj3yr+ytX8Mf3GLPT7USNbG7PRvexrGtc9rs+jdLkG2m65se5YOVf2Vq/hj+4xadPs/EWtLnSXIBNgANRwuCui6PPSs3cV2kkMUoa+jHOAh5ia8Pc1x1AvcC+8+PFa+xG2s9A5zInRBkpGbnWlzQWg2cMpBB4b+pa9bgMbY3Oa6S4BOoFtOGgC97I7KerSQC6+YNa1trkkXNydAAPr6lKk74KzgmqkrRcn8rtWAenQG17WbLrYH/Fv3edUCo2nnfWerC4CfnA8EAAAtsGgN6gABbqV/q+RGSOMvJe4NF3BrgSBYEmxjF7A62vxVEZs7mrm0ofo57RnI3NcM1yOsBS232ZwxQg7iqLjQ8p9SWZhJRNc4kua9srSO24dY3sPOq3tdtxUVoEUrosjH5hzQdlc6xAddxJOhPVvKvlPyLUzxcTzu6y0Nt+4qht3sJHQsZJFKZGufkcHABzSWlw1AGhAKooKKpI13WbeyfKRU09MIWyUobHowTMfmselYOYbWBJ3qQxHlarObfllor5bXYyXOCdOhmJabXvcrmKK++XuYvT4m7cUbFE4g3BIOmvHyhxV2wXEi2wBsqdhFG6aVsTPKkcxjffOe0N9JUtRzEGx0IWU0ehpvKPorZaobLAx43kWd74aFeZIzJVObHvLWtJ4C1ySe4EehVDkxxotzxu3OF2++A+v6le9mqxnOvHF3ku67XJHjvUJ8EzTi2WOmpwxoaNwFv5ntWREVjmCIiAIiIAiIgCIiALUxOctjNt50Hj/JbajsaPRb776ihaPZV6g5VUMXrszrK27RnKNOIXPKp5Lyszsj1ZtwyarcaLqNgdqpCOTRSLKztrFcNO6x+cKr0QAmZY31Hzq+4vRc4x11Q6Snyzlp4Wt50RDZl5VvZWs+Gd+4xd8wRw5mL4KP6MLgfKr7K1fw7v3WLzg23lTFFkNZOwNsGBrGSDKBuu7UW0AWOpwSy1tfRy45qN2d220cPwdWfFZvo3LjXI/j8dNXATOa1krXMBeQGCQlhYXkg5QQC2/+LhvUZje2lXPGY/VU0sTh0w5jY72O45N4VapwC4XvluM1hc2vqQDxsrafE8aabIySUnwfWdRWsoqeWapqC5l85LwGho0LY473Lja1gS4kgdq+asBqzLiUbzoXvNrkC2ZjgwXOgtoPBR9SYcptJKSG9BroxYHS4vfdv1AHDTfaPbIQQ4Egg3BGhBG4jqXSZnXqzFJIX2qA5pAtFZ3RyWsHMyktc6/EcQoDb5lR6kidODcyNsXFuY2bIWl7ASQbHed9uu6inbV3aAamU5bFuangfldpmsXDXUb9FGbRY2+ctBnfM0XdqwRjMd5yt3m3E671ZsqkQyIiqWJ3Yb2QpfjMH07F1PlZ2YgpGxSRM/GVFRM+QnW5cc1mjc0Ak7lyzYb2QpfjMH07F2XbrEmVtU2JoJbTOcHHhzjjYtHdb0LPJ0b4L3FW2cllAsGhoO+28jqvwXScGiIAO4ixHYQoeiwbIGl3RuNFaqKEAabrKkVR05JJllpZ87A7rGvfxHnWVR+Cu6BHU4+kBSC1OJ8MIiIQEREAREQBERAFpYyy8Luyx8x+y63Viq2Zo3jraR6EJXZSsTbnZ3Ln2IwZXroobdqqW0NHYn6vtWbOxexCROW9Ad11HRb1uxSWUlUbUguCqPiMGSrHaPmcPtV3BuFT9oBapj7v8wQlmhynwg4nWHW/Pu/dYqpFTAtub3v3K3cpj7YnW668+791iqsUt26nW/1rc8/kRkMOl+1Zi4NBtxN14aLu8oW6tF+VMg0Cwmk5GsOuTDVR9Idu/wA69vpmjgT3L09ocQcw0X66S50cPFb0ZWzUlaLjLfuXnmj1HzLalcC4WI03lZnVDeJB8R2fzVWWRGr9Db6LfMjButfw08y/HOAN9NeOnH+t/agN7Yg2xClvwqYL/t2K4UG0WaoklIsJJXyW9+8u+tVjZANNdSgWuamEads7f61XqC7HFpFnNJaRxBabEHxCpNXR1abtnccDkFSOcBvY2cOI6vBTTiI3EcC2/cQbLl2wmPmGZpPknovHWOvvG9dapMP5+QuP920/rdTe7ifDrRF8i2sk8FiIjufbnN4bh6BfxW+gRScrdhERCAiIgCIiAIiIAiIgKcGWLh1EjzGyr+PxaEqy1YtLIP8AEfSbqExpgyniqM60UMu6S2GuWKp0cV+dSeB5JSF2gCqW0x/K4+7/ADBWmFVLaN16yP3v+dAzR5TqVz8VrMoJtO69vetVX/BcnuCum7QtvieIfGf8gV9wkx+pnOayICFrLgsaSc2l7kb79e9RnzwwpbvN/wAK2cF8nz3Bs9UPvkhe62+zSbeZePwNN+bK7djMjZSHA82AxzS1rQLglpuLWs67R0te42Unsc2Nz33Ywve/TMAbDVxAuP60VtJlhqk3jfQyTjCKadv2/BwBmAzkgCNxJ0AAuT2AL3Ns3UMNnRPad+otp1r6gxbAw+CRoMTczHatADgLEOOjdOI9CpkcbRO3nLPHOZnaWabhoIDbnTognXUk9y6libfHKK+pFRbbp+32OHfgSb82V+fgWb82V9PVVTDHHzjmMtwtECSbgWADd9zbvVe2ncx8TLxtjkD9waAQCDdpIGpvbxVvQ7+xlHUJ0/c4CcIl9wV5OGy+5K+htmposjWCNjnZXuIyNc5xAJ4gngt3EpohGM8DGB+YEOjaDYBuo6IPtvQvOlq8Ub564PRjppuvucH2Jo3sxCkLmkD1VB9OxXLa3YeSGWWeVzWCoqpjC2+pbnLrm26+YWHetelYBWUNv02n+lCum2mLQ180dO0u/J3vD3W0LzoWjutv7VvmVKiumb3EHsbsw98jQMneXC3o1Xb6CkEUbWDWw1PWeJXNcP2d5qxYSPFXzBK97hkk1cBo7rHb2rOBtn56JZERaHKEREAREQBERAEREAREQFWxcWqH9tj5wFXsal0Pcp/HJQanQ3s0B3YddPMQqntI+wVGdUekVCsk6RX7G660aiW7llikUroMm6M3Cp+0T7VsY7PrBVpoJFT9onfl8fchEmWvGIM2J4j8Z/yBS2HYrzJuHN1blc125zeLXtO8f0FWNq8ebT4piAJcL1F9BfcwLWh27jG8yHuACy1WkjqVH6trXscDXJd8RxCOfKI4447Ny2YSS7tcfr9Kldl4Yo8zpJWxPaQWF1g06EEXPHsXOf7QY+DpfEArIzlGjHtpf1R9q10enWlTqVt/Hx0ZyhuVM7DLjMdiDUQkOBByuYDutr4KtVNM10xdmJZmHSsd1rXVL/tNi4Om8w+1fn9psXupf1R9q7lkrqkZLA7bbb4o6PDLEzdNHvzavHlXFnG51O/Q6eOq0tpObmN2Pa83Hkm4AAO8jiSVRv7TYuLpv1R9qwP5R4z7aX9UfarvO2Zw0m2Sdt0WrDJY4pPxjizoPaSLBwzsc0FtyL7+tZcWxCGRrAx46JecoAaBny2bGwOcbdG+/eSqX/aDH7qW3vQFhm27jO50viAV4E/8XGTl9bpu/wDrs9yOtlFL6elRJCDJVUJP6dT/AEgUXBjeaeSVunOSvfb37y761+4XtA2oraFgLj+WwHUW/wCqB9ainU5hmkiO+OV7D3seWn5l6OXkppOGztGzOLCWLfrxVkw+o6TOvMB6bFcu2Kkdm8D8y6Rs1SukeH+0YdD7p3Z2Df5lRGuVJWWxERWOQIiIAiIgCIiAIiIAtHGMSEERd7bc0dbju8BvWetrWxML3mwHpPAAcSueYpjTqiXMd25reDR9vG/Yobo1xw3P7GxREuJcdSTck8Sd5UJtS/epunORtjvKr+0QuCqHT5KTIbuWRoKwv0cVsNGisnwZvs26SWyq2NSXr2HsU+CQqxigIqWO67jxtopRWRtcpvstW/Dn91qrKtXKfH/xOaT2swjmYetssLHaeOYeBVVVzlCIikg8SPsttuCTEA9C5ZnDOdjzlpbnBEebNq3W1rkLPg2B+q3mMSNY+12BwNn9YBG48dxvr1K2s2NlD2yWHONjaz+86F2QiIO/u81rAG3hfilMWigRvuvakca2f9Ruax0jXyEXc1oNmD2tyeJ6rbu9RyAIiICZ2K9kaL41B9K1dWodg4avFMRjLntIdzjXCxs577uu07xqfQuY8nlIZcUowOE7Hu7GxHnHk9ga0rt3Jd+OqK+r4SSBrT12LnH52qGrRaMmnwTGBcncVOOm8y9mXID32JJ86tccYaAGgADQACwA6gF6RUqi7k5dhERSVCIiAIiIAiIgC166vZCwvebAecnqA4la2MY5HTN6WriOiwbz2nqHaqJX4jJUOzPPcNwaOoD61DdGkMbkMdxx9Q650aPJbwHb2ntWtSQhozv3D0rHJMyPVxVcxraIv0B0WbOtKlSJLEtpLv7FtzvEsVweC5++Uk3U7geOZBldq0qEVbI2thIessDbrfxaAO6Tdy0aY9alMq0ZjAsU+BNmaQ6/YRvB4EdqkowtmEKxFEBUUYqWMpawPZJGCKepjjMoyE3MckY6T47ku06TCToQVFycl9T/ANOSlkHAidsZ8WShjh3WVyqQDodR9i16qoe3yZJGgDhI/wC1WUqMpYm3wVB3JlWjhB8qp/vry7k2rRwg+V038RTIxup1Pqibf+cd9qz0uJ1Dgfx837R32qd6K+jIrfrArGm9oQRuIq6fzg84pUUWLZcvPR2+NUmb9cvv6VOU9bMd8037V/2qTgMmUkzTftX/AHlO8j0ZHO3bBVjiSRESTck1lKST1kmbVfo5Oq07mQn/AO3Sfxl3PZjZB0jecqHzhpHQZz8oJv7Z1nXA6grB6zKfrn+Uz/fU2UcWj5sPJzW+4i+V0n8ZZIOTWscbEQN7TUwu9EbnOPgCvpAbHwdc/wApn++vbNlIBvErvfTzOHmL7KLIo4zgOxksDXw0jTJUzNyS1DmmJkcR8tkDHDnLO3Olc1osLNFyu07L7PsoaaOBmuUXc61szzq53n9AC36WiZEMsbGsHU0AeJtvKzJZKQREUEhERAEREAREQBQm0mOmnAawdNwNidzQNCbcSiKH0XxpOVMpMshe4ueS4neSblYK6p5tug/q380RZnYU7GMSc4lQTnXKIoIZ6C9MdZEUmZsR1bhxWSGe5RFUklYJVsslRFZEjnLnwWCu8h3ciKWSRDm2CkMPhsEREDeZFZ3gFedi9nWynnn2LGOs1nW4AG7uzXdx+cilFMjqJf0RFc5QiIgCIiAIiIAiIgP/2Q==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59" name="AutoShape 10" descr="data:image/jpeg;base64,/9j/4AAQSkZJRgABAQAAAQABAAD/2wCEAAkGBhQRERQUExQVFBUWFBgYFRcYFRcVGBgXFRQaFxQUFBQYGyYeFxkkGhcXIDAgJCcpLSwsFx4xNTEqNSYrLCkBCQoKDgwOGg8PGCwfHyQpKSkpLCwpLSwsLSwsLCkpLCksKSwtLCwsLCkpLCwsKSkpNS8pKSwpLCwsKSwpKSwpKf/AABEIAMYA/gMBIgACEQEDEQH/xAAcAAEAAgMBAQEAAAAAAAAAAAAABQYDBAcCCAH/xABREAABAwIDAwcDDgsGBgMAAAABAAIDBBEFEiEGMUEHEyJRYXGBMpGhFBY1QlJyc3SUsbPB0dIVIyRTVJKTstPh8BczYsLD8SU0Q4KDtESEov/EABkBAQADAQEAAAAAAAAAAAAAAAABAgMEBf/EACoRAAICAQQBAwMEAwAAAAAAAAABAhEDBBIhMUETUXEiYbEygaHhBRSR/9oADAMBAAIRAxEAPwDuCIiAIiIAiIgCIiAIiIAiIgCIorGseFOPILzbuHi7r7EJSbdIlUVMouUuIuyzMMYvbMDnA98LAgedTW020TKWldPcO6P4uxvmJHRy233086LkmUXHs26/F2RaHU9Qtp75xIDR2kqNj2oz+S6m8agOPjzYcPSuS7VYmaJjJKsNqa2dvORwydKGnYdBI+PdJITcBp0FjvtrTZ+UPEHm/qydvUGPMTR2BkdgB4K9Izs+jXbQu91TftJD/prz65He6p/15f4a+b/X1X/ptV8ok+8vz181/wCm1XyiX7yULPpH1yO91T/rS/w1+euV3uqf9aX+Evm/18V/6bV/KJfvJ6+K/wDTav5RL95KFn0h65j7qn/Wl/hLFNtE42tLA3uLzf8AWhK+dPXxX/ptX8ol+8v3181/6bVfKJfvJQPob8PSfn4fO7+CvcO0jmEl81O8W3GURkdoLo2g+JXzuNu6/wDTar9vJ95ZYOUXEWG4rZz76QvHiH3BQg+maHHmSENN2Od5NyC1/vJGktf4FSS4HsrtB+E3GLoU9dYvjfGObjqcgzFk0bdBKALh4HDs163sPtA6rpryaSxOMco45m8T3hQ0WTLCiIqkhERAEREAREQBERAEREAREQBERAFDY64c04kA9I6FTKhdoB+Kf2O+q6Fo9nLsWpg1wdaweLgeJCruO43NHFHT3vHG8yRm+7NJGMncCCR74q1bStsIh1Rgnx1+tVLa2K9OHDeHtB7i4H5wFRdnfLlIjuVyqL8WqL+15pg7AIWH5yT4qn3Vn5UXf8Wq/fs+hjVWutjy2erpdebr8ugJLC8HlqM3Nsc/La4Y0vIvuJA3DTet71m1X5mb9i9V9FNgk8SwOanaHSMewE2GdjmXNr6X3/7KPuvCXUA93S68XS6AnNi6ox4jRuG8VMPmdIGkeYlfQ+yMXN4jiUY3F0MgHa4PB+YL5w2WP5dSfGoPpmr6S2f9lsR+Dp/9RAW5ERULhERAEREAREQBERAEREAREQBERAFB4jUsfzjL3uRw00FjqpWsqMjCfN3ncqlUVQaCf68VDZpCN8lT2ud+P0/rqVe2jaPUb+9v74UjjNTnlJUXtK/8kPa5g/8A2FSzt8Ir/KNSmTGKpoyi723L5GxtAEUe8uUE/BekWiWB1jYES6OP+HTXVSXKx7K1Xwg+ijXmg5K6+aNkjYmBr2hzc0sbXWIuCWk3FxrqtnJR7PLI2fBiwOJfB0c1xzwJ6PULXJJuLb9FqzwtbEyQPa4u9oCbi2++n9X0urNFyWysz+qXiJwYXtDAJRlbYEuc02GrgAOPZpeAw3ZKoqJJI4mtcYnFrzmDRdpIsCd/kk9yKV9F/TlSddmlTOD3tbo3M4DMToLm1zpuW42gBLRzkIzOt/eaNF3Xc420HRv/ANzVKHkvrvzbf2jVAjBpjUCnDCZi8MDBYkuO4A3sb3Gt7KeSHFrtGTEIBFl6TJMzcxyPzZf8LtN61PVA9z6f5K5nkXxPjFGP/PF95Q202wdZh7WOqYw1rzZrmva8ZrXyktJsba677HqUWVIX1QPc+n+S2KFolkay7WZjbM91mt7XG2gU9gPJZiFbC2eGEGN18pdIxmaxsSGuN7XBF+xbtTyLYpGxzjA0hoJIbNG5xA35W5rk9gSyaNXDcJEGIUbRNDNeogOaJ5eB+PYLG4Gq63jGJCPEqmz+k8svY2sI2kakcSXehcP2M/56m+MwfTsVyx2vLcTrXX/+VKPBryAPnVcj4NsEbkdlwfGpNOkXDqcb+Y71aYJg9oI/rsXKtkMVDxr5rroWB1N7t8fEfy+ZUizTNCiXREVznCIiAIiIAiIgCIiAIiIAiL8JtqUBB7Q1ntRwFzu3ncPN8659jtcbkA6elWjFqve6x6TidbbuHFUHGasOceKzZ2440iPfOXOWLa19qdjeuRt/A/7LNSR3Kidqaq8zY7iwaD4mRqIvJkTyseytV8J/pMXa9iZXPgaWxtmeGtBa4jotDG5XAE8TmF9dwXFOVf2Vqvhf9Nik8C5QpCzm2wkuEYzZZgzMGWGgI7ja65dbDI5QljjdXfKX54PLZ0nlIlyU0jixkU7Y3kBljYc3o8anK4OvYix8yrHIVs1BVQVLpQ4ubMwNIe9m9hJ8khVPaDbpxZJCYMj3tsSZA+wcNToNTY9a2OSzlAkw7no2wCdsha+3Oc24Ob0dCWkEHMNOzep0ccq3PIqt8K7/ABwWi5LydF2VjgqqjmXtsXxSSZGVFRnhMcojMNQHPtnIcDoBx01BVIq6BtPtSyOIWa2eHKCSd8LSdT2kqcw3lFMMzpG0E8jy0tbzle2XIxz85ZFmZcNLrHW56IF7Cy53XbbSPxX8IGNoeJmv5u922jAYGF3Hottm69V6HTEpSkmrOt7TbR1EcoDGOPSIcBluDwzAkWChOVutfLhcJcDb1U2x/wDFLu8b+Zen8pUchjeMMaRcvdapiJdnYT+MOS97uB1VQ2/25dVRR03MyRtY8SfjJmzO0a5rGtLGNAFnOJJzOJtc6LztPpZ48m6T4V/Lvnn48GuTLvgopU+P2r2+fJYK7G5WYPhkTXPZC8ETmM5XFrSS2PNwBufMt/YLEJKaufBFLztM6EvcA8vax2hZYnyXa2IG+/ZpVNm9sH+pWwGmEzY+j5YbcauF2uGhGut1uu20dTxPMdEI9L351hG8NBOUXcLkL1Fto53dlR2O/wCfpvjMH/sMU7tbJbEaz41N9K5QOxn/AD1N8Zg+nYpfa9pOI12hs2rmJPVeV1rrGfR16d1IlMDxZ0bgQbartGxmKCch242IcO22hHp8y+fcPJuF2fkuiOe50GU+J7O1Ywfg68yuNnS0RFsecEREAREQBERAEREAREQBaOMT5YyBvcco8d/out5V/H6i77cGt9J1PosoZaKtlS2jrbCypEvSKmsdqMzyo6ng1usztXCP0R5W36lUq+lc4tqT5Msr4mDsgMRcfPJb/tKtGPSZYXHjbSy2eULCG0lPhNNoHxxyGQX1zvML3k97y5WRST6RRuVf2Vq/hT9GxSlFyPucIhJW08UsjWO5stkcW84AWNc8DKHEEaKK5WPZWr+FP7jF0CWeAzRvdzlgKXnWhwDXSCNoiOW2YgC17Hhw47HCimYpyVmOGeSKsgndAx0j42tewljPLLC4WdYaqP2I5PJcT5xzJI4mRkAueCbudcgNa3sG/tCukssDYass5zpUlSIQ5wIY0sOcWAuPH+aw8iznCKcjdzrbi3HJoc19PMtcOPfLaY58npwcjF/YHL+lw/s3qkT7HTNxD1BdhlMjYwQTkOYAtde1wMpB3XX0I2ocARlJvxvqOrv49V1yaqaH7Sxh40M0QI1GnMt7VpqNP6UNyMdNqfVntZkqORB8bbyVkDRnLf7uV1yBc+SCbKu7VbAPooWziaOeN0nNktbIwteWF7QWvaLgtB1HUu30FHHIZQWujcx7shDrnKAAHDeBe50OqqHLPh8cdBGW5i41TQXONyQIpRqBYcBuC8/BKUsKlP8AVfXivez0MiSk0uvf+v7Kls3yRS1dMyoM8UTZLljXNc51rkAm2guRu1UhNyGTZXFlVC5zRcNLJGXNtBcjS/WrRsYJThtKBe3N6W32zOU3FHKy9s272wPoC1fqf7UMCg3Fq93hce/Ry+tj9CWRzW5Oq/c4XsUPy+l+MwfTsV95TJovwhLDStDSb8+8b3SOeXPue9wHgqHsV7IU3xmD/wBhi6HSUEc+I1U2YOa+plc08MnOHKQeq2qrk6O7T/qbMGzGytiC7Udq6bg9DzVi3S25alNSZzliGUDiRcnv6lJYfUHpNeAHsNndR6nDsIVFGjonNst0MmZoPWF7Wjg77x9mY2/rvut5aHE+GEREICIiAIiIAiIgCIiAx1E4Y0uO4D/YKmYpU9FxO83J8VK4xiOd2RvktOp63fYFV8fqejZVbOjHErNR0nLI2Oy8RC6zuCg3ZD4pK0SRZvJEgc7uZ0reOUDxUNtLtAauojcTexdr74t+xbW1jASy7so14X8FW6cN51gbc66k96p5Dqj3yr+ytX8Mf3GLPT7USNbG7PRvexrGtc9rs+jdLkG2m65se5YOVf2Vq/hj+4xadPs/EWtLnSXIBNgANRwuCui6PPSs3cV2kkMUoa+jHOAh5ia8Pc1x1AvcC+8+PFa+xG2s9A5zInRBkpGbnWlzQWg2cMpBB4b+pa9bgMbY3Oa6S4BOoFtOGgC97I7KerSQC6+YNa1trkkXNydAAPr6lKk74KzgmqkrRcn8rtWAenQG17WbLrYH/Fv3edUCo2nnfWerC4CfnA8EAAAtsGgN6gABbqV/q+RGSOMvJe4NF3BrgSBYEmxjF7A62vxVEZs7mrm0ofo57RnI3NcM1yOsBS232ZwxQg7iqLjQ8p9SWZhJRNc4kua9srSO24dY3sPOq3tdtxUVoEUrosjH5hzQdlc6xAddxJOhPVvKvlPyLUzxcTzu6y0Nt+4qht3sJHQsZJFKZGufkcHABzSWlw1AGhAKooKKpI13WbeyfKRU09MIWyUobHowTMfmselYOYbWBJ3qQxHlarObfllor5bXYyXOCdOhmJabXvcrmKK++XuYvT4m7cUbFE4g3BIOmvHyhxV2wXEi2wBsqdhFG6aVsTPKkcxjffOe0N9JUtRzEGx0IWU0ehpvKPorZaobLAx43kWd74aFeZIzJVObHvLWtJ4C1ySe4EehVDkxxotzxu3OF2++A+v6le9mqxnOvHF3ku67XJHjvUJ8EzTi2WOmpwxoaNwFv5ntWREVjmCIiAIiIAiIgCIiALUxOctjNt50Hj/JbajsaPRb776ihaPZV6g5VUMXrszrK27RnKNOIXPKp5Lyszsj1ZtwyarcaLqNgdqpCOTRSLKztrFcNO6x+cKr0QAmZY31Hzq+4vRc4x11Q6Snyzlp4Wt50RDZl5VvZWs+Gd+4xd8wRw5mL4KP6MLgfKr7K1fw7v3WLzg23lTFFkNZOwNsGBrGSDKBuu7UW0AWOpwSy1tfRy45qN2d220cPwdWfFZvo3LjXI/j8dNXATOa1krXMBeQGCQlhYXkg5QQC2/+LhvUZje2lXPGY/VU0sTh0w5jY72O45N4VapwC4XvluM1hc2vqQDxsrafE8aabIySUnwfWdRWsoqeWapqC5l85LwGho0LY473Lja1gS4kgdq+asBqzLiUbzoXvNrkC2ZjgwXOgtoPBR9SYcptJKSG9BroxYHS4vfdv1AHDTfaPbIQQ4Egg3BGhBG4jqXSZnXqzFJIX2qA5pAtFZ3RyWsHMyktc6/EcQoDb5lR6kidODcyNsXFuY2bIWl7ASQbHed9uu6inbV3aAamU5bFuangfldpmsXDXUb9FGbRY2+ctBnfM0XdqwRjMd5yt3m3E671ZsqkQyIiqWJ3Yb2QpfjMH07F1PlZ2YgpGxSRM/GVFRM+QnW5cc1mjc0Ak7lyzYb2QpfjMH07F2XbrEmVtU2JoJbTOcHHhzjjYtHdb0LPJ0b4L3FW2cllAsGhoO+28jqvwXScGiIAO4ixHYQoeiwbIGl3RuNFaqKEAabrKkVR05JJllpZ87A7rGvfxHnWVR+Cu6BHU4+kBSC1OJ8MIiIQEREAREQBERAFpYyy8Luyx8x+y63Viq2Zo3jraR6EJXZSsTbnZ3Ln2IwZXroobdqqW0NHYn6vtWbOxexCROW9Ad11HRb1uxSWUlUbUguCqPiMGSrHaPmcPtV3BuFT9oBapj7v8wQlmhynwg4nWHW/Pu/dYqpFTAtub3v3K3cpj7YnW668+791iqsUt26nW/1rc8/kRkMOl+1Zi4NBtxN14aLu8oW6tF+VMg0Cwmk5GsOuTDVR9Idu/wA69vpmjgT3L09ocQcw0X66S50cPFb0ZWzUlaLjLfuXnmj1HzLalcC4WI03lZnVDeJB8R2fzVWWRGr9Db6LfMjButfw08y/HOAN9NeOnH+t/agN7Yg2xClvwqYL/t2K4UG0WaoklIsJJXyW9+8u+tVjZANNdSgWuamEads7f61XqC7HFpFnNJaRxBabEHxCpNXR1abtnccDkFSOcBvY2cOI6vBTTiI3EcC2/cQbLl2wmPmGZpPknovHWOvvG9dapMP5+QuP920/rdTe7ifDrRF8i2sk8FiIjufbnN4bh6BfxW+gRScrdhERCAiIgCIiAIiIAiIgKcGWLh1EjzGyr+PxaEqy1YtLIP8AEfSbqExpgyniqM60UMu6S2GuWKp0cV+dSeB5JSF2gCqW0x/K4+7/ADBWmFVLaN16yP3v+dAzR5TqVz8VrMoJtO69vetVX/BcnuCum7QtvieIfGf8gV9wkx+pnOayICFrLgsaSc2l7kb79e9RnzwwpbvN/wAK2cF8nz3Bs9UPvkhe62+zSbeZePwNN+bK7djMjZSHA82AxzS1rQLglpuLWs67R0te42Unsc2Nz33Ywve/TMAbDVxAuP60VtJlhqk3jfQyTjCKadv2/BwBmAzkgCNxJ0AAuT2AL3Ns3UMNnRPad+otp1r6gxbAw+CRoMTczHatADgLEOOjdOI9CpkcbRO3nLPHOZnaWabhoIDbnTognXUk9y6libfHKK+pFRbbp+32OHfgSb82V+fgWb82V9PVVTDHHzjmMtwtECSbgWADd9zbvVe2ncx8TLxtjkD9waAQCDdpIGpvbxVvQ7+xlHUJ0/c4CcIl9wV5OGy+5K+htmposjWCNjnZXuIyNc5xAJ4gngt3EpohGM8DGB+YEOjaDYBuo6IPtvQvOlq8Ub564PRjppuvucH2Jo3sxCkLmkD1VB9OxXLa3YeSGWWeVzWCoqpjC2+pbnLrm26+YWHetelYBWUNv02n+lCum2mLQ180dO0u/J3vD3W0LzoWjutv7VvmVKiumb3EHsbsw98jQMneXC3o1Xb6CkEUbWDWw1PWeJXNcP2d5qxYSPFXzBK97hkk1cBo7rHb2rOBtn56JZERaHKEREAREQBERAEREAREQFWxcWqH9tj5wFXsal0Pcp/HJQanQ3s0B3YddPMQqntI+wVGdUekVCsk6RX7G660aiW7llikUroMm6M3Cp+0T7VsY7PrBVpoJFT9onfl8fchEmWvGIM2J4j8Z/yBS2HYrzJuHN1blc125zeLXtO8f0FWNq8ebT4piAJcL1F9BfcwLWh27jG8yHuACy1WkjqVH6trXscDXJd8RxCOfKI4447Ny2YSS7tcfr9Kldl4Yo8zpJWxPaQWF1g06EEXPHsXOf7QY+DpfEArIzlGjHtpf1R9q10enWlTqVt/Hx0ZyhuVM7DLjMdiDUQkOBByuYDutr4KtVNM10xdmJZmHSsd1rXVL/tNi4Om8w+1fn9psXupf1R9q7lkrqkZLA7bbb4o6PDLEzdNHvzavHlXFnG51O/Q6eOq0tpObmN2Pa83Hkm4AAO8jiSVRv7TYuLpv1R9qwP5R4z7aX9UfarvO2Zw0m2Sdt0WrDJY4pPxjizoPaSLBwzsc0FtyL7+tZcWxCGRrAx46JecoAaBny2bGwOcbdG+/eSqX/aDH7qW3vQFhm27jO50viAV4E/8XGTl9bpu/wDrs9yOtlFL6elRJCDJVUJP6dT/AEgUXBjeaeSVunOSvfb37y761+4XtA2oraFgLj+WwHUW/wCqB9ainU5hmkiO+OV7D3seWn5l6OXkppOGztGzOLCWLfrxVkw+o6TOvMB6bFcu2Kkdm8D8y6Rs1SukeH+0YdD7p3Z2Df5lRGuVJWWxERWOQIiIAiIgCIiAIiIAtHGMSEERd7bc0dbju8BvWetrWxML3mwHpPAAcSueYpjTqiXMd25reDR9vG/Yobo1xw3P7GxREuJcdSTck8Sd5UJtS/epunORtjvKr+0QuCqHT5KTIbuWRoKwv0cVsNGisnwZvs26SWyq2NSXr2HsU+CQqxigIqWO67jxtopRWRtcpvstW/Dn91qrKtXKfH/xOaT2swjmYetssLHaeOYeBVVVzlCIikg8SPsttuCTEA9C5ZnDOdjzlpbnBEebNq3W1rkLPg2B+q3mMSNY+12BwNn9YBG48dxvr1K2s2NlD2yWHONjaz+86F2QiIO/u81rAG3hfilMWigRvuvakca2f9Ruax0jXyEXc1oNmD2tyeJ6rbu9RyAIiICZ2K9kaL41B9K1dWodg4avFMRjLntIdzjXCxs577uu07xqfQuY8nlIZcUowOE7Hu7GxHnHk9ga0rt3Jd+OqK+r4SSBrT12LnH52qGrRaMmnwTGBcncVOOm8y9mXID32JJ86tccYaAGgADQACwA6gF6RUqi7k5dhERSVCIiAIiIAiIgC166vZCwvebAecnqA4la2MY5HTN6WriOiwbz2nqHaqJX4jJUOzPPcNwaOoD61DdGkMbkMdxx9Q650aPJbwHb2ntWtSQhozv3D0rHJMyPVxVcxraIv0B0WbOtKlSJLEtpLv7FtzvEsVweC5++Uk3U7geOZBldq0qEVbI2thIessDbrfxaAO6Tdy0aY9alMq0ZjAsU+BNmaQ6/YRvB4EdqkowtmEKxFEBUUYqWMpawPZJGCKepjjMoyE3MckY6T47ku06TCToQVFycl9T/ANOSlkHAidsZ8WShjh3WVyqQDodR9i16qoe3yZJGgDhI/wC1WUqMpYm3wVB3JlWjhB8qp/vry7k2rRwg+V038RTIxup1Pqibf+cd9qz0uJ1Dgfx837R32qd6K+jIrfrArGm9oQRuIq6fzg84pUUWLZcvPR2+NUmb9cvv6VOU9bMd8037V/2qTgMmUkzTftX/AHlO8j0ZHO3bBVjiSRESTck1lKST1kmbVfo5Oq07mQn/AO3Sfxl3PZjZB0jecqHzhpHQZz8oJv7Z1nXA6grB6zKfrn+Uz/fU2UcWj5sPJzW+4i+V0n8ZZIOTWscbEQN7TUwu9EbnOPgCvpAbHwdc/wApn++vbNlIBvErvfTzOHmL7KLIo4zgOxksDXw0jTJUzNyS1DmmJkcR8tkDHDnLO3Olc1osLNFyu07L7PsoaaOBmuUXc61szzq53n9AC36WiZEMsbGsHU0AeJtvKzJZKQREUEhERAEREAREQBQm0mOmnAawdNwNidzQNCbcSiKH0XxpOVMpMshe4ueS4neSblYK6p5tug/q380RZnYU7GMSc4lQTnXKIoIZ6C9MdZEUmZsR1bhxWSGe5RFUklYJVsslRFZEjnLnwWCu8h3ciKWSRDm2CkMPhsEREDeZFZ3gFedi9nWynnn2LGOs1nW4AG7uzXdx+cilFMjqJf0RFc5QiIgCIiAIiIAiIgP/2Q=="/>
          <p:cNvSpPr>
            <a:spLocks noChangeAspect="1" noChangeArrowheads="1"/>
          </p:cNvSpPr>
          <p:nvPr/>
        </p:nvSpPr>
        <p:spPr bwMode="auto">
          <a:xfrm>
            <a:off x="3254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60" name="AutoShape 12" descr="data:image/jpeg;base64,/9j/4AAQSkZJRgABAQAAAQABAAD/2wCEAAkGBhQRERQUExQVFBUWFBgYFRcYFRcVGBgXFRQaFxQUFBQYGyYeFxkkGhcXIDAgJCcpLSwsFx4xNTEqNSYrLCkBCQoKDgwOGg8PGCwfHyQpKSkpLCwpLSwsLSwsLCkpLCksKSwtLCwsLCkpLCwsKSkpNS8pKSwpLCwsKSwpKSwpKf/AABEIAMYA/gMBIgACEQEDEQH/xAAcAAEAAgMBAQEAAAAAAAAAAAAABQYDBAcCCAH/xABREAABAwIDAwcDDgsGBgMAAAABAAIDBBEFEiEGMUEHEyJRYXGBMpGhFBY1QlJyc3SUsbPB0dIVIyRTVJKTstPh8BczYsLD8SU0Q4KDtESEov/EABkBAQADAQEAAAAAAAAAAAAAAAABAgMEBf/EACoRAAICAQQBAwMEAwAAAAAAAAABAhEDBBIhMUETUXEiYbEygaHhBRSR/9oADAMBAAIRAxEAPwDuCIiAIiIAiIgCIiAIiIAiIgCIorGseFOPILzbuHi7r7EJSbdIlUVMouUuIuyzMMYvbMDnA98LAgedTW020TKWldPcO6P4uxvmJHRy233086LkmUXHs26/F2RaHU9Qtp75xIDR2kqNj2oz+S6m8agOPjzYcPSuS7VYmaJjJKsNqa2dvORwydKGnYdBI+PdJITcBp0FjvtrTZ+UPEHm/qydvUGPMTR2BkdgB4K9Izs+jXbQu91TftJD/prz65He6p/15f4a+b/X1X/ptV8ok+8vz181/wCm1XyiX7yULPpH1yO91T/rS/w1+euV3uqf9aX+Evm/18V/6bV/KJfvJ6+K/wDTav5RL95KFn0h65j7qn/Wl/hLFNtE42tLA3uLzf8AWhK+dPXxX/ptX8ol+8v3181/6bVfKJfvJQPob8PSfn4fO7+CvcO0jmEl81O8W3GURkdoLo2g+JXzuNu6/wDTar9vJ95ZYOUXEWG4rZz76QvHiH3BQg+maHHmSENN2Od5NyC1/vJGktf4FSS4HsrtB+E3GLoU9dYvjfGObjqcgzFk0bdBKALh4HDs163sPtA6rpryaSxOMco45m8T3hQ0WTLCiIqkhERAEREAREQBERAEREAREQBERAFDY64c04kA9I6FTKhdoB+Kf2O+q6Fo9nLsWpg1wdaweLgeJCruO43NHFHT3vHG8yRm+7NJGMncCCR74q1bStsIh1Rgnx1+tVLa2K9OHDeHtB7i4H5wFRdnfLlIjuVyqL8WqL+15pg7AIWH5yT4qn3Vn5UXf8Wq/fs+hjVWutjy2erpdebr8ugJLC8HlqM3Nsc/La4Y0vIvuJA3DTet71m1X5mb9i9V9FNgk8SwOanaHSMewE2GdjmXNr6X3/7KPuvCXUA93S68XS6AnNi6ox4jRuG8VMPmdIGkeYlfQ+yMXN4jiUY3F0MgHa4PB+YL5w2WP5dSfGoPpmr6S2f9lsR+Dp/9RAW5ERULhERAEREAREQBERAEREAREQBERAFB4jUsfzjL3uRw00FjqpWsqMjCfN3ncqlUVQaCf68VDZpCN8lT2ud+P0/rqVe2jaPUb+9v74UjjNTnlJUXtK/8kPa5g/8A2FSzt8Ir/KNSmTGKpoyi723L5GxtAEUe8uUE/BekWiWB1jYES6OP+HTXVSXKx7K1Xwg+ijXmg5K6+aNkjYmBr2hzc0sbXWIuCWk3FxrqtnJR7PLI2fBiwOJfB0c1xzwJ6PULXJJuLb9FqzwtbEyQPa4u9oCbi2++n9X0urNFyWysz+qXiJwYXtDAJRlbYEuc02GrgAOPZpeAw3ZKoqJJI4mtcYnFrzmDRdpIsCd/kk9yKV9F/TlSddmlTOD3tbo3M4DMToLm1zpuW42gBLRzkIzOt/eaNF3Xc420HRv/ANzVKHkvrvzbf2jVAjBpjUCnDCZi8MDBYkuO4A3sb3Gt7KeSHFrtGTEIBFl6TJMzcxyPzZf8LtN61PVA9z6f5K5nkXxPjFGP/PF95Q202wdZh7WOqYw1rzZrmva8ZrXyktJsba677HqUWVIX1QPc+n+S2KFolkay7WZjbM91mt7XG2gU9gPJZiFbC2eGEGN18pdIxmaxsSGuN7XBF+xbtTyLYpGxzjA0hoJIbNG5xA35W5rk9gSyaNXDcJEGIUbRNDNeogOaJ5eB+PYLG4Gq63jGJCPEqmz+k8svY2sI2kakcSXehcP2M/56m+MwfTsVyx2vLcTrXX/+VKPBryAPnVcj4NsEbkdlwfGpNOkXDqcb+Y71aYJg9oI/rsXKtkMVDxr5rroWB1N7t8fEfy+ZUizTNCiXREVznCIiAIiIAiIgCIiAIiIAiL8JtqUBB7Q1ntRwFzu3ncPN8659jtcbkA6elWjFqve6x6TidbbuHFUHGasOceKzZ2440iPfOXOWLa19qdjeuRt/A/7LNSR3Kidqaq8zY7iwaD4mRqIvJkTyseytV8J/pMXa9iZXPgaWxtmeGtBa4jotDG5XAE8TmF9dwXFOVf2Vqvhf9Nik8C5QpCzm2wkuEYzZZgzMGWGgI7ja65dbDI5QljjdXfKX54PLZ0nlIlyU0jixkU7Y3kBljYc3o8anK4OvYix8yrHIVs1BVQVLpQ4ubMwNIe9m9hJ8khVPaDbpxZJCYMj3tsSZA+wcNToNTY9a2OSzlAkw7no2wCdsha+3Oc24Ob0dCWkEHMNOzep0ccq3PIqt8K7/ABwWi5LydF2VjgqqjmXtsXxSSZGVFRnhMcojMNQHPtnIcDoBx01BVIq6BtPtSyOIWa2eHKCSd8LSdT2kqcw3lFMMzpG0E8jy0tbzle2XIxz85ZFmZcNLrHW56IF7Cy53XbbSPxX8IGNoeJmv5u922jAYGF3Hottm69V6HTEpSkmrOt7TbR1EcoDGOPSIcBluDwzAkWChOVutfLhcJcDb1U2x/wDFLu8b+Zen8pUchjeMMaRcvdapiJdnYT+MOS97uB1VQ2/25dVRR03MyRtY8SfjJmzO0a5rGtLGNAFnOJJzOJtc6LztPpZ48m6T4V/Lvnn48GuTLvgopU+P2r2+fJYK7G5WYPhkTXPZC8ETmM5XFrSS2PNwBufMt/YLEJKaufBFLztM6EvcA8vax2hZYnyXa2IG+/ZpVNm9sH+pWwGmEzY+j5YbcauF2uGhGut1uu20dTxPMdEI9L351hG8NBOUXcLkL1Fto53dlR2O/wCfpvjMH/sMU7tbJbEaz41N9K5QOxn/AD1N8Zg+nYpfa9pOI12hs2rmJPVeV1rrGfR16d1IlMDxZ0bgQbartGxmKCch242IcO22hHp8y+fcPJuF2fkuiOe50GU+J7O1Ywfg68yuNnS0RFsecEREAREQBERAEREAREQBaOMT5YyBvcco8d/out5V/H6i77cGt9J1PosoZaKtlS2jrbCypEvSKmsdqMzyo6ng1usztXCP0R5W36lUq+lc4tqT5Msr4mDsgMRcfPJb/tKtGPSZYXHjbSy2eULCG0lPhNNoHxxyGQX1zvML3k97y5WRST6RRuVf2Vq/hT9GxSlFyPucIhJW08UsjWO5stkcW84AWNc8DKHEEaKK5WPZWr+FP7jF0CWeAzRvdzlgKXnWhwDXSCNoiOW2YgC17Hhw47HCimYpyVmOGeSKsgndAx0j42tewljPLLC4WdYaqP2I5PJcT5xzJI4mRkAueCbudcgNa3sG/tCukssDYass5zpUlSIQ5wIY0sOcWAuPH+aw8iznCKcjdzrbi3HJoc19PMtcOPfLaY58npwcjF/YHL+lw/s3qkT7HTNxD1BdhlMjYwQTkOYAtde1wMpB3XX0I2ocARlJvxvqOrv49V1yaqaH7Sxh40M0QI1GnMt7VpqNP6UNyMdNqfVntZkqORB8bbyVkDRnLf7uV1yBc+SCbKu7VbAPooWziaOeN0nNktbIwteWF7QWvaLgtB1HUu30FHHIZQWujcx7shDrnKAAHDeBe50OqqHLPh8cdBGW5i41TQXONyQIpRqBYcBuC8/BKUsKlP8AVfXivez0MiSk0uvf+v7Kls3yRS1dMyoM8UTZLljXNc51rkAm2guRu1UhNyGTZXFlVC5zRcNLJGXNtBcjS/WrRsYJThtKBe3N6W32zOU3FHKy9s272wPoC1fqf7UMCg3Fq93hce/Ry+tj9CWRzW5Oq/c4XsUPy+l+MwfTsV95TJovwhLDStDSb8+8b3SOeXPue9wHgqHsV7IU3xmD/wBhi6HSUEc+I1U2YOa+plc08MnOHKQeq2qrk6O7T/qbMGzGytiC7Udq6bg9DzVi3S25alNSZzliGUDiRcnv6lJYfUHpNeAHsNndR6nDsIVFGjonNst0MmZoPWF7Wjg77x9mY2/rvut5aHE+GEREICIiAIiIAiIgCIiAx1E4Y0uO4D/YKmYpU9FxO83J8VK4xiOd2RvktOp63fYFV8fqejZVbOjHErNR0nLI2Oy8RC6zuCg3ZD4pK0SRZvJEgc7uZ0reOUDxUNtLtAauojcTexdr74t+xbW1jASy7so14X8FW6cN51gbc66k96p5Dqj3yr+ytX8Mf3GLPT7USNbG7PRvexrGtc9rs+jdLkG2m65se5YOVf2Vq/hj+4xadPs/EWtLnSXIBNgANRwuCui6PPSs3cV2kkMUoa+jHOAh5ia8Pc1x1AvcC+8+PFa+xG2s9A5zInRBkpGbnWlzQWg2cMpBB4b+pa9bgMbY3Oa6S4BOoFtOGgC97I7KerSQC6+YNa1trkkXNydAAPr6lKk74KzgmqkrRcn8rtWAenQG17WbLrYH/Fv3edUCo2nnfWerC4CfnA8EAAAtsGgN6gABbqV/q+RGSOMvJe4NF3BrgSBYEmxjF7A62vxVEZs7mrm0ofo57RnI3NcM1yOsBS232ZwxQg7iqLjQ8p9SWZhJRNc4kua9srSO24dY3sPOq3tdtxUVoEUrosjH5hzQdlc6xAddxJOhPVvKvlPyLUzxcTzu6y0Nt+4qht3sJHQsZJFKZGufkcHABzSWlw1AGhAKooKKpI13WbeyfKRU09MIWyUobHowTMfmselYOYbWBJ3qQxHlarObfllor5bXYyXOCdOhmJabXvcrmKK++XuYvT4m7cUbFE4g3BIOmvHyhxV2wXEi2wBsqdhFG6aVsTPKkcxjffOe0N9JUtRzEGx0IWU0ehpvKPorZaobLAx43kWd74aFeZIzJVObHvLWtJ4C1ySe4EehVDkxxotzxu3OF2++A+v6le9mqxnOvHF3ku67XJHjvUJ8EzTi2WOmpwxoaNwFv5ntWREVjmCIiAIiIAiIgCIiALUxOctjNt50Hj/JbajsaPRb776ihaPZV6g5VUMXrszrK27RnKNOIXPKp5Lyszsj1ZtwyarcaLqNgdqpCOTRSLKztrFcNO6x+cKr0QAmZY31Hzq+4vRc4x11Q6Snyzlp4Wt50RDZl5VvZWs+Gd+4xd8wRw5mL4KP6MLgfKr7K1fw7v3WLzg23lTFFkNZOwNsGBrGSDKBuu7UW0AWOpwSy1tfRy45qN2d220cPwdWfFZvo3LjXI/j8dNXATOa1krXMBeQGCQlhYXkg5QQC2/+LhvUZje2lXPGY/VU0sTh0w5jY72O45N4VapwC4XvluM1hc2vqQDxsrafE8aabIySUnwfWdRWsoqeWapqC5l85LwGho0LY473Lja1gS4kgdq+asBqzLiUbzoXvNrkC2ZjgwXOgtoPBR9SYcptJKSG9BroxYHS4vfdv1AHDTfaPbIQQ4Egg3BGhBG4jqXSZnXqzFJIX2qA5pAtFZ3RyWsHMyktc6/EcQoDb5lR6kidODcyNsXFuY2bIWl7ASQbHed9uu6inbV3aAamU5bFuangfldpmsXDXUb9FGbRY2+ctBnfM0XdqwRjMd5yt3m3E671ZsqkQyIiqWJ3Yb2QpfjMH07F1PlZ2YgpGxSRM/GVFRM+QnW5cc1mjc0Ak7lyzYb2QpfjMH07F2XbrEmVtU2JoJbTOcHHhzjjYtHdb0LPJ0b4L3FW2cllAsGhoO+28jqvwXScGiIAO4ixHYQoeiwbIGl3RuNFaqKEAabrKkVR05JJllpZ87A7rGvfxHnWVR+Cu6BHU4+kBSC1OJ8MIiIQEREAREQBERAFpYyy8Luyx8x+y63Viq2Zo3jraR6EJXZSsTbnZ3Ln2IwZXroobdqqW0NHYn6vtWbOxexCROW9Ad11HRb1uxSWUlUbUguCqPiMGSrHaPmcPtV3BuFT9oBapj7v8wQlmhynwg4nWHW/Pu/dYqpFTAtub3v3K3cpj7YnW668+791iqsUt26nW/1rc8/kRkMOl+1Zi4NBtxN14aLu8oW6tF+VMg0Cwmk5GsOuTDVR9Idu/wA69vpmjgT3L09ocQcw0X66S50cPFb0ZWzUlaLjLfuXnmj1HzLalcC4WI03lZnVDeJB8R2fzVWWRGr9Db6LfMjButfw08y/HOAN9NeOnH+t/agN7Yg2xClvwqYL/t2K4UG0WaoklIsJJXyW9+8u+tVjZANNdSgWuamEads7f61XqC7HFpFnNJaRxBabEHxCpNXR1abtnccDkFSOcBvY2cOI6vBTTiI3EcC2/cQbLl2wmPmGZpPknovHWOvvG9dapMP5+QuP920/rdTe7ifDrRF8i2sk8FiIjufbnN4bh6BfxW+gRScrdhERCAiIgCIiAIiIAiIgKcGWLh1EjzGyr+PxaEqy1YtLIP8AEfSbqExpgyniqM60UMu6S2GuWKp0cV+dSeB5JSF2gCqW0x/K4+7/ADBWmFVLaN16yP3v+dAzR5TqVz8VrMoJtO69vetVX/BcnuCum7QtvieIfGf8gV9wkx+pnOayICFrLgsaSc2l7kb79e9RnzwwpbvN/wAK2cF8nz3Bs9UPvkhe62+zSbeZePwNN+bK7djMjZSHA82AxzS1rQLglpuLWs67R0te42Unsc2Nz33Ywve/TMAbDVxAuP60VtJlhqk3jfQyTjCKadv2/BwBmAzkgCNxJ0AAuT2AL3Ns3UMNnRPad+otp1r6gxbAw+CRoMTczHatADgLEOOjdOI9CpkcbRO3nLPHOZnaWabhoIDbnTognXUk9y6libfHKK+pFRbbp+32OHfgSb82V+fgWb82V9PVVTDHHzjmMtwtECSbgWADd9zbvVe2ncx8TLxtjkD9waAQCDdpIGpvbxVvQ7+xlHUJ0/c4CcIl9wV5OGy+5K+htmposjWCNjnZXuIyNc5xAJ4gngt3EpohGM8DGB+YEOjaDYBuo6IPtvQvOlq8Ub564PRjppuvucH2Jo3sxCkLmkD1VB9OxXLa3YeSGWWeVzWCoqpjC2+pbnLrm26+YWHetelYBWUNv02n+lCum2mLQ180dO0u/J3vD3W0LzoWjutv7VvmVKiumb3EHsbsw98jQMneXC3o1Xb6CkEUbWDWw1PWeJXNcP2d5qxYSPFXzBK97hkk1cBo7rHb2rOBtn56JZERaHKEREAREQBERAEREAREQFWxcWqH9tj5wFXsal0Pcp/HJQanQ3s0B3YddPMQqntI+wVGdUekVCsk6RX7G660aiW7llikUroMm6M3Cp+0T7VsY7PrBVpoJFT9onfl8fchEmWvGIM2J4j8Z/yBS2HYrzJuHN1blc125zeLXtO8f0FWNq8ebT4piAJcL1F9BfcwLWh27jG8yHuACy1WkjqVH6trXscDXJd8RxCOfKI4447Ny2YSS7tcfr9Kldl4Yo8zpJWxPaQWF1g06EEXPHsXOf7QY+DpfEArIzlGjHtpf1R9q10enWlTqVt/Hx0ZyhuVM7DLjMdiDUQkOBByuYDutr4KtVNM10xdmJZmHSsd1rXVL/tNi4Om8w+1fn9psXupf1R9q7lkrqkZLA7bbb4o6PDLEzdNHvzavHlXFnG51O/Q6eOq0tpObmN2Pa83Hkm4AAO8jiSVRv7TYuLpv1R9qwP5R4z7aX9UfarvO2Zw0m2Sdt0WrDJY4pPxjizoPaSLBwzsc0FtyL7+tZcWxCGRrAx46JecoAaBny2bGwOcbdG+/eSqX/aDH7qW3vQFhm27jO50viAV4E/8XGTl9bpu/wDrs9yOtlFL6elRJCDJVUJP6dT/AEgUXBjeaeSVunOSvfb37y761+4XtA2oraFgLj+WwHUW/wCqB9ainU5hmkiO+OV7D3seWn5l6OXkppOGztGzOLCWLfrxVkw+o6TOvMB6bFcu2Kkdm8D8y6Rs1SukeH+0YdD7p3Z2Df5lRGuVJWWxERWOQIiIAiIgCIiAIiIAtHGMSEERd7bc0dbju8BvWetrWxML3mwHpPAAcSueYpjTqiXMd25reDR9vG/Yobo1xw3P7GxREuJcdSTck8Sd5UJtS/epunORtjvKr+0QuCqHT5KTIbuWRoKwv0cVsNGisnwZvs26SWyq2NSXr2HsU+CQqxigIqWO67jxtopRWRtcpvstW/Dn91qrKtXKfH/xOaT2swjmYetssLHaeOYeBVVVzlCIikg8SPsttuCTEA9C5ZnDOdjzlpbnBEebNq3W1rkLPg2B+q3mMSNY+12BwNn9YBG48dxvr1K2s2NlD2yWHONjaz+86F2QiIO/u81rAG3hfilMWigRvuvakca2f9Ruax0jXyEXc1oNmD2tyeJ6rbu9RyAIiICZ2K9kaL41B9K1dWodg4avFMRjLntIdzjXCxs577uu07xqfQuY8nlIZcUowOE7Hu7GxHnHk9ga0rt3Jd+OqK+r4SSBrT12LnH52qGrRaMmnwTGBcncVOOm8y9mXID32JJ86tccYaAGgADQACwA6gF6RUqi7k5dhERSVCIiAIiIAiIgC166vZCwvebAecnqA4la2MY5HTN6WriOiwbz2nqHaqJX4jJUOzPPcNwaOoD61DdGkMbkMdxx9Q650aPJbwHb2ntWtSQhozv3D0rHJMyPVxVcxraIv0B0WbOtKlSJLEtpLv7FtzvEsVweC5++Uk3U7geOZBldq0qEVbI2thIessDbrfxaAO6Tdy0aY9alMq0ZjAsU+BNmaQ6/YRvB4EdqkowtmEKxFEBUUYqWMpawPZJGCKepjjMoyE3MckY6T47ku06TCToQVFycl9T/ANOSlkHAidsZ8WShjh3WVyqQDodR9i16qoe3yZJGgDhI/wC1WUqMpYm3wVB3JlWjhB8qp/vry7k2rRwg+V038RTIxup1Pqibf+cd9qz0uJ1Dgfx837R32qd6K+jIrfrArGm9oQRuIq6fzg84pUUWLZcvPR2+NUmb9cvv6VOU9bMd8037V/2qTgMmUkzTftX/AHlO8j0ZHO3bBVjiSRESTck1lKST1kmbVfo5Oq07mQn/AO3Sfxl3PZjZB0jecqHzhpHQZz8oJv7Z1nXA6grB6zKfrn+Uz/fU2UcWj5sPJzW+4i+V0n8ZZIOTWscbEQN7TUwu9EbnOPgCvpAbHwdc/wApn++vbNlIBvErvfTzOHmL7KLIo4zgOxksDXw0jTJUzNyS1DmmJkcR8tkDHDnLO3Olc1osLNFyu07L7PsoaaOBmuUXc61szzq53n9AC36WiZEMsbGsHU0AeJtvKzJZKQREUEhERAEREAREQBQm0mOmnAawdNwNidzQNCbcSiKH0XxpOVMpMshe4ueS4neSblYK6p5tug/q380RZnYU7GMSc4lQTnXKIoIZ6C9MdZEUmZsR1bhxWSGe5RFUklYJVsslRFZEjnLnwWCu8h3ciKWSRDm2CkMPhsEREDeZFZ3gFedi9nWynnn2LGOs1nW4AG7uzXdx+cilFMjqJf0RFc5QiIgCIiAIiIAiIgP/2Q=="/>
          <p:cNvSpPr>
            <a:spLocks noChangeAspect="1" noChangeArrowheads="1"/>
          </p:cNvSpPr>
          <p:nvPr/>
        </p:nvSpPr>
        <p:spPr bwMode="auto">
          <a:xfrm>
            <a:off x="477838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61" name="矩形 2"/>
          <p:cNvSpPr>
            <a:spLocks noChangeArrowheads="1"/>
          </p:cNvSpPr>
          <p:nvPr/>
        </p:nvSpPr>
        <p:spPr bwMode="auto">
          <a:xfrm>
            <a:off x="431800" y="1000125"/>
            <a:ext cx="5826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7800" indent="-177800" eaLnBrk="0" hangingPunct="0">
              <a:spcBef>
                <a:spcPct val="20000"/>
              </a:spcBef>
              <a:spcAft>
                <a:spcPts val="200"/>
              </a:spcAft>
              <a:buClr>
                <a:srgbClr val="0087A9"/>
              </a:buClr>
              <a:buSzPct val="90000"/>
              <a:buFont typeface="Wingdings" pitchFamily="2" charset="2"/>
              <a:buChar char="u"/>
            </a:pPr>
            <a:r>
              <a:rPr lang="en-US" altLang="zh-TW" sz="2400" b="1"/>
              <a:t> When Away</a:t>
            </a:r>
            <a:endParaRPr lang="zh-TW" altLang="en-US" sz="2400" b="1"/>
          </a:p>
        </p:txBody>
      </p:sp>
      <p:sp>
        <p:nvSpPr>
          <p:cNvPr id="13" name="向下箭號 12"/>
          <p:cNvSpPr/>
          <p:nvPr/>
        </p:nvSpPr>
        <p:spPr>
          <a:xfrm>
            <a:off x="6450013" y="3587750"/>
            <a:ext cx="249237" cy="425450"/>
          </a:xfrm>
          <a:prstGeom prst="downArrow">
            <a:avLst/>
          </a:prstGeom>
          <a:solidFill>
            <a:srgbClr val="9ED1E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000" b="1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smtClean="0">
                <a:ea typeface="ＭＳ Ｐゴシック" pitchFamily="34" charset="-128"/>
              </a:rPr>
              <a:t>Index</a:t>
            </a:r>
            <a:endParaRPr lang="zh-TW" altLang="en-US" sz="3200" smtClean="0">
              <a:ea typeface="ＭＳ Ｐゴシック" pitchFamily="34" charset="-128"/>
            </a:endParaRPr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463550" y="1173163"/>
            <a:ext cx="7373938" cy="4465637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u"/>
            </a:pPr>
            <a:r>
              <a:rPr lang="en-US" altLang="zh-TW" sz="2400" b="1" smtClean="0">
                <a:solidFill>
                  <a:schemeClr val="tx1"/>
                </a:solidFill>
                <a:ea typeface="ＭＳ Ｐゴシック" pitchFamily="34" charset="-128"/>
              </a:rPr>
              <a:t> Market Opportunity</a:t>
            </a:r>
          </a:p>
          <a:p>
            <a:pPr>
              <a:buSzPct val="90000"/>
              <a:buFont typeface="Wingdings" pitchFamily="2" charset="2"/>
              <a:buChar char="u"/>
            </a:pPr>
            <a:r>
              <a:rPr lang="en-US" altLang="zh-TW" sz="2400" b="1" smtClean="0">
                <a:solidFill>
                  <a:schemeClr val="tx1"/>
                </a:solidFill>
                <a:ea typeface="ＭＳ Ｐゴシック" pitchFamily="34" charset="-128"/>
              </a:rPr>
              <a:t> Product Overview</a:t>
            </a:r>
          </a:p>
          <a:p>
            <a:pPr lvl="1"/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Product Introduction</a:t>
            </a:r>
          </a:p>
          <a:p>
            <a:pPr lvl="1"/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Product Highlight</a:t>
            </a:r>
          </a:p>
          <a:p>
            <a:pPr lvl="1"/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Target Audience</a:t>
            </a:r>
          </a:p>
          <a:p>
            <a:pPr>
              <a:buSzPct val="90000"/>
              <a:buFont typeface="Wingdings" pitchFamily="2" charset="2"/>
              <a:buChar char="u"/>
            </a:pPr>
            <a:r>
              <a:rPr lang="en-US" altLang="zh-TW" sz="2400" b="1" smtClean="0">
                <a:solidFill>
                  <a:schemeClr val="tx1"/>
                </a:solidFill>
                <a:ea typeface="ＭＳ Ｐゴシック" pitchFamily="34" charset="-128"/>
              </a:rPr>
              <a:t> Key Selling Points</a:t>
            </a:r>
          </a:p>
          <a:p>
            <a:pPr lvl="1"/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Key Selling Points Review </a:t>
            </a:r>
          </a:p>
          <a:p>
            <a:pPr lvl="1"/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Competitive Analysis</a:t>
            </a:r>
          </a:p>
          <a:p>
            <a:pPr lvl="1"/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Key Selling Points Summary</a:t>
            </a:r>
            <a:b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</a:br>
            <a:endParaRPr lang="zh-TW" altLang="en-US" sz="200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4825" y="1130300"/>
            <a:ext cx="7962900" cy="4826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 descr="D:\Faye\Project\PRODUCT\DIR-505_201204\Sales Pitch Deck\Image\未命名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4" t="22993" r="20325" b="21481"/>
          <a:stretch>
            <a:fillRect/>
          </a:stretch>
        </p:blipFill>
        <p:spPr bwMode="auto">
          <a:xfrm>
            <a:off x="5486400" y="2755900"/>
            <a:ext cx="3427413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439738" y="369888"/>
            <a:ext cx="8145462" cy="536575"/>
          </a:xfrm>
        </p:spPr>
        <p:txBody>
          <a:bodyPr/>
          <a:lstStyle/>
          <a:p>
            <a:r>
              <a:rPr lang="en-US" altLang="zh-TW" sz="3200" smtClean="0">
                <a:ea typeface="ＭＳ Ｐゴシック" pitchFamily="34" charset="-128"/>
              </a:rPr>
              <a:t>Easy to Set Up, Easy to Use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77838" y="1152525"/>
            <a:ext cx="5589587" cy="4516438"/>
          </a:xfrm>
        </p:spPr>
        <p:txBody>
          <a:bodyPr/>
          <a:lstStyle/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7A9"/>
              </a:buClr>
              <a:defRPr/>
            </a:pPr>
            <a:r>
              <a:rPr lang="en-US" altLang="zh-TW" sz="2000" kern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Easy to configure thanks to a built-in Setup Wizard that guides you step by step through the setup process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7A9"/>
              </a:buClr>
              <a:defRPr/>
            </a:pPr>
            <a:r>
              <a:rPr lang="en-US" altLang="zh-TW" sz="2000" kern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You can also set up the DIR-505 without a PC by using the friendly QRS Mobile app for </a:t>
            </a:r>
            <a:r>
              <a:rPr lang="en-US" altLang="zh-TW" sz="2000" kern="1200" dirty="0" err="1">
                <a:solidFill>
                  <a:schemeClr val="tx1"/>
                </a:solidFill>
                <a:latin typeface="+mj-ea"/>
                <a:ea typeface="+mj-ea"/>
                <a:cs typeface="+mn-cs"/>
              </a:rPr>
              <a:t>iOS</a:t>
            </a:r>
            <a:r>
              <a:rPr lang="en-US" altLang="zh-TW" sz="2000" kern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 devices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7A9"/>
              </a:buClr>
              <a:defRPr/>
            </a:pPr>
            <a:r>
              <a:rPr lang="en-US" altLang="zh-TW" sz="2000" kern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Connect your wireless devices automatically at the press of a button with WPS support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7A9"/>
              </a:buClr>
              <a:defRPr/>
            </a:pPr>
            <a:r>
              <a:rPr lang="en-US" altLang="zh-TW" sz="2000" kern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After initial configuration, just plug it in anywhere to instantly set up your personal wireless network</a:t>
            </a:r>
          </a:p>
        </p:txBody>
      </p:sp>
      <p:sp>
        <p:nvSpPr>
          <p:cNvPr id="24581" name="AutoShape 6" descr="data:image/jpeg;base64,/9j/4AAQSkZJRgABAQAAAQABAAD/2wCEAAkGBhQRERQUExQVFBUWFBgYFRcYFRcVGBgXFRQaFxQUFBQYGyYeFxkkGhcXIDAgJCcpLSwsFx4xNTEqNSYrLCkBCQoKDgwOGg8PGCwfHyQpKSkpLCwpLSwsLSwsLCkpLCksKSwtLCwsLCkpLCwsKSkpNS8pKSwpLCwsKSwpKSwpKf/AABEIAMYA/gMBIgACEQEDEQH/xAAcAAEAAgMBAQEAAAAAAAAAAAAABQYDBAcCCAH/xABREAABAwIDAwcDDgsGBgMAAAABAAIDBBEFEiEGMUEHEyJRYXGBMpGhFBY1QlJyc3SUsbPB0dIVIyRTVJKTstPh8BczYsLD8SU0Q4KDtESEov/EABkBAQADAQEAAAAAAAAAAAAAAAABAgMEBf/EACoRAAICAQQBAwMEAwAAAAAAAAABAhEDBBIhMUETUXEiYbEygaHhBRSR/9oADAMBAAIRAxEAPwDuCIiAIiIAiIgCIiAIiIAiIgCIorGseFOPILzbuHi7r7EJSbdIlUVMouUuIuyzMMYvbMDnA98LAgedTW020TKWldPcO6P4uxvmJHRy233086LkmUXHs26/F2RaHU9Qtp75xIDR2kqNj2oz+S6m8agOPjzYcPSuS7VYmaJjJKsNqa2dvORwydKGnYdBI+PdJITcBp0FjvtrTZ+UPEHm/qydvUGPMTR2BkdgB4K9Izs+jXbQu91TftJD/prz65He6p/15f4a+b/X1X/ptV8ok+8vz181/wCm1XyiX7yULPpH1yO91T/rS/w1+euV3uqf9aX+Evm/18V/6bV/KJfvJ6+K/wDTav5RL95KFn0h65j7qn/Wl/hLFNtE42tLA3uLzf8AWhK+dPXxX/ptX8ol+8v3181/6bVfKJfvJQPob8PSfn4fO7+CvcO0jmEl81O8W3GURkdoLo2g+JXzuNu6/wDTar9vJ95ZYOUXEWG4rZz76QvHiH3BQg+maHHmSENN2Od5NyC1/vJGktf4FSS4HsrtB+E3GLoU9dYvjfGObjqcgzFk0bdBKALh4HDs163sPtA6rpryaSxOMco45m8T3hQ0WTLCiIqkhERAEREAREQBERAEREAREQBERAFDY64c04kA9I6FTKhdoB+Kf2O+q6Fo9nLsWpg1wdaweLgeJCruO43NHFHT3vHG8yRm+7NJGMncCCR74q1bStsIh1Rgnx1+tVLa2K9OHDeHtB7i4H5wFRdnfLlIjuVyqL8WqL+15pg7AIWH5yT4qn3Vn5UXf8Wq/fs+hjVWutjy2erpdebr8ugJLC8HlqM3Nsc/La4Y0vIvuJA3DTet71m1X5mb9i9V9FNgk8SwOanaHSMewE2GdjmXNr6X3/7KPuvCXUA93S68XS6AnNi6ox4jRuG8VMPmdIGkeYlfQ+yMXN4jiUY3F0MgHa4PB+YL5w2WP5dSfGoPpmr6S2f9lsR+Dp/9RAW5ERULhERAEREAREQBERAEREAREQBERAFB4jUsfzjL3uRw00FjqpWsqMjCfN3ncqlUVQaCf68VDZpCN8lT2ud+P0/rqVe2jaPUb+9v74UjjNTnlJUXtK/8kPa5g/8A2FSzt8Ir/KNSmTGKpoyi723L5GxtAEUe8uUE/BekWiWB1jYES6OP+HTXVSXKx7K1Xwg+ijXmg5K6+aNkjYmBr2hzc0sbXWIuCWk3FxrqtnJR7PLI2fBiwOJfB0c1xzwJ6PULXJJuLb9FqzwtbEyQPa4u9oCbi2++n9X0urNFyWysz+qXiJwYXtDAJRlbYEuc02GrgAOPZpeAw3ZKoqJJI4mtcYnFrzmDRdpIsCd/kk9yKV9F/TlSddmlTOD3tbo3M4DMToLm1zpuW42gBLRzkIzOt/eaNF3Xc420HRv/ANzVKHkvrvzbf2jVAjBpjUCnDCZi8MDBYkuO4A3sb3Gt7KeSHFrtGTEIBFl6TJMzcxyPzZf8LtN61PVA9z6f5K5nkXxPjFGP/PF95Q202wdZh7WOqYw1rzZrmva8ZrXyktJsba677HqUWVIX1QPc+n+S2KFolkay7WZjbM91mt7XG2gU9gPJZiFbC2eGEGN18pdIxmaxsSGuN7XBF+xbtTyLYpGxzjA0hoJIbNG5xA35W5rk9gSyaNXDcJEGIUbRNDNeogOaJ5eB+PYLG4Gq63jGJCPEqmz+k8svY2sI2kakcSXehcP2M/56m+MwfTsVyx2vLcTrXX/+VKPBryAPnVcj4NsEbkdlwfGpNOkXDqcb+Y71aYJg9oI/rsXKtkMVDxr5rroWB1N7t8fEfy+ZUizTNCiXREVznCIiAIiIAiIgCIiAIiIAiL8JtqUBB7Q1ntRwFzu3ncPN8659jtcbkA6elWjFqve6x6TidbbuHFUHGasOceKzZ2440iPfOXOWLa19qdjeuRt/A/7LNSR3Kidqaq8zY7iwaD4mRqIvJkTyseytV8J/pMXa9iZXPgaWxtmeGtBa4jotDG5XAE8TmF9dwXFOVf2Vqvhf9Nik8C5QpCzm2wkuEYzZZgzMGWGgI7ja65dbDI5QljjdXfKX54PLZ0nlIlyU0jixkU7Y3kBljYc3o8anK4OvYix8yrHIVs1BVQVLpQ4ubMwNIe9m9hJ8khVPaDbpxZJCYMj3tsSZA+wcNToNTY9a2OSzlAkw7no2wCdsha+3Oc24Ob0dCWkEHMNOzep0ccq3PIqt8K7/ABwWi5LydF2VjgqqjmXtsXxSSZGVFRnhMcojMNQHPtnIcDoBx01BVIq6BtPtSyOIWa2eHKCSd8LSdT2kqcw3lFMMzpG0E8jy0tbzle2XIxz85ZFmZcNLrHW56IF7Cy53XbbSPxX8IGNoeJmv5u922jAYGF3Hottm69V6HTEpSkmrOt7TbR1EcoDGOPSIcBluDwzAkWChOVutfLhcJcDb1U2x/wDFLu8b+Zen8pUchjeMMaRcvdapiJdnYT+MOS97uB1VQ2/25dVRR03MyRtY8SfjJmzO0a5rGtLGNAFnOJJzOJtc6LztPpZ48m6T4V/Lvnn48GuTLvgopU+P2r2+fJYK7G5WYPhkTXPZC8ETmM5XFrSS2PNwBufMt/YLEJKaufBFLztM6EvcA8vax2hZYnyXa2IG+/ZpVNm9sH+pWwGmEzY+j5YbcauF2uGhGut1uu20dTxPMdEI9L351hG8NBOUXcLkL1Fto53dlR2O/wCfpvjMH/sMU7tbJbEaz41N9K5QOxn/AD1N8Zg+nYpfa9pOI12hs2rmJPVeV1rrGfR16d1IlMDxZ0bgQbartGxmKCch242IcO22hHp8y+fcPJuF2fkuiOe50GU+J7O1Ywfg68yuNnS0RFsecEREAREQBERAEREAREQBaOMT5YyBvcco8d/out5V/H6i77cGt9J1PosoZaKtlS2jrbCypEvSKmsdqMzyo6ng1usztXCP0R5W36lUq+lc4tqT5Msr4mDsgMRcfPJb/tKtGPSZYXHjbSy2eULCG0lPhNNoHxxyGQX1zvML3k97y5WRST6RRuVf2Vq/hT9GxSlFyPucIhJW08UsjWO5stkcW84AWNc8DKHEEaKK5WPZWr+FP7jF0CWeAzRvdzlgKXnWhwDXSCNoiOW2YgC17Hhw47HCimYpyVmOGeSKsgndAx0j42tewljPLLC4WdYaqP2I5PJcT5xzJI4mRkAueCbudcgNa3sG/tCukssDYass5zpUlSIQ5wIY0sOcWAuPH+aw8iznCKcjdzrbi3HJoc19PMtcOPfLaY58npwcjF/YHL+lw/s3qkT7HTNxD1BdhlMjYwQTkOYAtde1wMpB3XX0I2ocARlJvxvqOrv49V1yaqaH7Sxh40M0QI1GnMt7VpqNP6UNyMdNqfVntZkqORB8bbyVkDRnLf7uV1yBc+SCbKu7VbAPooWziaOeN0nNktbIwteWF7QWvaLgtB1HUu30FHHIZQWujcx7shDrnKAAHDeBe50OqqHLPh8cdBGW5i41TQXONyQIpRqBYcBuC8/BKUsKlP8AVfXivez0MiSk0uvf+v7Kls3yRS1dMyoM8UTZLljXNc51rkAm2guRu1UhNyGTZXFlVC5zRcNLJGXNtBcjS/WrRsYJThtKBe3N6W32zOU3FHKy9s272wPoC1fqf7UMCg3Fq93hce/Ry+tj9CWRzW5Oq/c4XsUPy+l+MwfTsV95TJovwhLDStDSb8+8b3SOeXPue9wHgqHsV7IU3xmD/wBhi6HSUEc+I1U2YOa+plc08MnOHKQeq2qrk6O7T/qbMGzGytiC7Udq6bg9DzVi3S25alNSZzliGUDiRcnv6lJYfUHpNeAHsNndR6nDsIVFGjonNst0MmZoPWF7Wjg77x9mY2/rvut5aHE+GEREICIiAIiIAiIgCIiAx1E4Y0uO4D/YKmYpU9FxO83J8VK4xiOd2RvktOp63fYFV8fqejZVbOjHErNR0nLI2Oy8RC6zuCg3ZD4pK0SRZvJEgc7uZ0reOUDxUNtLtAauojcTexdr74t+xbW1jASy7so14X8FW6cN51gbc66k96p5Dqj3yr+ytX8Mf3GLPT7USNbG7PRvexrGtc9rs+jdLkG2m65se5YOVf2Vq/hj+4xadPs/EWtLnSXIBNgANRwuCui6PPSs3cV2kkMUoa+jHOAh5ia8Pc1x1AvcC+8+PFa+xG2s9A5zInRBkpGbnWlzQWg2cMpBB4b+pa9bgMbY3Oa6S4BOoFtOGgC97I7KerSQC6+YNa1trkkXNydAAPr6lKk74KzgmqkrRcn8rtWAenQG17WbLrYH/Fv3edUCo2nnfWerC4CfnA8EAAAtsGgN6gABbqV/q+RGSOMvJe4NF3BrgSBYEmxjF7A62vxVEZs7mrm0ofo57RnI3NcM1yOsBS232ZwxQg7iqLjQ8p9SWZhJRNc4kua9srSO24dY3sPOq3tdtxUVoEUrosjH5hzQdlc6xAddxJOhPVvKvlPyLUzxcTzu6y0Nt+4qht3sJHQsZJFKZGufkcHABzSWlw1AGhAKooKKpI13WbeyfKRU09MIWyUobHowTMfmselYOYbWBJ3qQxHlarObfllor5bXYyXOCdOhmJabXvcrmKK++XuYvT4m7cUbFE4g3BIOmvHyhxV2wXEi2wBsqdhFG6aVsTPKkcxjffOe0N9JUtRzEGx0IWU0ehpvKPorZaobLAx43kWd74aFeZIzJVObHvLWtJ4C1ySe4EehVDkxxotzxu3OF2++A+v6le9mqxnOvHF3ku67XJHjvUJ8EzTi2WOmpwxoaNwFv5ntWREVjmCIiAIiIAiIgCIiALUxOctjNt50Hj/JbajsaPRb776ihaPZV6g5VUMXrszrK27RnKNOIXPKp5Lyszsj1ZtwyarcaLqNgdqpCOTRSLKztrFcNO6x+cKr0QAmZY31Hzq+4vRc4x11Q6Snyzlp4Wt50RDZl5VvZWs+Gd+4xd8wRw5mL4KP6MLgfKr7K1fw7v3WLzg23lTFFkNZOwNsGBrGSDKBuu7UW0AWOpwSy1tfRy45qN2d220cPwdWfFZvo3LjXI/j8dNXATOa1krXMBeQGCQlhYXkg5QQC2/+LhvUZje2lXPGY/VU0sTh0w5jY72O45N4VapwC4XvluM1hc2vqQDxsrafE8aabIySUnwfWdRWsoqeWapqC5l85LwGho0LY473Lja1gS4kgdq+asBqzLiUbzoXvNrkC2ZjgwXOgtoPBR9SYcptJKSG9BroxYHS4vfdv1AHDTfaPbIQQ4Egg3BGhBG4jqXSZnXqzFJIX2qA5pAtFZ3RyWsHMyktc6/EcQoDb5lR6kidODcyNsXFuY2bIWl7ASQbHed9uu6inbV3aAamU5bFuangfldpmsXDXUb9FGbRY2+ctBnfM0XdqwRjMd5yt3m3E671ZsqkQyIiqWJ3Yb2QpfjMH07F1PlZ2YgpGxSRM/GVFRM+QnW5cc1mjc0Ak7lyzYb2QpfjMH07F2XbrEmVtU2JoJbTOcHHhzjjYtHdb0LPJ0b4L3FW2cllAsGhoO+28jqvwXScGiIAO4ixHYQoeiwbIGl3RuNFaqKEAabrKkVR05JJllpZ87A7rGvfxHnWVR+Cu6BHU4+kBSC1OJ8MIiIQEREAREQBERAFpYyy8Luyx8x+y63Viq2Zo3jraR6EJXZSsTbnZ3Ln2IwZXroobdqqW0NHYn6vtWbOxexCROW9Ad11HRb1uxSWUlUbUguCqPiMGSrHaPmcPtV3BuFT9oBapj7v8wQlmhynwg4nWHW/Pu/dYqpFTAtub3v3K3cpj7YnW668+791iqsUt26nW/1rc8/kRkMOl+1Zi4NBtxN14aLu8oW6tF+VMg0Cwmk5GsOuTDVR9Idu/wA69vpmjgT3L09ocQcw0X66S50cPFb0ZWzUlaLjLfuXnmj1HzLalcC4WI03lZnVDeJB8R2fzVWWRGr9Db6LfMjButfw08y/HOAN9NeOnH+t/agN7Yg2xClvwqYL/t2K4UG0WaoklIsJJXyW9+8u+tVjZANNdSgWuamEads7f61XqC7HFpFnNJaRxBabEHxCpNXR1abtnccDkFSOcBvY2cOI6vBTTiI3EcC2/cQbLl2wmPmGZpPknovHWOvvG9dapMP5+QuP920/rdTe7ifDrRF8i2sk8FiIjufbnN4bh6BfxW+gRScrdhERCAiIgCIiAIiIAiIgKcGWLh1EjzGyr+PxaEqy1YtLIP8AEfSbqExpgyniqM60UMu6S2GuWKp0cV+dSeB5JSF2gCqW0x/K4+7/ADBWmFVLaN16yP3v+dAzR5TqVz8VrMoJtO69vetVX/BcnuCum7QtvieIfGf8gV9wkx+pnOayICFrLgsaSc2l7kb79e9RnzwwpbvN/wAK2cF8nz3Bs9UPvkhe62+zSbeZePwNN+bK7djMjZSHA82AxzS1rQLglpuLWs67R0te42Unsc2Nz33Ywve/TMAbDVxAuP60VtJlhqk3jfQyTjCKadv2/BwBmAzkgCNxJ0AAuT2AL3Ns3UMNnRPad+otp1r6gxbAw+CRoMTczHatADgLEOOjdOI9CpkcbRO3nLPHOZnaWabhoIDbnTognXUk9y6libfHKK+pFRbbp+32OHfgSb82V+fgWb82V9PVVTDHHzjmMtwtECSbgWADd9zbvVe2ncx8TLxtjkD9waAQCDdpIGpvbxVvQ7+xlHUJ0/c4CcIl9wV5OGy+5K+htmposjWCNjnZXuIyNc5xAJ4gngt3EpohGM8DGB+YEOjaDYBuo6IPtvQvOlq8Ub564PRjppuvucH2Jo3sxCkLmkD1VB9OxXLa3YeSGWWeVzWCoqpjC2+pbnLrm26+YWHetelYBWUNv02n+lCum2mLQ180dO0u/J3vD3W0LzoWjutv7VvmVKiumb3EHsbsw98jQMneXC3o1Xb6CkEUbWDWw1PWeJXNcP2d5qxYSPFXzBK97hkk1cBo7rHb2rOBtn56JZERaHKEREAREQBERAEREAREQFWxcWqH9tj5wFXsal0Pcp/HJQanQ3s0B3YddPMQqntI+wVGdUekVCsk6RX7G660aiW7llikUroMm6M3Cp+0T7VsY7PrBVpoJFT9onfl8fchEmWvGIM2J4j8Z/yBS2HYrzJuHN1blc125zeLXtO8f0FWNq8ebT4piAJcL1F9BfcwLWh27jG8yHuACy1WkjqVH6trXscDXJd8RxCOfKI4447Ny2YSS7tcfr9Kldl4Yo8zpJWxPaQWF1g06EEXPHsXOf7QY+DpfEArIzlGjHtpf1R9q10enWlTqVt/Hx0ZyhuVM7DLjMdiDUQkOBByuYDutr4KtVNM10xdmJZmHSsd1rXVL/tNi4Om8w+1fn9psXupf1R9q7lkrqkZLA7bbb4o6PDLEzdNHvzavHlXFnG51O/Q6eOq0tpObmN2Pa83Hkm4AAO8jiSVRv7TYuLpv1R9qwP5R4z7aX9UfarvO2Zw0m2Sdt0WrDJY4pPxjizoPaSLBwzsc0FtyL7+tZcWxCGRrAx46JecoAaBny2bGwOcbdG+/eSqX/aDH7qW3vQFhm27jO50viAV4E/8XGTl9bpu/wDrs9yOtlFL6elRJCDJVUJP6dT/AEgUXBjeaeSVunOSvfb37y761+4XtA2oraFgLj+WwHUW/wCqB9ainU5hmkiO+OV7D3seWn5l6OXkppOGztGzOLCWLfrxVkw+o6TOvMB6bFcu2Kkdm8D8y6Rs1SukeH+0YdD7p3Z2Df5lRGuVJWWxERWOQIiIAiIgCIiAIiIAtHGMSEERd7bc0dbju8BvWetrWxML3mwHpPAAcSueYpjTqiXMd25reDR9vG/Yobo1xw3P7GxREuJcdSTck8Sd5UJtS/epunORtjvKr+0QuCqHT5KTIbuWRoKwv0cVsNGisnwZvs26SWyq2NSXr2HsU+CQqxigIqWO67jxtopRWRtcpvstW/Dn91qrKtXKfH/xOaT2swjmYetssLHaeOYeBVVVzlCIikg8SPsttuCTEA9C5ZnDOdjzlpbnBEebNq3W1rkLPg2B+q3mMSNY+12BwNn9YBG48dxvr1K2s2NlD2yWHONjaz+86F2QiIO/u81rAG3hfilMWigRvuvakca2f9Ruax0jXyEXc1oNmD2tyeJ6rbu9RyAIiICZ2K9kaL41B9K1dWodg4avFMRjLntIdzjXCxs577uu07xqfQuY8nlIZcUowOE7Hu7GxHnHk9ga0rt3Jd+OqK+r4SSBrT12LnH52qGrRaMmnwTGBcncVOOm8y9mXID32JJ86tccYaAGgADQACwA6gF6RUqi7k5dhERSVCIiAIiIAiIgC166vZCwvebAecnqA4la2MY5HTN6WriOiwbz2nqHaqJX4jJUOzPPcNwaOoD61DdGkMbkMdxx9Q650aPJbwHb2ntWtSQhozv3D0rHJMyPVxVcxraIv0B0WbOtKlSJLEtpLv7FtzvEsVweC5++Uk3U7geOZBldq0qEVbI2thIessDbrfxaAO6Tdy0aY9alMq0ZjAsU+BNmaQ6/YRvB4EdqkowtmEKxFEBUUYqWMpawPZJGCKepjjMoyE3MckY6T47ku06TCToQVFycl9T/ANOSlkHAidsZ8WShjh3WVyqQDodR9i16qoe3yZJGgDhI/wC1WUqMpYm3wVB3JlWjhB8qp/vry7k2rRwg+V038RTIxup1Pqibf+cd9qz0uJ1Dgfx837R32qd6K+jIrfrArGm9oQRuIq6fzg84pUUWLZcvPR2+NUmb9cvv6VOU9bMd8037V/2qTgMmUkzTftX/AHlO8j0ZHO3bBVjiSRESTck1lKST1kmbVfo5Oq07mQn/AO3Sfxl3PZjZB0jecqHzhpHQZz8oJv7Z1nXA6grB6zKfrn+Uz/fU2UcWj5sPJzW+4i+V0n8ZZIOTWscbEQN7TUwu9EbnOPgCvpAbHwdc/wApn++vbNlIBvErvfTzOHmL7KLIo4zgOxksDXw0jTJUzNyS1DmmJkcR8tkDHDnLO3Olc1osLNFyu07L7PsoaaOBmuUXc61szzq53n9AC36WiZEMsbGsHU0AeJtvKzJZKQREUEhERAEREAREQBQm0mOmnAawdNwNidzQNCbcSiKH0XxpOVMpMshe4ueS4neSblYK6p5tug/q380RZnYU7GMSc4lQTnXKIoIZ6C9MdZEUmZsR1bhxWSGe5RFUklYJVsslRFZEjnLnwWCu8h3ciKWSRDm2CkMPhsEREDeZFZ3gFedi9nWynnn2LGOs1nW4AG7uzXdx+cilFMjqJf0RFc5QiIgCIiAIiIAiIgP/2Q==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582" name="AutoShape 8" descr="data:image/jpeg;base64,/9j/4AAQSkZJRgABAQAAAQABAAD/2wCEAAkGBhQRERQUExQVFBUWFBgYFRcYFRcVGBgXFRQaFxQUFBQYGyYeFxkkGhcXIDAgJCcpLSwsFx4xNTEqNSYrLCkBCQoKDgwOGg8PGCwfHyQpKSkpLCwpLSwsLSwsLCkpLCksKSwtLCwsLCkpLCwsKSkpNS8pKSwpLCwsKSwpKSwpKf/AABEIAMYA/gMBIgACEQEDEQH/xAAcAAEAAgMBAQEAAAAAAAAAAAAABQYDBAcCCAH/xABREAABAwIDAwcDDgsGBgMAAAABAAIDBBEFEiEGMUEHEyJRYXGBMpGhFBY1QlJyc3SUsbPB0dIVIyRTVJKTstPh8BczYsLD8SU0Q4KDtESEov/EABkBAQADAQEAAAAAAAAAAAAAAAABAgMEBf/EACoRAAICAQQBAwMEAwAAAAAAAAABAhEDBBIhMUETUXEiYbEygaHhBRSR/9oADAMBAAIRAxEAPwDuCIiAIiIAiIgCIiAIiIAiIgCIorGseFOPILzbuHi7r7EJSbdIlUVMouUuIuyzMMYvbMDnA98LAgedTW020TKWldPcO6P4uxvmJHRy233086LkmUXHs26/F2RaHU9Qtp75xIDR2kqNj2oz+S6m8agOPjzYcPSuS7VYmaJjJKsNqa2dvORwydKGnYdBI+PdJITcBp0FjvtrTZ+UPEHm/qydvUGPMTR2BkdgB4K9Izs+jXbQu91TftJD/prz65He6p/15f4a+b/X1X/ptV8ok+8vz181/wCm1XyiX7yULPpH1yO91T/rS/w1+euV3uqf9aX+Evm/18V/6bV/KJfvJ6+K/wDTav5RL95KFn0h65j7qn/Wl/hLFNtE42tLA3uLzf8AWhK+dPXxX/ptX8ol+8v3181/6bVfKJfvJQPob8PSfn4fO7+CvcO0jmEl81O8W3GURkdoLo2g+JXzuNu6/wDTar9vJ95ZYOUXEWG4rZz76QvHiH3BQg+maHHmSENN2Od5NyC1/vJGktf4FSS4HsrtB+E3GLoU9dYvjfGObjqcgzFk0bdBKALh4HDs163sPtA6rpryaSxOMco45m8T3hQ0WTLCiIqkhERAEREAREQBERAEREAREQBERAFDY64c04kA9I6FTKhdoB+Kf2O+q6Fo9nLsWpg1wdaweLgeJCruO43NHFHT3vHG8yRm+7NJGMncCCR74q1bStsIh1Rgnx1+tVLa2K9OHDeHtB7i4H5wFRdnfLlIjuVyqL8WqL+15pg7AIWH5yT4qn3Vn5UXf8Wq/fs+hjVWutjy2erpdebr8ugJLC8HlqM3Nsc/La4Y0vIvuJA3DTet71m1X5mb9i9V9FNgk8SwOanaHSMewE2GdjmXNr6X3/7KPuvCXUA93S68XS6AnNi6ox4jRuG8VMPmdIGkeYlfQ+yMXN4jiUY3F0MgHa4PB+YL5w2WP5dSfGoPpmr6S2f9lsR+Dp/9RAW5ERULhERAEREAREQBERAEREAREQBERAFB4jUsfzjL3uRw00FjqpWsqMjCfN3ncqlUVQaCf68VDZpCN8lT2ud+P0/rqVe2jaPUb+9v74UjjNTnlJUXtK/8kPa5g/8A2FSzt8Ir/KNSmTGKpoyi723L5GxtAEUe8uUE/BekWiWB1jYES6OP+HTXVSXKx7K1Xwg+ijXmg5K6+aNkjYmBr2hzc0sbXWIuCWk3FxrqtnJR7PLI2fBiwOJfB0c1xzwJ6PULXJJuLb9FqzwtbEyQPa4u9oCbi2++n9X0urNFyWysz+qXiJwYXtDAJRlbYEuc02GrgAOPZpeAw3ZKoqJJI4mtcYnFrzmDRdpIsCd/kk9yKV9F/TlSddmlTOD3tbo3M4DMToLm1zpuW42gBLRzkIzOt/eaNF3Xc420HRv/ANzVKHkvrvzbf2jVAjBpjUCnDCZi8MDBYkuO4A3sb3Gt7KeSHFrtGTEIBFl6TJMzcxyPzZf8LtN61PVA9z6f5K5nkXxPjFGP/PF95Q202wdZh7WOqYw1rzZrmva8ZrXyktJsba677HqUWVIX1QPc+n+S2KFolkay7WZjbM91mt7XG2gU9gPJZiFbC2eGEGN18pdIxmaxsSGuN7XBF+xbtTyLYpGxzjA0hoJIbNG5xA35W5rk9gSyaNXDcJEGIUbRNDNeogOaJ5eB+PYLG4Gq63jGJCPEqmz+k8svY2sI2kakcSXehcP2M/56m+MwfTsVyx2vLcTrXX/+VKPBryAPnVcj4NsEbkdlwfGpNOkXDqcb+Y71aYJg9oI/rsXKtkMVDxr5rroWB1N7t8fEfy+ZUizTNCiXREVznCIiAIiIAiIgCIiAIiIAiL8JtqUBB7Q1ntRwFzu3ncPN8659jtcbkA6elWjFqve6x6TidbbuHFUHGasOceKzZ2440iPfOXOWLa19qdjeuRt/A/7LNSR3Kidqaq8zY7iwaD4mRqIvJkTyseytV8J/pMXa9iZXPgaWxtmeGtBa4jotDG5XAE8TmF9dwXFOVf2Vqvhf9Nik8C5QpCzm2wkuEYzZZgzMGWGgI7ja65dbDI5QljjdXfKX54PLZ0nlIlyU0jixkU7Y3kBljYc3o8anK4OvYix8yrHIVs1BVQVLpQ4ubMwNIe9m9hJ8khVPaDbpxZJCYMj3tsSZA+wcNToNTY9a2OSzlAkw7no2wCdsha+3Oc24Ob0dCWkEHMNOzep0ccq3PIqt8K7/ABwWi5LydF2VjgqqjmXtsXxSSZGVFRnhMcojMNQHPtnIcDoBx01BVIq6BtPtSyOIWa2eHKCSd8LSdT2kqcw3lFMMzpG0E8jy0tbzle2XIxz85ZFmZcNLrHW56IF7Cy53XbbSPxX8IGNoeJmv5u922jAYGF3Hottm69V6HTEpSkmrOt7TbR1EcoDGOPSIcBluDwzAkWChOVutfLhcJcDb1U2x/wDFLu8b+Zen8pUchjeMMaRcvdapiJdnYT+MOS97uB1VQ2/25dVRR03MyRtY8SfjJmzO0a5rGtLGNAFnOJJzOJtc6LztPpZ48m6T4V/Lvnn48GuTLvgopU+P2r2+fJYK7G5WYPhkTXPZC8ETmM5XFrSS2PNwBufMt/YLEJKaufBFLztM6EvcA8vax2hZYnyXa2IG+/ZpVNm9sH+pWwGmEzY+j5YbcauF2uGhGut1uu20dTxPMdEI9L351hG8NBOUXcLkL1Fto53dlR2O/wCfpvjMH/sMU7tbJbEaz41N9K5QOxn/AD1N8Zg+nYpfa9pOI12hs2rmJPVeV1rrGfR16d1IlMDxZ0bgQbartGxmKCch242IcO22hHp8y+fcPJuF2fkuiOe50GU+J7O1Ywfg68yuNnS0RFsecEREAREQBERAEREAREQBaOMT5YyBvcco8d/out5V/H6i77cGt9J1PosoZaKtlS2jrbCypEvSKmsdqMzyo6ng1usztXCP0R5W36lUq+lc4tqT5Msr4mDsgMRcfPJb/tKtGPSZYXHjbSy2eULCG0lPhNNoHxxyGQX1zvML3k97y5WRST6RRuVf2Vq/hT9GxSlFyPucIhJW08UsjWO5stkcW84AWNc8DKHEEaKK5WPZWr+FP7jF0CWeAzRvdzlgKXnWhwDXSCNoiOW2YgC17Hhw47HCimYpyVmOGeSKsgndAx0j42tewljPLLC4WdYaqP2I5PJcT5xzJI4mRkAueCbudcgNa3sG/tCukssDYass5zpUlSIQ5wIY0sOcWAuPH+aw8iznCKcjdzrbi3HJoc19PMtcOPfLaY58npwcjF/YHL+lw/s3qkT7HTNxD1BdhlMjYwQTkOYAtde1wMpB3XX0I2ocARlJvxvqOrv49V1yaqaH7Sxh40M0QI1GnMt7VpqNP6UNyMdNqfVntZkqORB8bbyVkDRnLf7uV1yBc+SCbKu7VbAPooWziaOeN0nNktbIwteWF7QWvaLgtB1HUu30FHHIZQWujcx7shDrnKAAHDeBe50OqqHLPh8cdBGW5i41TQXONyQIpRqBYcBuC8/BKUsKlP8AVfXivez0MiSk0uvf+v7Kls3yRS1dMyoM8UTZLljXNc51rkAm2guRu1UhNyGTZXFlVC5zRcNLJGXNtBcjS/WrRsYJThtKBe3N6W32zOU3FHKy9s272wPoC1fqf7UMCg3Fq93hce/Ry+tj9CWRzW5Oq/c4XsUPy+l+MwfTsV95TJovwhLDStDSb8+8b3SOeXPue9wHgqHsV7IU3xmD/wBhi6HSUEc+I1U2YOa+plc08MnOHKQeq2qrk6O7T/qbMGzGytiC7Udq6bg9DzVi3S25alNSZzliGUDiRcnv6lJYfUHpNeAHsNndR6nDsIVFGjonNst0MmZoPWF7Wjg77x9mY2/rvut5aHE+GEREICIiAIiIAiIgCIiAx1E4Y0uO4D/YKmYpU9FxO83J8VK4xiOd2RvktOp63fYFV8fqejZVbOjHErNR0nLI2Oy8RC6zuCg3ZD4pK0SRZvJEgc7uZ0reOUDxUNtLtAauojcTexdr74t+xbW1jASy7so14X8FW6cN51gbc66k96p5Dqj3yr+ytX8Mf3GLPT7USNbG7PRvexrGtc9rs+jdLkG2m65se5YOVf2Vq/hj+4xadPs/EWtLnSXIBNgANRwuCui6PPSs3cV2kkMUoa+jHOAh5ia8Pc1x1AvcC+8+PFa+xG2s9A5zInRBkpGbnWlzQWg2cMpBB4b+pa9bgMbY3Oa6S4BOoFtOGgC97I7KerSQC6+YNa1trkkXNydAAPr6lKk74KzgmqkrRcn8rtWAenQG17WbLrYH/Fv3edUCo2nnfWerC4CfnA8EAAAtsGgN6gABbqV/q+RGSOMvJe4NF3BrgSBYEmxjF7A62vxVEZs7mrm0ofo57RnI3NcM1yOsBS232ZwxQg7iqLjQ8p9SWZhJRNc4kua9srSO24dY3sPOq3tdtxUVoEUrosjH5hzQdlc6xAddxJOhPVvKvlPyLUzxcTzu6y0Nt+4qht3sJHQsZJFKZGufkcHABzSWlw1AGhAKooKKpI13WbeyfKRU09MIWyUobHowTMfmselYOYbWBJ3qQxHlarObfllor5bXYyXOCdOhmJabXvcrmKK++XuYvT4m7cUbFE4g3BIOmvHyhxV2wXEi2wBsqdhFG6aVsTPKkcxjffOe0N9JUtRzEGx0IWU0ehpvKPorZaobLAx43kWd74aFeZIzJVObHvLWtJ4C1ySe4EehVDkxxotzxu3OF2++A+v6le9mqxnOvHF3ku67XJHjvUJ8EzTi2WOmpwxoaNwFv5ntWREVjmCIiAIiIAiIgCIiALUxOctjNt50Hj/JbajsaPRb776ihaPZV6g5VUMXrszrK27RnKNOIXPKp5Lyszsj1ZtwyarcaLqNgdqpCOTRSLKztrFcNO6x+cKr0QAmZY31Hzq+4vRc4x11Q6Snyzlp4Wt50RDZl5VvZWs+Gd+4xd8wRw5mL4KP6MLgfKr7K1fw7v3WLzg23lTFFkNZOwNsGBrGSDKBuu7UW0AWOpwSy1tfRy45qN2d220cPwdWfFZvo3LjXI/j8dNXATOa1krXMBeQGCQlhYXkg5QQC2/+LhvUZje2lXPGY/VU0sTh0w5jY72O45N4VapwC4XvluM1hc2vqQDxsrafE8aabIySUnwfWdRWsoqeWapqC5l85LwGho0LY473Lja1gS4kgdq+asBqzLiUbzoXvNrkC2ZjgwXOgtoPBR9SYcptJKSG9BroxYHS4vfdv1AHDTfaPbIQQ4Egg3BGhBG4jqXSZnXqzFJIX2qA5pAtFZ3RyWsHMyktc6/EcQoDb5lR6kidODcyNsXFuY2bIWl7ASQbHed9uu6inbV3aAamU5bFuangfldpmsXDXUb9FGbRY2+ctBnfM0XdqwRjMd5yt3m3E671ZsqkQyIiqWJ3Yb2QpfjMH07F1PlZ2YgpGxSRM/GVFRM+QnW5cc1mjc0Ak7lyzYb2QpfjMH07F2XbrEmVtU2JoJbTOcHHhzjjYtHdb0LPJ0b4L3FW2cllAsGhoO+28jqvwXScGiIAO4ixHYQoeiwbIGl3RuNFaqKEAabrKkVR05JJllpZ87A7rGvfxHnWVR+Cu6BHU4+kBSC1OJ8MIiIQEREAREQBERAFpYyy8Luyx8x+y63Viq2Zo3jraR6EJXZSsTbnZ3Ln2IwZXroobdqqW0NHYn6vtWbOxexCROW9Ad11HRb1uxSWUlUbUguCqPiMGSrHaPmcPtV3BuFT9oBapj7v8wQlmhynwg4nWHW/Pu/dYqpFTAtub3v3K3cpj7YnW668+791iqsUt26nW/1rc8/kRkMOl+1Zi4NBtxN14aLu8oW6tF+VMg0Cwmk5GsOuTDVR9Idu/wA69vpmjgT3L09ocQcw0X66S50cPFb0ZWzUlaLjLfuXnmj1HzLalcC4WI03lZnVDeJB8R2fzVWWRGr9Db6LfMjButfw08y/HOAN9NeOnH+t/agN7Yg2xClvwqYL/t2K4UG0WaoklIsJJXyW9+8u+tVjZANNdSgWuamEads7f61XqC7HFpFnNJaRxBabEHxCpNXR1abtnccDkFSOcBvY2cOI6vBTTiI3EcC2/cQbLl2wmPmGZpPknovHWOvvG9dapMP5+QuP920/rdTe7ifDrRF8i2sk8FiIjufbnN4bh6BfxW+gRScrdhERCAiIgCIiAIiIAiIgKcGWLh1EjzGyr+PxaEqy1YtLIP8AEfSbqExpgyniqM60UMu6S2GuWKp0cV+dSeB5JSF2gCqW0x/K4+7/ADBWmFVLaN16yP3v+dAzR5TqVz8VrMoJtO69vetVX/BcnuCum7QtvieIfGf8gV9wkx+pnOayICFrLgsaSc2l7kb79e9RnzwwpbvN/wAK2cF8nz3Bs9UPvkhe62+zSbeZePwNN+bK7djMjZSHA82AxzS1rQLglpuLWs67R0te42Unsc2Nz33Ywve/TMAbDVxAuP60VtJlhqk3jfQyTjCKadv2/BwBmAzkgCNxJ0AAuT2AL3Ns3UMNnRPad+otp1r6gxbAw+CRoMTczHatADgLEOOjdOI9CpkcbRO3nLPHOZnaWabhoIDbnTognXUk9y6libfHKK+pFRbbp+32OHfgSb82V+fgWb82V9PVVTDHHzjmMtwtECSbgWADd9zbvVe2ncx8TLxtjkD9waAQCDdpIGpvbxVvQ7+xlHUJ0/c4CcIl9wV5OGy+5K+htmposjWCNjnZXuIyNc5xAJ4gngt3EpohGM8DGB+YEOjaDYBuo6IPtvQvOlq8Ub564PRjppuvucH2Jo3sxCkLmkD1VB9OxXLa3YeSGWWeVzWCoqpjC2+pbnLrm26+YWHetelYBWUNv02n+lCum2mLQ180dO0u/J3vD3W0LzoWjutv7VvmVKiumb3EHsbsw98jQMneXC3o1Xb6CkEUbWDWw1PWeJXNcP2d5qxYSPFXzBK97hkk1cBo7rHb2rOBtn56JZERaHKEREAREQBERAEREAREQFWxcWqH9tj5wFXsal0Pcp/HJQanQ3s0B3YddPMQqntI+wVGdUekVCsk6RX7G660aiW7llikUroMm6M3Cp+0T7VsY7PrBVpoJFT9onfl8fchEmWvGIM2J4j8Z/yBS2HYrzJuHN1blc125zeLXtO8f0FWNq8ebT4piAJcL1F9BfcwLWh27jG8yHuACy1WkjqVH6trXscDXJd8RxCOfKI4447Ny2YSS7tcfr9Kldl4Yo8zpJWxPaQWF1g06EEXPHsXOf7QY+DpfEArIzlGjHtpf1R9q10enWlTqVt/Hx0ZyhuVM7DLjMdiDUQkOBByuYDutr4KtVNM10xdmJZmHSsd1rXVL/tNi4Om8w+1fn9psXupf1R9q7lkrqkZLA7bbb4o6PDLEzdNHvzavHlXFnG51O/Q6eOq0tpObmN2Pa83Hkm4AAO8jiSVRv7TYuLpv1R9qwP5R4z7aX9UfarvO2Zw0m2Sdt0WrDJY4pPxjizoPaSLBwzsc0FtyL7+tZcWxCGRrAx46JecoAaBny2bGwOcbdG+/eSqX/aDH7qW3vQFhm27jO50viAV4E/8XGTl9bpu/wDrs9yOtlFL6elRJCDJVUJP6dT/AEgUXBjeaeSVunOSvfb37y761+4XtA2oraFgLj+WwHUW/wCqB9ainU5hmkiO+OV7D3seWn5l6OXkppOGztGzOLCWLfrxVkw+o6TOvMB6bFcu2Kkdm8D8y6Rs1SukeH+0YdD7p3Z2Df5lRGuVJWWxERWOQIiIAiIgCIiAIiIAtHGMSEERd7bc0dbju8BvWetrWxML3mwHpPAAcSueYpjTqiXMd25reDR9vG/Yobo1xw3P7GxREuJcdSTck8Sd5UJtS/epunORtjvKr+0QuCqHT5KTIbuWRoKwv0cVsNGisnwZvs26SWyq2NSXr2HsU+CQqxigIqWO67jxtopRWRtcpvstW/Dn91qrKtXKfH/xOaT2swjmYetssLHaeOYeBVVVzlCIikg8SPsttuCTEA9C5ZnDOdjzlpbnBEebNq3W1rkLPg2B+q3mMSNY+12BwNn9YBG48dxvr1K2s2NlD2yWHONjaz+86F2QiIO/u81rAG3hfilMWigRvuvakca2f9Ruax0jXyEXc1oNmD2tyeJ6rbu9RyAIiICZ2K9kaL41B9K1dWodg4avFMRjLntIdzjXCxs577uu07xqfQuY8nlIZcUowOE7Hu7GxHnHk9ga0rt3Jd+OqK+r4SSBrT12LnH52qGrRaMmnwTGBcncVOOm8y9mXID32JJ86tccYaAGgADQACwA6gF6RUqi7k5dhERSVCIiAIiIAiIgC166vZCwvebAecnqA4la2MY5HTN6WriOiwbz2nqHaqJX4jJUOzPPcNwaOoD61DdGkMbkMdxx9Q650aPJbwHb2ntWtSQhozv3D0rHJMyPVxVcxraIv0B0WbOtKlSJLEtpLv7FtzvEsVweC5++Uk3U7geOZBldq0qEVbI2thIessDbrfxaAO6Tdy0aY9alMq0ZjAsU+BNmaQ6/YRvB4EdqkowtmEKxFEBUUYqWMpawPZJGCKepjjMoyE3MckY6T47ku06TCToQVFycl9T/ANOSlkHAidsZ8WShjh3WVyqQDodR9i16qoe3yZJGgDhI/wC1WUqMpYm3wVB3JlWjhB8qp/vry7k2rRwg+V038RTIxup1Pqibf+cd9qz0uJ1Dgfx837R32qd6K+jIrfrArGm9oQRuIq6fzg84pUUWLZcvPR2+NUmb9cvv6VOU9bMd8037V/2qTgMmUkzTftX/AHlO8j0ZHO3bBVjiSRESTck1lKST1kmbVfo5Oq07mQn/AO3Sfxl3PZjZB0jecqHzhpHQZz8oJv7Z1nXA6grB6zKfrn+Uz/fU2UcWj5sPJzW+4i+V0n8ZZIOTWscbEQN7TUwu9EbnOPgCvpAbHwdc/wApn++vbNlIBvErvfTzOHmL7KLIo4zgOxksDXw0jTJUzNyS1DmmJkcR8tkDHDnLO3Olc1osLNFyu07L7PsoaaOBmuUXc61szzq53n9AC36WiZEMsbGsHU0AeJtvKzJZKQREUEhERAEREAREQBQm0mOmnAawdNwNidzQNCbcSiKH0XxpOVMpMshe4ueS4neSblYK6p5tug/q380RZnYU7GMSc4lQTnXKIoIZ6C9MdZEUmZsR1bhxWSGe5RFUklYJVsslRFZEjnLnwWCu8h3ciKWSRDm2CkMPhsEREDeZFZ3gFedi9nWynnn2LGOs1nW4AG7uzXdx+cilFMjqJf0RFc5QiIgCIiAIiIAiIgP/2Q=="/>
          <p:cNvSpPr>
            <a:spLocks noChangeAspect="1" noChangeArrowheads="1"/>
          </p:cNvSpPr>
          <p:nvPr/>
        </p:nvSpPr>
        <p:spPr bwMode="auto">
          <a:xfrm>
            <a:off x="3254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24583" name="Picture 4" descr="G:\HJ-Work\D-Link\ClaireCheng\UI data base\APP_UI\D-Link_APP_ICON_16Dec2011\app_icons\QRS_app_store_512x5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3635375"/>
            <a:ext cx="4730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439738" y="312738"/>
            <a:ext cx="8145462" cy="647700"/>
          </a:xfrm>
        </p:spPr>
        <p:txBody>
          <a:bodyPr/>
          <a:lstStyle/>
          <a:p>
            <a:r>
              <a:rPr lang="en-US" altLang="zh-TW" sz="3200" smtClean="0">
                <a:ea typeface="ＭＳ Ｐゴシック" pitchFamily="34" charset="-128"/>
              </a:rPr>
              <a:t>30 Second to sell DIR-505</a:t>
            </a:r>
            <a:endParaRPr lang="zh-TW" altLang="en-US" sz="3200" smtClean="0">
              <a:ea typeface="ＭＳ Ｐゴシック" pitchFamily="34" charset="-128"/>
            </a:endParaRPr>
          </a:p>
        </p:txBody>
      </p:sp>
      <p:sp>
        <p:nvSpPr>
          <p:cNvPr id="26627" name="AutoShape 2" descr="data:image/jpeg;base64,/9j/4AAQSkZJRgABAQAAAQABAAD/2wCEAAkGBhASEBISEBISEBISFQ8VEhEVEBQQFBAWExAVFRMSFBIYGyYeGBkjGhQUHy8gJScqLSwsFR8xNTAqNSYrLCkBCQoKDgwOGg8PGjUkHyQsLCwqLzItLC8sLDUsKi4qMCopLCwsMikqLDAvLCwtLCwsKS0qNSwtLCw0KSkpKSwpL//AABEIAMgA/AMBIgACEQEDEQH/xAAcAAEAAgMBAQEAAAAAAAAAAAAABAUDBgcCAQj/xABFEAACAQIDBAQKBwYEBwAAAAAAAQIDEQQSIQUGMUETIlFxFCMyYXKBkaGxwQckQlKSstEzNGJzgsIVNbPwCBZDg6Lh8f/EABsBAQACAwEBAAAAAAAAAAAAAAACAwEEBQYH/8QAMBEAAgECAwYFAwQDAAAAAAAAAAECAxEEEjEFEyFBUZFhgaHB0TKx8CIjUnEGQoL/2gAMAwEAAhEDEQA/AO4gAAAAAAAAAAAAAAAAAAAAAAAAAAAAAAAAAAAAAAAAAAAAAAAAAAAAAAAAAAAAAAAAAAAAAAAAAAAAAAAAAAAAAAAAAAAAAAAAAAAAAAAAAAAAAAAAAAAAAAAAAAAAAAw1sZTg7TnCDfBSko39phntWjyqQf8AXH9St1YJ2cl3JKMnyJgNXw+8GNV3Ojhpauyjioxk1fS97q9vOWeE27m8ulKl31aE17YVG/cRjXpvRkFfo+zLUGJYqH3o+1CWIjZu6dk3x7EWZl1JWZlBq1PeStKVON6cXU1S6NtRTlKOss2vkmentyq1mVSlkzRip9DUtJyjmSVnfhzasa8cTnipRg7PTT5LHTs7Nr1+DYga7V29UjZyqUMslFqfR1MvWzZV5V23l4JPiu0y0942k80HUsovPTTy5ZRUk2parjz7CM8XCnxqJxXivi5mNFy+niXoI2z8fGtDPG6V2mnxTX/0kmzCcakVKLumVSi4uzAAJmAAAAAAAAAAAAAAAAAAAAAAAAAAADTt6YfWO+EPminyGw70w8bF/wAC90pFNkPnu0Y2xVT+z0GHf7Uf6I/RjoyRkPmQ0cpfcj9GMhIyHzIYyi55p4mpFWjOaXYpNL2GRbRrr/qz/EzzkGQuVaqlZSfdkHCL1RkhtSulZVZpKySvwsXe7eIco13VlfyLuVrWyyWvK1jX8hLgvqeNXbSXvujq7JqVKuMpwnJtNvVt8maeOy08POaWiv2Ns2VhnCEk0ledRpK1knLq8PNYmldu8peC0M+snTpuT87iuJYnsqdPdQUOhx8+8/V1AALAAAAAAAAAAAAAAAAAAAAAAAAAAAAa/vNT60H5pfFfqUuQ2HeKH7N+l8ilyHh9qRtip+X2R28K/wBpfnMwZD50ZIyDIc3KbNyPkGQz5BkGUXI+QZDPkMGMlUjFOnGUne7sr8LcVzXHTmW0aO9momHKwyGeFNuhiILjONOP4qqj8yTg8Kpyd72Uc2mnOK5rTiTKWFVOU+adOM0nrZqaa96udXZuHnRrwxHJSt2uaOMlGrSnR5tfcvaMUopLgkrHs8wVkl2JHo9ejlAAGQAAAAAAAAAAAAAAAAAAAAAAAAAAAVW311YP+J/D/wBFIbJtTCOpBKNrpp69zXzKh7HrfdT/AKkeV2phas67lCLaaWiOphasFTs2QgSZbMrL7D9zPEsHUXGEvws5DoVY6xfZm2pxejMIPTptcU13po8lTVtSYAAA5NcmrPVrmnxWvFIlbOmo5r8I05WTbf2s1m3d8WyKSdnPxkV2uP5k/kb2Dr1IzhC7y305GvWpxacrcbalzsbESnRjKeXPrmyu8bp62vrYnEeticsoqzeZ20i3bgtZcFxJB7dJpI4rd2AAZAAABU7T3qweHdq9aNN3trfikm16k13XRjob57Pn5OKoP/uJfE5x9If79R/mYr/TgU0sJTfGEH/Sv0NyhhHWjmTOficdGhPK1fhc7fS2th5eTWpS7qkX8yTGonwafrOCPZlHj0ce9K3wPUMFGPkucPRq1I/CRY9n1OTX55FS2rR5p+nyd7Bw2lXrx8jE4qPdiJP3O5Pw+8eOgtMXWfpZJ/2kHgay5epatpUHz9DsYOVYffTaF0umjK7S61GPN25NHQ93NpSxGFo1ppKVSKckuF72djXqUZ0/rVjapV6da7g7lkACouAAAAAAAAAAAAAAAB5dNPik/UegYaT1BheDpvjCP4UY5bMov7C9WnwJQKnQpS1iuyJqcloyFLY1H7rXdJ/qeI7PpUpKeunC7VkT8yMGNzZerHO7xdr5eD7Sp4WjH9UYK604fBNVZvg5HnwSlOXSOKcurq0m045ra8ms0vayURdnU3GFnDJq9M2fi+NyUbUZOUU2U2swADIAAAOPfSF+/Uf5mK/04EbZ2DVSTTbVlfTvS+ZK+kBfXqPp4r8kD7u+vG27Yy+KNupUnT2dVnTdpK7T8kcmrCFTH04TV07fdlph8LThDLkb43edq90tWuDtyuravQxz2bQfGlJPtVTLf1ZbexIsugHQHzqG1sfB3jVfoesezcI1Z00QsPg8PHSVLMtdW8z1tz08/tM8cDhJtR6FxcmldXbV5cV1uNjL0Bkw1K04PslD8yJx2vjW+M9e/cy8BhkuEEatjsIqddJJqN45XdtSV1rGTWq850XcX/LsN6H9zOf7UqvpIwbbUHJ2fJ1KjqNe9ew6BuL/AJdhv5a+LPo2KhKFOnGTu0mr9dOPmeR2bJSlUa8PfoXxHr1mnxSXnJBE2lTvBWV9Vyv2nNqScYuSR2Yq7sIYvVXlGzvzXHsuSoyvqinrUK7qRUU1BOm008sdF1lNceb9xcoro1t6nwaaduK+3USi4vw5cfyxGljLcUl3ySM1KpdXIWMp9fRPguEZNc+wk4WmlFO1nz0s/XfUvInurUtbS55hiLuzVufE845Po5WTbtolxZr+70MT4RXdeDUKk3OLaul4mlHT7vWU/wDbKp1HFpWbv6FkIKSbva3qbNOaSbfBJt+orqO8mFnUVKNam6jdlBTi5N2va1+wm4yVqc32Rn+VnNXj3eEY9InNWi7WjGWrdTMtVfu59xXXqVKbi4xvFu0n/Hxfh5l+HoKqnc6gYvCV2MxbLv0FLNbN0dPNZtq+RX1evHtKraGMc5SyeE2hKFPJTpRUZybbcpSnG7grK7TtqbcY5tDSqSyF/cirGdazXxZJja2hR1cbXVZ2w05RzpZs0UmtE5cOy7t5got6GXJLUvJXtoV+z9rRq1KkIu7p5VLgrXhGWn4ku+5Pd7aFds7ZMqU3Jyg8y1y0o02+Gra48CqWa6t5kk1xujXN8KjWJTUbuMYNS0WWzk3K75rSXb1eeptmy6rlQpScszlTpty4Zm4Jt2faSHBc0vYfUiMKeWUpLnr/AH116fJbOrmgo20PoALSkAAAAAA5Bv8A/v1L08V+SA3ff1iPnUl/4s9b+/v1L0sV+SBX05tO6bTXBp2aOnRo7/CVKX8rrujh42rucXCp0s+zN8sMqNTp4rEKKk6qhGTai6lanTzW45c8le11wJGHxuKk0oVKVRt2SVfDTbfYkpXbPHz/AMYrRdlVh3a9j0ENuQkr7qXa/ubHlPqpp8TWf8frrR5brjeNj0t56nOMPevmVS/xnGx/i/P5sZW3sJLr2+Cv2g/HVHx68vdLQ2qljalLYFKpSk4TUKNpK10pV4p29TZqqwtWd5xpzkm27xhKSu32pGz4ijKO70YzjKMowoXjJOLT8Iho09Ue1x1lGEVyXwcHZd81Rta29zXae9OO0+s1dbc4v4xNn2XvE/BstfEZa6qO7qPI3FSTsnFcLXV0a5u9QUlJ21WRp21Wj4F06cv9xX6Hn9p7Ww+HrSw0qT4Wu0+qT4dzqbPwmJqwVfeLjeya6O3sWENuLNF+E0klKDdqs5XSbzKzXPT2FTtjfHELETVCu+i6uW0abXkLNZyg3xvzJEHNKyenor9Cp3ijHqvXPlXBK0rxbk79t7e0xsfG0MTVdKEHo27vTt4ktqQrUacZuS1S4LXuzdMdsCpWn0iqqKlGFouDnayfDrK17k7Yeyp0IuMqnSXlKV7Wy3SWVK7007eZOwb8XD0YflRmOi6kmsvIKnFPNzI+OwnSQcG2lJNO2j17GQcLu/GnPOpyb142tqrPRJFsCpxTd2SsjxVp5ouPC6av3oo57l4dxnHrJTTz2yrM203J6WbbSv2l+DEqcZ/UuVvzsTjOUdGYcFhVSpwpxu404xgr8bRVlf1I9dBHsMgJ6ET5GNuB9AAAAAAAAAAAAAAAI2OxjpxzKnOp5oJNrzvUoa++TWio2f8AFK3usZSbMOSRrm9u69TF13OlVjSlSqVVqnqpxhwa56e8qIfR1ivtY23dGb/uRtmE2pGTqSqNQlKblbW2qXD2GaW1aS+1fui/0JKUlwTIOMJcWkaTvHulTyYanWqynKlSrWnaXXzYhu1k3a1+0r57r0XOMpVZzdPyepJaU5rKr207+RtG8+0YqVKSdS06U0srUb2rfavyKf8AxaLdl0vWcl1qv35K10uPnXMKlXk04xbX/Pur6+Jrzq04yacvv7O3obJU3AwrnKUpVnmlJvrxXGTf3TzW3FwcITkozbjGbV6j4qLa4W7DYaOOpOTjOapSu9JJ2eujUtES8fgEqFWWa/i6jVkteoyBuHJqm6+Iq1p1o4mUes1GLh0kYK2kIxk3FJK3I+0dg1cMsS5V5VVVpdaFnGN/CKUs2W9k1lfLmef+c6tPEToqmqcelnGVWeZwjaTjnajBytpwRiw+81bEdOq1ONKKw9R5rteRUpt3vys2yEd5vXmy5LcLXzX4a8upT+rKtb343y2tx059C/3XrQjnUpJXULXaV7X/AFNijUg+EovuaZzTGbbpUYxlUayNK045pwenKcYteq5XT39wq+8+6E/nFFeP2ThsZWdZ1bN2/wBb6K3h0K8Hi8VhqapKldK/NLV3OvZEazvNLxtuymvV5RoT+kqhHyY1fUlH4yRGr/SXGV/FTk2rXclfs7WR2Zs+lgK7q7zMrNfTbW3iSx1atjKSp7vLxT+q/sfpfZ78TT9Cn+VEg5Hu9/xA4FwhTxNGrh3GMY51arHRJX5New3/AGPvzs7FL6viqM393OoS/DKzNk2C9ATAAAAAAAAAAAAAAAAAAAAAAAMdWhCStKMZLzpP4mQAFXiN2sNL7GV9sW4+7ga3j92q0JPJByhytJTdvOrJ+43gElJoi4JnHt7sXUpeDRWFnXcqdZfs5yyNVr2sk9bNeplfgKe1q04qns50oudnKdPo0oylG8rytZW4c0dxsDF2yG5g3dria9itk15awjGLWazlOzd+xpOxQY3B4ymp5o1EmpLSUpp6PRtHQAE7E3G5+fNrqr4RWj0VWU+lm0o0qksycm1KLV00009O0236Ot2MS8T02Iw86VFUqsfGxyubqOFkoPrWWVu7S5erqqR9MEjRdtfRZQk5VMHOWEqS4qOtOfmnTfVfs9ZzTeLcHom/DMHlWv1rCKy75UdfcmfoU81KakrSSknxTV17DNzFuh+ZqO7mx4pOWIlPzdLZ/ghFSRZ4Pd7Ay/YbPxOJ7GsPXqJ+ubSO/Udl0IO8KVOLfFqnFN97SJRgycSwm5uKl+x2PCn/ABVZUKPtSTkWlH6NdpT8rwHDLsXS1mvgjrIANV3P3Mq4KUpVMZUxGaDj0WRU6MW5ReZRTburWvfg2bUAAAAAAAAAAAAAAAAAAAAAAAAAAAAAAAAAAAAAAAAAAAAAAAAAAAAAAAAAAAA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628" name="AutoShape 4" descr="data:image/jpeg;base64,/9j/4AAQSkZJRgABAQAAAQABAAD/2wCEAAkGBhASEBISEBISEBISFQ8VEhEVEBQQFBAWExAVFRMSFBIYGyYeGBkjGhQUHy8gJScqLSwsFR8xNTAqNSYrLCkBCQoKDgwOGg8PGjUkHyQsLCwqLzItLC8sLDUsKi4qMCopLCwsMikqLDAvLCwtLCwsKS0qNSwtLCw0KSkpKSwpL//AABEIAMgA/AMBIgACEQEDEQH/xAAcAAEAAgMBAQEAAAAAAAAAAAAABAUDBgcCAQj/xABFEAACAQIDBAQKBwYEBwAAAAAAAQIDEQQSIQUGMUETIlFxFCMyYXKBkaGxwQckQlKSstEzNGJzgsIVNbPwCBZDg6Lh8f/EABsBAQACAwEBAAAAAAAAAAAAAAACAwEEBQYH/8QAMBEAAgECAwYFAwQDAAAAAAAAAAECAxEEEjEFEyFBUZFhgaHB0TKx8CIjUnEGQoL/2gAMAwEAAhEDEQA/AO4gAAAAAAAAAAAAAAAAAAAAAAAAAAAAAAAAAAAAAAAAAAAAAAAAAAAAAAAAAAAAAAAAAAAAAAAAAAAAAAAAAAAAAAAAAAAAAAAAAAAAAAAAAAAAAAAAAAAAAAAAAAAAAAw1sZTg7TnCDfBSko39phntWjyqQf8AXH9St1YJ2cl3JKMnyJgNXw+8GNV3Ojhpauyjioxk1fS97q9vOWeE27m8ulKl31aE17YVG/cRjXpvRkFfo+zLUGJYqH3o+1CWIjZu6dk3x7EWZl1JWZlBq1PeStKVON6cXU1S6NtRTlKOss2vkmentyq1mVSlkzRip9DUtJyjmSVnfhzasa8cTnipRg7PTT5LHTs7Nr1+DYga7V29UjZyqUMslFqfR1MvWzZV5V23l4JPiu0y0942k80HUsovPTTy5ZRUk2parjz7CM8XCnxqJxXivi5mNFy+niXoI2z8fGtDPG6V2mnxTX/0kmzCcakVKLumVSi4uzAAJmAAAAAAAAAAAAAAAAAAAAAAAAAAADTt6YfWO+EPminyGw70w8bF/wAC90pFNkPnu0Y2xVT+z0GHf7Uf6I/RjoyRkPmQ0cpfcj9GMhIyHzIYyi55p4mpFWjOaXYpNL2GRbRrr/qz/EzzkGQuVaqlZSfdkHCL1RkhtSulZVZpKySvwsXe7eIco13VlfyLuVrWyyWvK1jX8hLgvqeNXbSXvujq7JqVKuMpwnJtNvVt8maeOy08POaWiv2Ns2VhnCEk0ledRpK1knLq8PNYmldu8peC0M+snTpuT87iuJYnsqdPdQUOhx8+8/V1AALAAAAAAAAAAAAAAAAAAAAAAAAAAAAa/vNT60H5pfFfqUuQ2HeKH7N+l8ilyHh9qRtip+X2R28K/wBpfnMwZD50ZIyDIc3KbNyPkGQz5BkGUXI+QZDPkMGMlUjFOnGUne7sr8LcVzXHTmW0aO9momHKwyGeFNuhiILjONOP4qqj8yTg8Kpyd72Uc2mnOK5rTiTKWFVOU+adOM0nrZqaa96udXZuHnRrwxHJSt2uaOMlGrSnR5tfcvaMUopLgkrHs8wVkl2JHo9ejlAAGQAAAAAAAAAAAAAAAAAAAAAAAAAAAVW311YP+J/D/wBFIbJtTCOpBKNrpp69zXzKh7HrfdT/AKkeV2phas67lCLaaWiOphasFTs2QgSZbMrL7D9zPEsHUXGEvws5DoVY6xfZm2pxejMIPTptcU13po8lTVtSYAAA5NcmrPVrmnxWvFIlbOmo5r8I05WTbf2s1m3d8WyKSdnPxkV2uP5k/kb2Dr1IzhC7y305GvWpxacrcbalzsbESnRjKeXPrmyu8bp62vrYnEeticsoqzeZ20i3bgtZcFxJB7dJpI4rd2AAZAAABU7T3qweHdq9aNN3trfikm16k13XRjob57Pn5OKoP/uJfE5x9If79R/mYr/TgU0sJTfGEH/Sv0NyhhHWjmTOficdGhPK1fhc7fS2th5eTWpS7qkX8yTGonwafrOCPZlHj0ce9K3wPUMFGPkucPRq1I/CRY9n1OTX55FS2rR5p+nyd7Bw2lXrx8jE4qPdiJP3O5Pw+8eOgtMXWfpZJ/2kHgay5epatpUHz9DsYOVYffTaF0umjK7S61GPN25NHQ93NpSxGFo1ppKVSKckuF72djXqUZ0/rVjapV6da7g7lkACouAAAAAAAAAAAAAAAB5dNPik/UegYaT1BheDpvjCP4UY5bMov7C9WnwJQKnQpS1iuyJqcloyFLY1H7rXdJ/qeI7PpUpKeunC7VkT8yMGNzZerHO7xdr5eD7Sp4WjH9UYK604fBNVZvg5HnwSlOXSOKcurq0m045ra8ms0vayURdnU3GFnDJq9M2fi+NyUbUZOUU2U2swADIAAAOPfSF+/Uf5mK/04EbZ2DVSTTbVlfTvS+ZK+kBfXqPp4r8kD7u+vG27Yy+KNupUnT2dVnTdpK7T8kcmrCFTH04TV07fdlph8LThDLkb43edq90tWuDtyuravQxz2bQfGlJPtVTLf1ZbexIsugHQHzqG1sfB3jVfoesezcI1Z00QsPg8PHSVLMtdW8z1tz08/tM8cDhJtR6FxcmldXbV5cV1uNjL0Bkw1K04PslD8yJx2vjW+M9e/cy8BhkuEEatjsIqddJJqN45XdtSV1rGTWq850XcX/LsN6H9zOf7UqvpIwbbUHJ2fJ1KjqNe9ew6BuL/AJdhv5a+LPo2KhKFOnGTu0mr9dOPmeR2bJSlUa8PfoXxHr1mnxSXnJBE2lTvBWV9Vyv2nNqScYuSR2Yq7sIYvVXlGzvzXHsuSoyvqinrUK7qRUU1BOm008sdF1lNceb9xcoro1t6nwaaduK+3USi4vw5cfyxGljLcUl3ySM1KpdXIWMp9fRPguEZNc+wk4WmlFO1nz0s/XfUvInurUtbS55hiLuzVufE845Po5WTbtolxZr+70MT4RXdeDUKk3OLaul4mlHT7vWU/wDbKp1HFpWbv6FkIKSbva3qbNOaSbfBJt+orqO8mFnUVKNam6jdlBTi5N2va1+wm4yVqc32Rn+VnNXj3eEY9InNWi7WjGWrdTMtVfu59xXXqVKbi4xvFu0n/Hxfh5l+HoKqnc6gYvCV2MxbLv0FLNbN0dPNZtq+RX1evHtKraGMc5SyeE2hKFPJTpRUZybbcpSnG7grK7TtqbcY5tDSqSyF/cirGdazXxZJja2hR1cbXVZ2w05RzpZs0UmtE5cOy7t5got6GXJLUvJXtoV+z9rRq1KkIu7p5VLgrXhGWn4ku+5Pd7aFds7ZMqU3Jyg8y1y0o02+Gra48CqWa6t5kk1xujXN8KjWJTUbuMYNS0WWzk3K75rSXb1eeptmy6rlQpScszlTpty4Zm4Jt2faSHBc0vYfUiMKeWUpLnr/AH116fJbOrmgo20PoALSkAAAAAA5Bv8A/v1L08V+SA3ff1iPnUl/4s9b+/v1L0sV+SBX05tO6bTXBp2aOnRo7/CVKX8rrujh42rucXCp0s+zN8sMqNTp4rEKKk6qhGTai6lanTzW45c8le11wJGHxuKk0oVKVRt2SVfDTbfYkpXbPHz/AMYrRdlVh3a9j0ENuQkr7qXa/ubHlPqpp8TWf8frrR5brjeNj0t56nOMPevmVS/xnGx/i/P5sZW3sJLr2+Cv2g/HVHx68vdLQ2qljalLYFKpSk4TUKNpK10pV4p29TZqqwtWd5xpzkm27xhKSu32pGz4ijKO70YzjKMowoXjJOLT8Iho09Ue1x1lGEVyXwcHZd81Rta29zXae9OO0+s1dbc4v4xNn2XvE/BstfEZa6qO7qPI3FSTsnFcLXV0a5u9QUlJ21WRp21Wj4F06cv9xX6Hn9p7Ww+HrSw0qT4Wu0+qT4dzqbPwmJqwVfeLjeya6O3sWENuLNF+E0klKDdqs5XSbzKzXPT2FTtjfHELETVCu+i6uW0abXkLNZyg3xvzJEHNKyenor9Cp3ijHqvXPlXBK0rxbk79t7e0xsfG0MTVdKEHo27vTt4ktqQrUacZuS1S4LXuzdMdsCpWn0iqqKlGFouDnayfDrK17k7Yeyp0IuMqnSXlKV7Wy3SWVK7007eZOwb8XD0YflRmOi6kmsvIKnFPNzI+OwnSQcG2lJNO2j17GQcLu/GnPOpyb142tqrPRJFsCpxTd2SsjxVp5ouPC6av3oo57l4dxnHrJTTz2yrM203J6WbbSv2l+DEqcZ/UuVvzsTjOUdGYcFhVSpwpxu404xgr8bRVlf1I9dBHsMgJ6ET5GNuB9AAAAAAAAAAAAAAAI2OxjpxzKnOp5oJNrzvUoa++TWio2f8AFK3usZSbMOSRrm9u69TF13OlVjSlSqVVqnqpxhwa56e8qIfR1ivtY23dGb/uRtmE2pGTqSqNQlKblbW2qXD2GaW1aS+1fui/0JKUlwTIOMJcWkaTvHulTyYanWqynKlSrWnaXXzYhu1k3a1+0r57r0XOMpVZzdPyepJaU5rKr207+RtG8+0YqVKSdS06U0srUb2rfavyKf8AxaLdl0vWcl1qv35K10uPnXMKlXk04xbX/Pur6+Jrzq04yacvv7O3obJU3AwrnKUpVnmlJvrxXGTf3TzW3FwcITkozbjGbV6j4qLa4W7DYaOOpOTjOapSu9JJ2eujUtES8fgEqFWWa/i6jVkteoyBuHJqm6+Iq1p1o4mUes1GLh0kYK2kIxk3FJK3I+0dg1cMsS5V5VVVpdaFnGN/CKUs2W9k1lfLmef+c6tPEToqmqcelnGVWeZwjaTjnajBytpwRiw+81bEdOq1ONKKw9R5rteRUpt3vys2yEd5vXmy5LcLXzX4a8upT+rKtb343y2tx059C/3XrQjnUpJXULXaV7X/AFNijUg+EovuaZzTGbbpUYxlUayNK045pwenKcYteq5XT39wq+8+6E/nFFeP2ThsZWdZ1bN2/wBb6K3h0K8Hi8VhqapKldK/NLV3OvZEazvNLxtuymvV5RoT+kqhHyY1fUlH4yRGr/SXGV/FTk2rXclfs7WR2Zs+lgK7q7zMrNfTbW3iSx1atjKSp7vLxT+q/sfpfZ78TT9Cn+VEg5Hu9/xA4FwhTxNGrh3GMY51arHRJX5New3/AGPvzs7FL6viqM393OoS/DKzNk2C9ATAAAAAAAAAAAAAAAAAAAAAAAMdWhCStKMZLzpP4mQAFXiN2sNL7GV9sW4+7ga3j92q0JPJByhytJTdvOrJ+43gElJoi4JnHt7sXUpeDRWFnXcqdZfs5yyNVr2sk9bNeplfgKe1q04qns50oudnKdPo0oylG8rytZW4c0dxsDF2yG5g3dria9itk15awjGLWazlOzd+xpOxQY3B4ymp5o1EmpLSUpp6PRtHQAE7E3G5+fNrqr4RWj0VWU+lm0o0qksycm1KLV00009O0236Ot2MS8T02Iw86VFUqsfGxyubqOFkoPrWWVu7S5erqqR9MEjRdtfRZQk5VMHOWEqS4qOtOfmnTfVfs9ZzTeLcHom/DMHlWv1rCKy75UdfcmfoU81KakrSSknxTV17DNzFuh+ZqO7mx4pOWIlPzdLZ/ghFSRZ4Pd7Ay/YbPxOJ7GsPXqJ+ubSO/Udl0IO8KVOLfFqnFN97SJRgycSwm5uKl+x2PCn/ABVZUKPtSTkWlH6NdpT8rwHDLsXS1mvgjrIANV3P3Mq4KUpVMZUxGaDj0WRU6MW5ReZRTburWvfg2bUAAAAAAAAAAAAAAAAAAAAAAAAAAAAAAAAAAAAAAAAAAAAAAAAAAAAAAAAAAAA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3254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629" name="AutoShape 6" descr="data:image/jpeg;base64,/9j/4AAQSkZJRgABAQAAAQABAAD/2wCEAAkGBhASEBISEBISEBISFQ8VEhEVEBQQFBAWExAVFRMSFBIYGyYeGBkjGhQUHy8gJScqLSwsFR8xNTAqNSYrLCkBCQoKDgwOGg8PGjUkHyQsLCwqLzItLC8sLDUsKi4qMCopLCwsMikqLDAvLCwtLCwsKS0qNSwtLCw0KSkpKSwpL//AABEIAMgA/AMBIgACEQEDEQH/xAAcAAEAAgMBAQEAAAAAAAAAAAAABAUDBgcCAQj/xABFEAACAQIDBAQKBwYEBwAAAAAAAQIDEQQSIQUGMUETIlFxFCMyYXKBkaGxwQckQlKSstEzNGJzgsIVNbPwCBZDg6Lh8f/EABsBAQACAwEBAAAAAAAAAAAAAAACAwEEBQYH/8QAMBEAAgECAwYFAwQDAAAAAAAAAAECAxEEEjEFEyFBUZFhgaHB0TKx8CIjUnEGQoL/2gAMAwEAAhEDEQA/AO4gAAAAAAAAAAAAAAAAAAAAAAAAAAAAAAAAAAAAAAAAAAAAAAAAAAAAAAAAAAAAAAAAAAAAAAAAAAAAAAAAAAAAAAAAAAAAAAAAAAAAAAAAAAAAAAAAAAAAAAAAAAAAAAw1sZTg7TnCDfBSko39phntWjyqQf8AXH9St1YJ2cl3JKMnyJgNXw+8GNV3Ojhpauyjioxk1fS97q9vOWeE27m8ulKl31aE17YVG/cRjXpvRkFfo+zLUGJYqH3o+1CWIjZu6dk3x7EWZl1JWZlBq1PeStKVON6cXU1S6NtRTlKOss2vkmentyq1mVSlkzRip9DUtJyjmSVnfhzasa8cTnipRg7PTT5LHTs7Nr1+DYga7V29UjZyqUMslFqfR1MvWzZV5V23l4JPiu0y0942k80HUsovPTTy5ZRUk2parjz7CM8XCnxqJxXivi5mNFy+niXoI2z8fGtDPG6V2mnxTX/0kmzCcakVKLumVSi4uzAAJmAAAAAAAAAAAAAAAAAAAAAAAAAAADTt6YfWO+EPminyGw70w8bF/wAC90pFNkPnu0Y2xVT+z0GHf7Uf6I/RjoyRkPmQ0cpfcj9GMhIyHzIYyi55p4mpFWjOaXYpNL2GRbRrr/qz/EzzkGQuVaqlZSfdkHCL1RkhtSulZVZpKySvwsXe7eIco13VlfyLuVrWyyWvK1jX8hLgvqeNXbSXvujq7JqVKuMpwnJtNvVt8maeOy08POaWiv2Ns2VhnCEk0ledRpK1knLq8PNYmldu8peC0M+snTpuT87iuJYnsqdPdQUOhx8+8/V1AALAAAAAAAAAAAAAAAAAAAAAAAAAAAAa/vNT60H5pfFfqUuQ2HeKH7N+l8ilyHh9qRtip+X2R28K/wBpfnMwZD50ZIyDIc3KbNyPkGQz5BkGUXI+QZDPkMGMlUjFOnGUne7sr8LcVzXHTmW0aO9momHKwyGeFNuhiILjONOP4qqj8yTg8Kpyd72Uc2mnOK5rTiTKWFVOU+adOM0nrZqaa96udXZuHnRrwxHJSt2uaOMlGrSnR5tfcvaMUopLgkrHs8wVkl2JHo9ejlAAGQAAAAAAAAAAAAAAAAAAAAAAAAAAAVW311YP+J/D/wBFIbJtTCOpBKNrpp69zXzKh7HrfdT/AKkeV2phas67lCLaaWiOphasFTs2QgSZbMrL7D9zPEsHUXGEvws5DoVY6xfZm2pxejMIPTptcU13po8lTVtSYAAA5NcmrPVrmnxWvFIlbOmo5r8I05WTbf2s1m3d8WyKSdnPxkV2uP5k/kb2Dr1IzhC7y305GvWpxacrcbalzsbESnRjKeXPrmyu8bp62vrYnEeticsoqzeZ20i3bgtZcFxJB7dJpI4rd2AAZAAABU7T3qweHdq9aNN3trfikm16k13XRjob57Pn5OKoP/uJfE5x9If79R/mYr/TgU0sJTfGEH/Sv0NyhhHWjmTOficdGhPK1fhc7fS2th5eTWpS7qkX8yTGonwafrOCPZlHj0ce9K3wPUMFGPkucPRq1I/CRY9n1OTX55FS2rR5p+nyd7Bw2lXrx8jE4qPdiJP3O5Pw+8eOgtMXWfpZJ/2kHgay5epatpUHz9DsYOVYffTaF0umjK7S61GPN25NHQ93NpSxGFo1ppKVSKckuF72djXqUZ0/rVjapV6da7g7lkACouAAAAAAAAAAAAAAAB5dNPik/UegYaT1BheDpvjCP4UY5bMov7C9WnwJQKnQpS1iuyJqcloyFLY1H7rXdJ/qeI7PpUpKeunC7VkT8yMGNzZerHO7xdr5eD7Sp4WjH9UYK604fBNVZvg5HnwSlOXSOKcurq0m045ra8ms0vayURdnU3GFnDJq9M2fi+NyUbUZOUU2U2swADIAAAOPfSF+/Uf5mK/04EbZ2DVSTTbVlfTvS+ZK+kBfXqPp4r8kD7u+vG27Yy+KNupUnT2dVnTdpK7T8kcmrCFTH04TV07fdlph8LThDLkb43edq90tWuDtyuravQxz2bQfGlJPtVTLf1ZbexIsugHQHzqG1sfB3jVfoesezcI1Z00QsPg8PHSVLMtdW8z1tz08/tM8cDhJtR6FxcmldXbV5cV1uNjL0Bkw1K04PslD8yJx2vjW+M9e/cy8BhkuEEatjsIqddJJqN45XdtSV1rGTWq850XcX/LsN6H9zOf7UqvpIwbbUHJ2fJ1KjqNe9ew6BuL/AJdhv5a+LPo2KhKFOnGTu0mr9dOPmeR2bJSlUa8PfoXxHr1mnxSXnJBE2lTvBWV9Vyv2nNqScYuSR2Yq7sIYvVXlGzvzXHsuSoyvqinrUK7qRUU1BOm008sdF1lNceb9xcoro1t6nwaaduK+3USi4vw5cfyxGljLcUl3ySM1KpdXIWMp9fRPguEZNc+wk4WmlFO1nz0s/XfUvInurUtbS55hiLuzVufE845Po5WTbtolxZr+70MT4RXdeDUKk3OLaul4mlHT7vWU/wDbKp1HFpWbv6FkIKSbva3qbNOaSbfBJt+orqO8mFnUVKNam6jdlBTi5N2va1+wm4yVqc32Rn+VnNXj3eEY9InNWi7WjGWrdTMtVfu59xXXqVKbi4xvFu0n/Hxfh5l+HoKqnc6gYvCV2MxbLv0FLNbN0dPNZtq+RX1evHtKraGMc5SyeE2hKFPJTpRUZybbcpSnG7grK7TtqbcY5tDSqSyF/cirGdazXxZJja2hR1cbXVZ2w05RzpZs0UmtE5cOy7t5got6GXJLUvJXtoV+z9rRq1KkIu7p5VLgrXhGWn4ku+5Pd7aFds7ZMqU3Jyg8y1y0o02+Gra48CqWa6t5kk1xujXN8KjWJTUbuMYNS0WWzk3K75rSXb1eeptmy6rlQpScszlTpty4Zm4Jt2faSHBc0vYfUiMKeWUpLnr/AH116fJbOrmgo20PoALSkAAAAAA5Bv8A/v1L08V+SA3ff1iPnUl/4s9b+/v1L0sV+SBX05tO6bTXBp2aOnRo7/CVKX8rrujh42rucXCp0s+zN8sMqNTp4rEKKk6qhGTai6lanTzW45c8le11wJGHxuKk0oVKVRt2SVfDTbfYkpXbPHz/AMYrRdlVh3a9j0ENuQkr7qXa/ubHlPqpp8TWf8frrR5brjeNj0t56nOMPevmVS/xnGx/i/P5sZW3sJLr2+Cv2g/HVHx68vdLQ2qljalLYFKpSk4TUKNpK10pV4p29TZqqwtWd5xpzkm27xhKSu32pGz4ijKO70YzjKMowoXjJOLT8Iho09Ue1x1lGEVyXwcHZd81Rta29zXae9OO0+s1dbc4v4xNn2XvE/BstfEZa6qO7qPI3FSTsnFcLXV0a5u9QUlJ21WRp21Wj4F06cv9xX6Hn9p7Ww+HrSw0qT4Wu0+qT4dzqbPwmJqwVfeLjeya6O3sWENuLNF+E0klKDdqs5XSbzKzXPT2FTtjfHELETVCu+i6uW0abXkLNZyg3xvzJEHNKyenor9Cp3ijHqvXPlXBK0rxbk79t7e0xsfG0MTVdKEHo27vTt4ktqQrUacZuS1S4LXuzdMdsCpWn0iqqKlGFouDnayfDrK17k7Yeyp0IuMqnSXlKV7Wy3SWVK7007eZOwb8XD0YflRmOi6kmsvIKnFPNzI+OwnSQcG2lJNO2j17GQcLu/GnPOpyb142tqrPRJFsCpxTd2SsjxVp5ouPC6av3oo57l4dxnHrJTTz2yrM203J6WbbSv2l+DEqcZ/UuVvzsTjOUdGYcFhVSpwpxu404xgr8bRVlf1I9dBHsMgJ6ET5GNuB9AAAAAAAAAAAAAAAI2OxjpxzKnOp5oJNrzvUoa++TWio2f8AFK3usZSbMOSRrm9u69TF13OlVjSlSqVVqnqpxhwa56e8qIfR1ivtY23dGb/uRtmE2pGTqSqNQlKblbW2qXD2GaW1aS+1fui/0JKUlwTIOMJcWkaTvHulTyYanWqynKlSrWnaXXzYhu1k3a1+0r57r0XOMpVZzdPyepJaU5rKr207+RtG8+0YqVKSdS06U0srUb2rfavyKf8AxaLdl0vWcl1qv35K10uPnXMKlXk04xbX/Pur6+Jrzq04yacvv7O3obJU3AwrnKUpVnmlJvrxXGTf3TzW3FwcITkozbjGbV6j4qLa4W7DYaOOpOTjOapSu9JJ2eujUtES8fgEqFWWa/i6jVkteoyBuHJqm6+Iq1p1o4mUes1GLh0kYK2kIxk3FJK3I+0dg1cMsS5V5VVVpdaFnGN/CKUs2W9k1lfLmef+c6tPEToqmqcelnGVWeZwjaTjnajBytpwRiw+81bEdOq1ONKKw9R5rteRUpt3vys2yEd5vXmy5LcLXzX4a8upT+rKtb343y2tx059C/3XrQjnUpJXULXaV7X/AFNijUg+EovuaZzTGbbpUYxlUayNK045pwenKcYteq5XT39wq+8+6E/nFFeP2ThsZWdZ1bN2/wBb6K3h0K8Hi8VhqapKldK/NLV3OvZEazvNLxtuymvV5RoT+kqhHyY1fUlH4yRGr/SXGV/FTk2rXclfs7WR2Zs+lgK7q7zMrNfTbW3iSx1atjKSp7vLxT+q/sfpfZ78TT9Cn+VEg5Hu9/xA4FwhTxNGrh3GMY51arHRJX5New3/AGPvzs7FL6viqM393OoS/DKzNk2C9ATAAAAAAAAAAAAAAAAAAAAAAAMdWhCStKMZLzpP4mQAFXiN2sNL7GV9sW4+7ga3j92q0JPJByhytJTdvOrJ+43gElJoi4JnHt7sXUpeDRWFnXcqdZfs5yyNVr2sk9bNeplfgKe1q04qns50oudnKdPo0oylG8rytZW4c0dxsDF2yG5g3dria9itk15awjGLWazlOzd+xpOxQY3B4ymp5o1EmpLSUpp6PRtHQAE7E3G5+fNrqr4RWj0VWU+lm0o0qksycm1KLV00009O0236Ot2MS8T02Iw86VFUqsfGxyubqOFkoPrWWVu7S5erqqR9MEjRdtfRZQk5VMHOWEqS4qOtOfmnTfVfs9ZzTeLcHom/DMHlWv1rCKy75UdfcmfoU81KakrSSknxTV17DNzFuh+ZqO7mx4pOWIlPzdLZ/ghFSRZ4Pd7Ay/YbPxOJ7GsPXqJ+ubSO/Udl0IO8KVOLfFqnFN97SJRgycSwm5uKl+x2PCn/ABVZUKPtSTkWlH6NdpT8rwHDLsXS1mvgjrIANV3P3Mq4KUpVMZUxGaDj0WRU6MW5ReZRTburWvfg2bUAAAAAAAAAAAAAAAAAAAAAAAAAAAAAAAAAAAAAAAAAAAAAAAAAAAAAAAAAAAA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477838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26630" name="群組 26"/>
          <p:cNvGrpSpPr>
            <a:grpSpLocks/>
          </p:cNvGrpSpPr>
          <p:nvPr/>
        </p:nvGrpSpPr>
        <p:grpSpPr bwMode="auto">
          <a:xfrm>
            <a:off x="822325" y="1679575"/>
            <a:ext cx="1717675" cy="1717675"/>
            <a:chOff x="2315439" y="-53230"/>
            <a:chExt cx="1168105" cy="1168105"/>
          </a:xfrm>
        </p:grpSpPr>
        <p:sp>
          <p:nvSpPr>
            <p:cNvPr id="34" name="橢圓 33"/>
            <p:cNvSpPr/>
            <p:nvPr/>
          </p:nvSpPr>
          <p:spPr>
            <a:xfrm>
              <a:off x="2315439" y="-53230"/>
              <a:ext cx="1168105" cy="1168105"/>
            </a:xfrm>
            <a:prstGeom prst="ellipse">
              <a:avLst/>
            </a:prstGeom>
            <a:solidFill>
              <a:srgbClr val="2479A4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橢圓 4"/>
            <p:cNvSpPr/>
            <p:nvPr/>
          </p:nvSpPr>
          <p:spPr>
            <a:xfrm>
              <a:off x="2486013" y="117344"/>
              <a:ext cx="826958" cy="8269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590" tIns="21590" rIns="21590" bIns="21590" anchor="ctr"/>
            <a:lstStyle/>
            <a:p>
              <a:pPr algn="ctr">
                <a:defRPr/>
              </a:pPr>
              <a:r>
                <a:rPr lang="en-US" altLang="zh-TW" b="1">
                  <a:solidFill>
                    <a:schemeClr val="bg1"/>
                  </a:solidFill>
                  <a:ea typeface="ＭＳ Ｐゴシック" pitchFamily="34" charset="-128"/>
                </a:rPr>
                <a:t>SharePort Mobile: Easy File Sharing</a:t>
              </a:r>
              <a:endParaRPr lang="zh-TW" altLang="en-US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26631" name="群組 39"/>
          <p:cNvGrpSpPr>
            <a:grpSpLocks/>
          </p:cNvGrpSpPr>
          <p:nvPr/>
        </p:nvGrpSpPr>
        <p:grpSpPr bwMode="auto">
          <a:xfrm>
            <a:off x="6296025" y="1647825"/>
            <a:ext cx="1717675" cy="1716088"/>
            <a:chOff x="2315439" y="-53230"/>
            <a:chExt cx="1168105" cy="1168105"/>
          </a:xfrm>
        </p:grpSpPr>
        <p:sp>
          <p:nvSpPr>
            <p:cNvPr id="41" name="橢圓 40"/>
            <p:cNvSpPr/>
            <p:nvPr/>
          </p:nvSpPr>
          <p:spPr>
            <a:xfrm>
              <a:off x="2315439" y="-53230"/>
              <a:ext cx="1168105" cy="1168105"/>
            </a:xfrm>
            <a:prstGeom prst="ellipse">
              <a:avLst/>
            </a:prstGeom>
            <a:solidFill>
              <a:srgbClr val="3F8B93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橢圓 4"/>
            <p:cNvSpPr/>
            <p:nvPr/>
          </p:nvSpPr>
          <p:spPr>
            <a:xfrm>
              <a:off x="2486013" y="117501"/>
              <a:ext cx="826958" cy="8266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590" tIns="21590" rIns="21590" bIns="21590" anchor="ctr"/>
            <a:lstStyle/>
            <a:p>
              <a:pPr algn="ctr">
                <a:defRPr/>
              </a:pPr>
              <a:r>
                <a:rPr lang="en-US" altLang="zh-TW" b="1">
                  <a:solidFill>
                    <a:schemeClr val="bg1"/>
                  </a:solidFill>
                  <a:ea typeface="ＭＳ Ｐゴシック" pitchFamily="34" charset="-128"/>
                </a:rPr>
                <a:t>Easy to Set Up, Easy to Use</a:t>
              </a:r>
              <a:endParaRPr lang="zh-TW" altLang="en-US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26632" name="群組 42"/>
          <p:cNvGrpSpPr>
            <a:grpSpLocks/>
          </p:cNvGrpSpPr>
          <p:nvPr/>
        </p:nvGrpSpPr>
        <p:grpSpPr bwMode="auto">
          <a:xfrm>
            <a:off x="857250" y="3862388"/>
            <a:ext cx="1717675" cy="1717675"/>
            <a:chOff x="2315439" y="-53230"/>
            <a:chExt cx="1168105" cy="1168105"/>
          </a:xfrm>
        </p:grpSpPr>
        <p:sp>
          <p:nvSpPr>
            <p:cNvPr id="44" name="橢圓 43"/>
            <p:cNvSpPr/>
            <p:nvPr/>
          </p:nvSpPr>
          <p:spPr>
            <a:xfrm>
              <a:off x="2315439" y="-53230"/>
              <a:ext cx="1168105" cy="1168105"/>
            </a:xfrm>
            <a:prstGeom prst="ellipse">
              <a:avLst/>
            </a:prstGeom>
            <a:solidFill>
              <a:srgbClr val="69A02C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橢圓 4"/>
            <p:cNvSpPr/>
            <p:nvPr/>
          </p:nvSpPr>
          <p:spPr>
            <a:xfrm>
              <a:off x="2486013" y="117344"/>
              <a:ext cx="826958" cy="8269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590" tIns="21590" rIns="21590" bIns="21590" anchor="ctr"/>
            <a:lstStyle/>
            <a:p>
              <a:pPr algn="ctr">
                <a:defRPr/>
              </a:pPr>
              <a:r>
                <a:rPr lang="en-US" altLang="zh-TW" b="1">
                  <a:solidFill>
                    <a:schemeClr val="bg1"/>
                  </a:solidFill>
                  <a:ea typeface="ＭＳ Ｐゴシック" pitchFamily="34" charset="-128"/>
                </a:rPr>
                <a:t>Multiple Modes for All Your Needs</a:t>
              </a:r>
              <a:endParaRPr lang="zh-TW" altLang="en-US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26633" name="群組 45"/>
          <p:cNvGrpSpPr>
            <a:grpSpLocks/>
          </p:cNvGrpSpPr>
          <p:nvPr/>
        </p:nvGrpSpPr>
        <p:grpSpPr bwMode="auto">
          <a:xfrm>
            <a:off x="6162675" y="3862388"/>
            <a:ext cx="1716088" cy="1717675"/>
            <a:chOff x="2315440" y="-53230"/>
            <a:chExt cx="1168105" cy="1168105"/>
          </a:xfrm>
        </p:grpSpPr>
        <p:sp>
          <p:nvSpPr>
            <p:cNvPr id="47" name="橢圓 46"/>
            <p:cNvSpPr/>
            <p:nvPr/>
          </p:nvSpPr>
          <p:spPr>
            <a:xfrm>
              <a:off x="2315440" y="-53230"/>
              <a:ext cx="1168105" cy="1168105"/>
            </a:xfrm>
            <a:prstGeom prst="ellipse">
              <a:avLst/>
            </a:prstGeom>
            <a:solidFill>
              <a:srgbClr val="D09E0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橢圓 4"/>
            <p:cNvSpPr/>
            <p:nvPr/>
          </p:nvSpPr>
          <p:spPr>
            <a:xfrm>
              <a:off x="2486171" y="117344"/>
              <a:ext cx="826642" cy="8269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590" tIns="21590" rIns="21590" bIns="21590" anchor="ctr"/>
            <a:lstStyle/>
            <a:p>
              <a:pPr algn="ctr">
                <a:defRPr/>
              </a:pPr>
              <a:r>
                <a:rPr lang="en-US" altLang="zh-TW" b="1">
                  <a:solidFill>
                    <a:schemeClr val="bg1"/>
                  </a:solidFill>
                  <a:ea typeface="ＭＳ Ｐゴシック" pitchFamily="34" charset="-128"/>
                </a:rPr>
                <a:t>Home and Travel Friendly Design</a:t>
              </a:r>
              <a:endParaRPr lang="zh-TW" altLang="en-US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</p:grpSp>
      <p:pic>
        <p:nvPicPr>
          <p:cNvPr id="39" name="Picture 34" descr="D:\Faye\Project\PRODUCT\DIR-505_201204\Sales Pitch Deck\Image\DIR-505_A1_Image-H(Side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6563" y="2014538"/>
            <a:ext cx="3049587" cy="3208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3" name="向下箭號 52"/>
          <p:cNvSpPr/>
          <p:nvPr/>
        </p:nvSpPr>
        <p:spPr>
          <a:xfrm rot="6592196">
            <a:off x="2759075" y="2619376"/>
            <a:ext cx="433387" cy="271462"/>
          </a:xfrm>
          <a:prstGeom prst="downArrow">
            <a:avLst/>
          </a:prstGeom>
          <a:solidFill>
            <a:srgbClr val="9ED1E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000" b="1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55" name="向下箭號 54"/>
          <p:cNvSpPr/>
          <p:nvPr/>
        </p:nvSpPr>
        <p:spPr>
          <a:xfrm rot="3600000">
            <a:off x="2773363" y="4437062"/>
            <a:ext cx="433388" cy="271463"/>
          </a:xfrm>
          <a:prstGeom prst="downArrow">
            <a:avLst/>
          </a:prstGeom>
          <a:solidFill>
            <a:srgbClr val="ADDB7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000" b="1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56" name="向下箭號 55"/>
          <p:cNvSpPr/>
          <p:nvPr/>
        </p:nvSpPr>
        <p:spPr>
          <a:xfrm rot="15128110">
            <a:off x="5781675" y="2589213"/>
            <a:ext cx="433388" cy="271462"/>
          </a:xfrm>
          <a:prstGeom prst="downArrow">
            <a:avLst/>
          </a:prstGeom>
          <a:solidFill>
            <a:srgbClr val="A4D3D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000" b="1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57" name="向下箭號 56"/>
          <p:cNvSpPr/>
          <p:nvPr/>
        </p:nvSpPr>
        <p:spPr>
          <a:xfrm rot="17356317">
            <a:off x="5672138" y="4357687"/>
            <a:ext cx="431800" cy="269875"/>
          </a:xfrm>
          <a:prstGeom prst="downArrow">
            <a:avLst/>
          </a:prstGeom>
          <a:solidFill>
            <a:srgbClr val="FFD65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000" b="1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317500" y="119063"/>
            <a:ext cx="8826500" cy="863600"/>
          </a:xfrm>
        </p:spPr>
        <p:txBody>
          <a:bodyPr anchor="ctr"/>
          <a:lstStyle/>
          <a:p>
            <a:pPr marL="90488"/>
            <a:r>
              <a:rPr lang="en-US" altLang="zh-TW" sz="3200" smtClean="0">
                <a:ea typeface="ＭＳ Ｐゴシック" pitchFamily="34" charset="-128"/>
              </a:rPr>
              <a:t>Challenges faced in today’s digital world</a:t>
            </a:r>
            <a:endParaRPr lang="zh-TW" altLang="en-US" sz="3200" smtClean="0">
              <a:ea typeface="ＭＳ Ｐゴシック" pitchFamily="34" charset="-128"/>
            </a:endParaRPr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452438" y="1057275"/>
            <a:ext cx="8153400" cy="46196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TW" sz="2400" smtClean="0">
                <a:solidFill>
                  <a:schemeClr val="tx1"/>
                </a:solidFill>
                <a:ea typeface="ＭＳ Ｐゴシック" pitchFamily="34" charset="-128"/>
              </a:rPr>
              <a:t>What follows the growing demand for mobile phones and cloud services is consumers' desire for constant connectivity. </a:t>
            </a:r>
          </a:p>
          <a:p>
            <a:pPr lvl="1">
              <a:spcBef>
                <a:spcPts val="600"/>
              </a:spcBef>
            </a:pPr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Increasing numbers of notebooks, netbooks, tablets, and smartphones are booming.</a:t>
            </a:r>
          </a:p>
          <a:p>
            <a:pPr lvl="1">
              <a:spcBef>
                <a:spcPts val="600"/>
              </a:spcBef>
            </a:pPr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The cost of connecting all these devices to the Internet connection is still high.</a:t>
            </a:r>
          </a:p>
          <a:p>
            <a:pPr marL="0" indent="0"/>
            <a:endParaRPr lang="en-US" altLang="zh-TW" b="1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0" indent="0"/>
            <a:endParaRPr lang="en-US" altLang="zh-TW" b="1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FontTx/>
              <a:buNone/>
            </a:pPr>
            <a:endParaRPr lang="en-US" altLang="zh-TW" sz="1400" b="1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0" indent="0"/>
            <a:endParaRPr lang="zh-TW" altLang="en-US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pSp>
        <p:nvGrpSpPr>
          <p:cNvPr id="7172" name="群組 10"/>
          <p:cNvGrpSpPr>
            <a:grpSpLocks/>
          </p:cNvGrpSpPr>
          <p:nvPr/>
        </p:nvGrpSpPr>
        <p:grpSpPr bwMode="auto">
          <a:xfrm>
            <a:off x="1335088" y="4146550"/>
            <a:ext cx="6669087" cy="1706563"/>
            <a:chOff x="1409474" y="3703411"/>
            <a:chExt cx="6096679" cy="1346200"/>
          </a:xfrm>
        </p:grpSpPr>
        <p:grpSp>
          <p:nvGrpSpPr>
            <p:cNvPr id="7173" name="群組 27"/>
            <p:cNvGrpSpPr>
              <a:grpSpLocks/>
            </p:cNvGrpSpPr>
            <p:nvPr/>
          </p:nvGrpSpPr>
          <p:grpSpPr bwMode="auto">
            <a:xfrm>
              <a:off x="3509509" y="3821113"/>
              <a:ext cx="1289262" cy="1131887"/>
              <a:chOff x="3327027" y="4596727"/>
              <a:chExt cx="1014377" cy="890566"/>
            </a:xfrm>
          </p:grpSpPr>
          <p:pic>
            <p:nvPicPr>
              <p:cNvPr id="7176" name="Picture 7" descr="BlackBerry® Storm2™ 9520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9903" y="4596727"/>
                <a:ext cx="652456" cy="723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7" name="Picture 13" descr="Apple iPhone 3GS 16GB White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4216" y="4777731"/>
                <a:ext cx="507188" cy="676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8" name="Picture 15" descr="Palm Pre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7027" y="4811041"/>
                <a:ext cx="507189" cy="676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174" name="圖片 10" descr="laptop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474" y="3719286"/>
              <a:ext cx="1330325" cy="133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2" descr="http://digital.sina.com.hk/nw/media/0/0184/2050/2/ti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2078" y="3703411"/>
              <a:ext cx="2124075" cy="133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內容版面配置區 2"/>
          <p:cNvSpPr>
            <a:spLocks noGrp="1"/>
          </p:cNvSpPr>
          <p:nvPr>
            <p:ph idx="1"/>
          </p:nvPr>
        </p:nvSpPr>
        <p:spPr>
          <a:xfrm>
            <a:off x="160338" y="1169988"/>
            <a:ext cx="8599487" cy="2720975"/>
          </a:xfrm>
        </p:spPr>
        <p:txBody>
          <a:bodyPr/>
          <a:lstStyle/>
          <a:p>
            <a:pPr lvl="1">
              <a:spcBef>
                <a:spcPts val="600"/>
              </a:spcBef>
              <a:buSzPct val="150000"/>
            </a:pPr>
            <a:r>
              <a:rPr lang="en-US" altLang="zh-TW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Sharing files with mobile devices such as iPhones, iPads, and </a:t>
            </a:r>
            <a:b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 Android devices can be difficult or troublesome</a:t>
            </a:r>
          </a:p>
          <a:p>
            <a:pPr lvl="1">
              <a:spcBef>
                <a:spcPts val="600"/>
              </a:spcBef>
              <a:buSzPct val="150000"/>
            </a:pPr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 Sharing files with a large group can also be troublesome, </a:t>
            </a:r>
            <a:b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 such as sharing a presentation file with audiences.</a:t>
            </a:r>
          </a:p>
          <a:p>
            <a:pPr lvl="1">
              <a:spcBef>
                <a:spcPts val="600"/>
              </a:spcBef>
              <a:buSzPct val="150000"/>
            </a:pPr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 Traditional routers are not portable enough for travelers and </a:t>
            </a:r>
            <a:b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 can be messy to set up</a:t>
            </a:r>
          </a:p>
          <a:p>
            <a:pPr>
              <a:buSzPct val="150000"/>
            </a:pPr>
            <a:endParaRPr lang="zh-TW" altLang="en-US" smtClean="0">
              <a:ea typeface="ＭＳ Ｐゴシック" pitchFamily="34" charset="-128"/>
            </a:endParaRPr>
          </a:p>
        </p:txBody>
      </p:sp>
      <p:pic>
        <p:nvPicPr>
          <p:cNvPr id="8195" name="Picture 2" descr="FUN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3617913"/>
            <a:ext cx="3575050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AutoShape 6" descr="data:image/jpeg;base64,/9j/4AAQSkZJRgABAQAAAQABAAD/2wCEAAkGBhQSERQUEhQVFRUUFRQWFxgWGBQUFBQYFRQVFBcWFhUYHSYeFxkjGRQUHy8gJCcpLC0vFR8xNTAqNSYrLCkBCQoKDgwOGg8PGiolHyQpLCwvLCksLC8sLC4qLCkpLCwsLCwsKSkpKSwsKSwpLCwpLCwsLCwqLCwpLCwsKSwsLP/AABEIAMwAzAMBIgACEQEDEQH/xAAcAAACAwEBAQEAAAAAAAAAAAAABQMEBgIHAQj/xABDEAABAwICBwQHBgUCBgMAAAABAAIDBBEhMQUGEkFRYXEigZGhBxMyQlKxwRRicoLR8CMzkqLhs/E0c4Oyw9IVFiT/xAAaAQADAQEBAQAAAAAAAAAAAAAAAwQCBQEG/8QAKhEAAwACAQQBAgYDAQAAAAAAAAECAxESBCExQRNRcQUiMmGR0UKBsRT/2gAMAwEAAhEDEQA/APcUIQgAQhCABCEIAgrJy1txbMDFfKOq2xzGfDkRyUWljZg/EPkVn6bSRY4G/wC+B5J0Y+U9jLema1CgpKtsgu3vG8KdJa0aBCEIAEIQgAQhCABCEIAEIQgAQhCABCEIAEIQgAQhCABCEIAEIQgBdpw2jH4h8isRNUraaxOtEPxD5FeazVS6PSTtCcjG9Bp4xOGOHHh3bxyW40XpdkwFjja9uPMHeF5DNUr5Q6ffA4EE2ve31HAqnL0fyLa8i5yaPbkJDqzrOypYMRteF8MiNzv3yD5ce4cPjRSnvugQhCyeghCEACEIQAIQhAAhCEACEIQAIQhAAhCEACEIQAIQhACfWl1oPzD5OWD1T0a2rldG8loEZfduztE7eyB2gQBbkt1rb/w/5h8nLE+i4/8A7JhwgH+qulg2unul6EX+tIuaf9Hz2DbgJkAzabCQdLAB/SwPVZCo0abX/fTkV7hNMGNLnEADMnILGabliqHbUbQDvd8f4h9c/ktdP1zntk8fUXmwtrceTzjRukn0koeL7NxtDjY5jmM16fHrg5zG7NrFoIcMdoHfwB4jH5LF6W0MCDYZZ8v8KvqzUkbUDvdu+Pu9tveMeoV3V4ZzY/knyibBmafCj0ykr/WDEnxP0sr0cIO7zd+qyGjayxGOC2NG/aAK+fqdHRmtkzaUbi4dHH6r7Z7ciHjn2XeIwPgFMF9WTZFFUAm2R4HA/wCRzClVSpIP03EcwdyKasx2XHHcfi5HgUAW0IQgAQhCABCEIAEIQgAQhCABCEIAEIQgBNrZ/wAP+YfIrBejScMrJ3ONgKcEn/qhbzW6ZraclxsNofJy8c1dri+WYtwBh7yPWDNdHE+PSZKfjt/0mtpZEabWjW11TLsNJbE04Ae9zKY0ODQsJSyXm71uKZ2AUV+FobD33L74A8W37j+9yx+laJ1PMyYD2XgnlxHQhbGBy40xQCSI34WPQ7+44+Ks6LqXjrhX6WI6nDyXNeULG9lxaMgcOmbf7SPFbPVup2m2WQZSExg47TWxh3c3Y/8AH5p9qnL2iErNOto9x13RrVDNJZdyPsFQqZ9nqfJSFRxUz2w3pbJULmeoS+aoQBrtG1vrG8xnz4FW151UV8zW3gk2HA33EEbwRY9e7mvkOtWkGZiKXuA+WymxidraaFXlUPTR6MhYWL0iyt/m0rurCT9CPNNKT0gUz/aLmH7wvbwuvXgtejxZ4fs0yFSpNMwy+xKw8rgH+k4q6lNNeRqafgEIQvD0EIQgAQhCABCFy94AJOQFz3IAy/pBqB6gM3lwJ6bD/wBPJeR6pOsZv+QP9QL0PWeYyYne8938OReZaJk2Q88YyPB7VXWO8v4dmhe3Ov5X9EHUb5r7f0MdFR3lWwgeslq3i4laQTYrnYuf6a9GcPUJPjQ5p3piG7THDO7XfJZ06RDBc4ncBmVUn0rK7N+wPhbn5YqmZZdVI1ui4dpkt/hi8xIfqudWW2ldyWPfXyZtlLTYCw2mg2AGPEnPvTTU7Txa8tn35O4ngf1VGR7dNCI9I39VU7Iue4fVIaqsvvXGkNI3JuUmqK1SFRZmqlRlqFWlqlA6RAE5qMf33qxE/Dph4YJarcD/AKfL/CowPvom6hflTLgcmlFG17bOa134gD80mDk20S5U0SIKjVqB2TNg8WEt8svJXdXy6CZsTpi9kgdstfbaaW2Nwd4tcZcFMSs9qy4VmkzM0kspmub925u1tuvaPcl09y9jY7UtHoqEIUReCEKKqqmxsL3mzW5n95lHkDqWUNBc4gAYkk2A6lZHTvpNpqc2uHcybX6NsXHwC891+9JT5nmOE7LW4Z3APHgXc927n5267iS4kk5k4krv9J+E8lyy/wAEWXqtdpPW6j04Y9lot/y3HzMjfkvg9MgkaWvs2+/1bhbwe5eUMhU7IV0X+GdNrWiX/wBVnph1mhkbcSx2FycSHew9tg0jE3cFjGv2Yxza8f3tVGmgxCt6aiLGRHiXj/tKnzdNHT4aUe9HizPJa2anU+nDmkptXUeyC7cEn1UlLYkz0jUFwa3cXY9y+fVtX2LKwRU7ZSdIRj7x/tG63NcYDMgX47+7MrnbBJJyxJ6DH5BQ6NImJecce7oOSdMcjF3xGEcNxe4I4jJWWRjZ5txHRQ3LTg0EEHI8LWwKnglzu1w7J3LNy09GopUtk01aT4LiOmkf7LXHoCpI9IFgAYG/iLQXdLlcS18jvae48r2HgFK9F08ddyX/AOJcPbLGficL+AXz1ELfakc7kxv1cqaF5tGtr0i59piHsxX5vcT5DBcum2nXsBcDBosN4VVSXx/K36n6p2DvRN1NbgsBydaGCQNctJohlmXVdeCGfJV1q022niF77Uh2QBnl2j3D5px6P9CfZ6QEiz5j6x3Gx9gf028SsbBENJaRY0XMcJcXcNhtr/1OIC9YAU2Z6XEqwTt8gQhCmKgXmfpc1kMbfVMNjgPzOFyfytt/XyXpi8I9JpLqs3+KQ/3lvyaF0vw3Erzrfom6m+MdjBtiU7IFYZAp2Qr650cZsrshUzIVO2JTMhWNmNn2hp7kK/rVTj1VOMiXv+TV3o+DFfNZX7U8EQ9xlzyLzf5NHiuf11L4+5vBt5UazVzR0bYW32ibcmhQafc1skeyLAgiwxuT/upYajZYByVerpnStwxIxFs8M18uq/MfQV+jQmjOPaxGII5EWPzV6ipi0cRuIta3Td3qrsbWIz3t334jirUTDwPgVXNOfBDcKvJba4X/AHborrWYWGbsO7/dLQ22fhvP6LSaC0eQfWSjEjsjgONkq69sZix7alCSeIg4qJbCq0Y16R1mhi3JSs6NYnIrQunxEZrleCgVKbTcYke1xIs4txGHZ7P0V5r9m7vgG14ZedknLAcxdWdLG22RdVekkOaCZshGy4HoU51g0kIIAy9nyYDja3aPh81mtFaCaXNkYSwtc03BsLXxuOl199TLX14LQHRxjascBsNOA5bRt4qmp7ks1s3no50B9npttw7c1nHiG+4PMn8y1izzdZJGfzad4A3ss4K3S60078NvYPB42T45ea59zTbbR0oqEtJjZC5Y8EXBBHEYhdJQ0F5L6SNDH1pfbeT3PO0D47Q7l60qOltEsnZZ2eNjnnmCN4VXSZ/gyKvQjPi+SNI/Pf2QqRtMt3pXU50bj2SBuObT0d+tilZ0I7cL9MfkvqY6iLW5ZwLVQ9UjOspVcho03bod3C3XD5rmrkjpwC/acTk1guSfxZDxReaZW2zC5W9JHMUbImOlkwYwXPPg0cSTgk2hYHzTPneMXm9uA3AdBYKd9PLVuBlGxG03bGMhzJ953PwWipKQNAAC+f6zq/lep8HY6Tpfj/NXk7hguU+hh9S2w/mOGJ+AcBzXFLAImhx9s+yPhHxHmu4WXNzmVzDolGp1XZNiDsO4jI9y7pNRJTgZhb8xT6mYm9KFtXSMOJYu0VqbDD2j/EfxdkOjf1UlbBinip1cSy235NJJeBLFJYq2Ig4KtPFZfaaoscUrJvXYpjL6ZBW6BDsgs9WaGc3ct7EQVV0zLHFC+STJgv14DqSo56ilXEzaXk8w0rJsNDN7yHHk1t9kd5x/KFRpmFzgAoqqsdLI55zcb24DcB0GC0OgdHhrTI/BrQXE8AF9Pin440zg5r+S9kOn6r1FN6tptI9p7hl55eK1GpWhjBTgvH8SWzn8QLdlvcMeris5q9RfbKp00guxpDrbgAew3yv3L0AlKy16N4p9nRcq1TSsf7TWnqFKXJZpTS7Y3NZiXvwAaLkXNr265BIX7DibQMTI6ksiebbLtuO5IaeyWnlmVqUn1a0EKaM3xkebvO/kO6/jdOEjI9vsV454yCEISxhV0ppBsET5HZNGW9xyDRzJsO9ZCSnDW/xGtM0h9ZKbDsk5RjgGjBXtY9IXrIYnA7EcZqDwc+5ZGD0Nz3hI9J6UbG10kh/UngFXinSIs97ej5UviibtuDRbLAXJ5JZIx0pD5MB7rOAPvHhuUUETpX+slzzYzcwbi7nyTRje++fNVcNrTI+fF9itHDZNKKANG24X+EcTxPJQUzBftbsfxcFYLi43PdyXKpNVxOtNKltHYu43OJKuQMUMTFdhYg2WqdqZ06owNV+BAFsLmVtwugghACmpiS6WOyd1EaXTRoA5o6u2awevmtP2iT1MR/hRnE7nvH0Ck1s1nAvBAbuOD3jdxa08eJSnQmhC6xcMFT0vRyr+av8AX9kHVdT24L/Z3oPRJcQTkmmtdVshtIzM7LpbZ/cj6pvtsponTEYMHZHxPPsj6pRqhQOlmdUy42cT+J5+jQfG3BXU/f0I5NVoDRQp4Ws949p5+8d3QZdyYEr4JAVV0lpFsMZe7dkN7juAUj22WLWuwV9d6sC1i519kE2vYXJPIBR6p6Fc532qcdt+LAfdHxeGXLql+rOi31cpqZxZgwY3c7l+HjxW8S8lcfyodjjf5mCEIU5SCEIQAt07oozRnY2RIAdkuFxuNjbG2A8F5LpepLZGiZt/VPtdvbZe4uL5XuOK9pmj2muF7XBF+Fxa68xrKuSieYZILxlxs4CzXjjtZOw3HgqcNa7EueN9yOkqmPYHMdg7jgb5EG+9WXOtl3JVWU1HUsLGExFxuQ07OJwvs4t45KGHU2qgxgn228CdknhcG7D4hWKzn1j17HMdOTZxPa3cuX6q7Syg4HBwzH1HELN0+sE8HZq4Sw/HYtjPC7hcBXJNZaYkCTbjPuusdm/J7b+dlnLE5Fv2aw5bxPXlGoiarkTVnqPTVhcFszPijIL7c27+5OKPTML8BI0Hg7su8CufUVPk6kZZvwxtCFchVOF4ORHiFbZIBmQOpAWBhcavqU1utNLCP4kzByB2j4BZjSXpNv2aSFzj8b+y3qBmVucdV4Riskx+pmx0jVMjYXyODGjMk2C8x1j10fUkxUoLYzgX5Of04BVqijqKt23UyF3BuTR0amlHoxkYwCvxdMp72c7N1m+0CrRGrobYuWlpaa5DWjPBcBQ6b0n9mg7P82YFrPut956ppkKXJirWCqNVUMp4cWRnZHBz/eeeQx8FtaCkbFG2NuTRbrxJ5k4rO6l6G9Wz1rh2njs3zDM79XZ9LLSTTtjaXvNmtzP0HNTW/SKZRxXVLImF7zYDxJ4DiUh0dTvr3FzrtiBHgMdlvMnEngOiiko5NIThpuyFli7kDk3m4hbanp2xMaxgs1osAEt1x+46Z2dxVJjaGho2QLADCwCmZpRu+481WKjkA3/7pPFMoV0htFUNd7JB+fgpFndBxufM6Qx7AZtMBvi7LywutEk2uL0URTpbYIQhZNgshrHpsetdBKdmMAXw2tvDI8Fr1Q0loKGcfxYwTxycPzDFbhpPuYtNrSMNJqzSTA+pdsH7pu3kS0qidX66B14ZA9tgAGm1rfcdgb8iVoav0cAXMEpBtgH4j+oY+RVI6PracW2C4cWkPA52zt3Kmcm/ZJWJr0L260yxuDJ4e8gsJ47rFSyMoJ7iSMRuN74bJ54swv1Ctf8A2gAbNQGHcWkY97SFw6moqgbVnxEi12k7JwtzbluwTOQr4yhTagw32qeouDuJbIPEWKhq9U6luVpById/a8X8E6Zqo3ZAhladnL3XY8bb/BcmlrIci5w59sfVbmvSf8iqhmVfC+M2kjc3vkj8MbKxGKZ/tulb+IvcPIlaNmsrhhLFfiR+hXwvopfaYGHpsf8AbgtbXuTD5fUX0ehaU+w5hPUApk3RYbk0KJ+qEL8YpD/a8fQqudVqiP8AlS+DnN8jdvmtq19RThl4wkblzsqgTXR5tLh+FrvNpUEusc7fahb3h7fmFpNmeDG5e1jS95s1ouf0HNZ7R1O6vqjJIP4bbXG4NHsxjmd/K/JV5JKmue1gADQfZF9hv3nHhZbmgoI6WEC9mtxc45uJzPMncFi619xkSW3va1pc4hrWjE8OQ/RZ51PJXTszbDGb23ci7i7kpB6ytkDWjZjae5vN3FxWtpaVsTAxgwHmeJU9Vx+5VE7CmpmxNDWCw8yTmTxK6KiqqxsY2nmw+fRK5K18h+FhGDfePNx3dElLfdj/ANkWNI6XEYIY0vdkLZXOQ5nkFZ0bRkgOkxcQC7rw5AcAq9JBY33/AC6cE3pwl1fqR0YvdFpgXa5aukoeCEIQAIQhAAhCEAV6ugjlFpGMePvNDvC+SSzai05vsB8d9zXEt/pddaJC9Ta8HjSfkyJ1MczFj9vmSWuH76rgsqYt7rfeG0PFbFCasz9iXgXoxjtK7X82FruYz88fNQvpqSTPajPPLzuPNbKahjf7TGnux8Uvn1ajPskt8x4FMWafsKrBX3Mw/VO+MUgPQkHyuFE6jrIsnOIHGzx45pzNqs9uLCO4lpUJNRFmTb74BHjmmq9+0xLx68oVt1gnbg+Nrul2nwP6KdmtTPfje3u2h4/4V8aZJwkiDulj5OXwyUr/AGm7B5gt8xgvdr2jHD9yBussG4uPINN/OyqNjlrX5bETT1A/9npm3RFMcRYj8YIXdTpyOMbMfatgGsy8V5yX+KPVH1GNPAyFmyywaMz8ySlVbrDugAefiPsDnzVP7NNUnt+x8Awb+Y7+idUWr1rXSm5nz5KJl148CKKgc9208lxuCSd9srDcOSeU1AeCbw6Oa1WWsASKt0UxCkpwUNs1bZGAu0LBsEIQgAQhCABCEIAEIQgAQhCABCEIAEIQgAXwhfUIApz6IidmwDp2fkqE2q7T7LiOtj+idoW1dL2YeOX5RlX6pOv7h7rfRX6HVdjMXWJ5CwTtC9eWmZWGERxwhuAFlIhCWNBCEIAEIQgAQhCAP//Z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8197" name="Picture 8" descr="http://cdn1.iconfinder.com/data/icons/macosxstyle/macosxstyle_png/512/iTun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4095750"/>
            <a:ext cx="8905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 descr="https://encrypted-tbn1.google.com/images?q=tbn:ANd9GcTFck-nv-j0dyrt7MpP1o1IB59KP6J9839aeE0Do_bmsIL1oz0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890963"/>
            <a:ext cx="10128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AutoShape 12" descr="data:image/jpeg;base64,/9j/4AAQSkZJRgABAQAAAQABAAD/2wCEAAkGBhIQEBUQEBQUFBUQEBQXEBQQFBQVFBAUFBgVFBUSFRQXGyceFxkjGRQUHy8gIycpLCwsFR4xNTAqNSYrLykBCQoKDgwOGQ8PGCokHyAsKSk1KSktKiksKTAsMCosKTUpLCksLCwsLSwpLCwpKSksKSwpLCwtLC0sKSwpLywsKf/AABEIAMwAzAMBIgACEQEDEQH/xAAbAAACAgMBAAAAAAAAAAAAAAAABQMEAQIGB//EAE8QAAEDAQIFDgkICQMFAAAAAAEAAgMRBBIFBiExURMUFiIyQVJhcXORk7HRFTNCU3KBkrLSByNUYmOhwtMlNDVDdKKzwfBEw+EXJCaC8f/EABkBAQADAQEAAAAAAAAAAAAAAAABAgMEBf/EACwRAAIBAwEFCQADAQAAAAAAAAABAgMREjEhMlFhcQQTIkGBkaGx4RRCUsH/2gAMAwEAAhEDEQA/APcUIQgBCxVYqgNkLWqqWm3FrwxrakgkerOgLqEv13N5vs70a7m832d6AYIS/Xc3m+zvRrubzfZ3oBghL9dzeb7O9Gu5vN9negGCEv13N5vs70a7m832d6AYIS/Xc3m+zvRryXzf3jvQDBCX68l839470DCDhumdFD91UAwQoYrSHCo/zTyKS8gNkLWqKoDZC1qshAZQhCAEIQgNSsLJXOYcxnLH63srdUmd6wzl4/uG+qTmoK7Kykoq7H007WC88ho0uIA6Skc2H7MLQ1xmZQNdU1qBUDQl8WKRkOqW6V8jj5DTRreKvdRX2Ys2MfuWn0nOP91nnUeiS6meU35JdS0ca7IP37fVeP8AZa7L7H59vQ/4VDsesf0eP7+9Gx+x/Ro0yq8vkjKfL5JtmFj8+3of8Kxsxsfn29D/AIVBsfsX0aNY2PWL6NGmVTl8kZT5fJPszsXn29D/AIUHHSxefb0P+FV9jti+ixrGx2xfRY1OVTl8jKfL5LGzaw/SGdD/AIVjZvYfpDOh/wAKr7HLD9Fj+9ZZixYSaa1iy8RTOfL5GVTl8jLBuMFntJc2CQSFgBddDsgNQDlA0FX157iXA2PCVsjYA1rHlrWjM0NkeAB6l6ItYSbV2Xpyco3ZE9iqTQq8VG9i0NBNZZyybU60vNJbXMbudhyaMoO9SmbIncVoDuUZwc4PH/nSudwmylph+tJT2qhMo5S00OfMCczhwXceg/2VWSNUKKGa9/cHODoKlUAFsFqtggMoQhACELBQCXGrDOtoC5u7ftYxxnf9XcqWBMFtscJklIEjxemkeQLoz3bxycqgw389hOzxHcxtvkce2d+FqeStDqhwBDgQQcxB3uRcy8U3J+Wxf9MNZN8NhS8N2bz8PWx96ms+EIpDdjkY8gVIY9riBpo05l5fjDi8bLOWiupvyxHi4J4xm4xRYwPa32eVszM7Tm3nA52niIWEu04ytJHL/IkpWkj1Ulaly1itLZWNljytkFRxHfHKMq5XHzGPUItQjPzkoykZ2RnOeUnMuq9zolJJXHxw9ZvPw9bH3rMOFoHuDGSxOc40a1sjHOJ4gDUrxIL0j5P8AahFryUbeVtIAc7WHO+m8XdnKpsYwqOTtY64uWt5RX1i8qXNLk15SWd23byjtCq31LZXbdvpBEE9pzGKP7Wt3Ou/qvXoVV55ih+1rfzzv6r16EtqenuaUNz1f2ZJWqyhamwgwsP+5g55qc2uyBwSPGGQskjlulwjkDiBnNNCGY5k/wCnk9pqqyS/FI5rgDnzA8IbzT/YpjDKHDt4uUby5i1Yzud/p39IUmD8YmOIDg6N2YaoKB2hpcMldBUA6dbBQwyhw7Qd5TBAZQhCAFgrKwUByLzXDQ4rOfdTwpA0/psjRZ/wBPXFc1P+3VnPHz6sXYdwU20xFh3QyxnQ7MPUcy4AWUtJa4ULTQjjGdemkpLjHgOrRaGZ/wB4OLed3rl7XSbjnHyMqlPLahTgbDetmSB4L2XS4NbnD2iopy0ovPbfb3zyOlkNXPNTopvAcVMi7uONcvhXF94na2FtRO6jAN558nkznkroWPYe0Xfdy9DCV2kiXEzF3Xc9ZMkMNHTHTwY+UkdFV6VaLe0neAzADyQMw4sipjF+WyWdkEDL7QL0zhupJDndTIaClAO5LDbgDR1WnfDhSi7qk7Oxd3pqw2dhAbwKiOEuLpKX6rX/AIWpkWTmzJ1GMDhA8X+etTYOtrjMwVzvAzcaUaorWCpPn4+cb2pGTuhGbuirief0vb+dd/UkXoi81xUtDWYXt96uWZ9KBx/ev0Arv/CUel3VyfCu+nod1Dc9X9ltCqDCcZ3z7Enwo8JR6XexJ8K0NyaWzh2cLRtjaN4LTwlHpd7EnwqxHIHAOGUEAjjByjOgIH2VugKnPYGnyQmZUb2oChYn6kQ2uQuuiuWgIJA/lPtBOmpFhMXQw/bN92RPIzkHIqsk2QhCgAtXLZauQHHM/bh5j8ATwlImH9OH+H/A1Np594f/ABcsNmXVnKnr1Zveq4NGcmi5z5T8bNbQa1hNJZ27YjPFFmJ5XbkcVU3dhBlmjktMmaNu1G+95zNHGT92VeNYZtD7RM+eU1dI4k6AN4DiAyU4lfNLXzOftFZwhaOr+jr8X8Li0RXju25JANOnkKbWe2mN7ZG0q017QR62kj1rkPk/wDNPaHambrGMOqkjISQbjOUu6ACn87i0lrqgtJDgc4Izrw+09ndGplHR6GdKcnBSZ6dYrY2WNsjTkcOg74PGsWvB8cwpIxrh9YAn1FcLixh0RSajIfm5TQHea/ePFXID6tC6uUyx5RWnSPWF7NCsqsLv1O+NRTjoLrdiKw5YHujOgm83tqOkrn7dgO2QZXR6q0eVFlPs0r9y6+PGIA0e08re5NdcNrdqL1AaVANDmyKzpQloZyo056bDyhmE2E0O1Oh2SiaYGl/7iLjlZTjyrubfgSC0CksTHcZFHDkcMoXOyfJ8IpGy2SZ0Za4OuP2zchrnz9NVn3DTujnfZZxaa2iTE4fpfCHPO/qSL0YtGhcFizgO02W32qe0s2k5vMkZt2uLnvOZgq3dDOKLtPCUel3sP+FdsFsOugmobeL+zeygXTzkn9R6lujQqNmwgwNNb27k8h++9x4Kl8JM+t7D/hV7G5ZDRX1qGw+KZzbewLUYRZpdnHkP+FZsJ+aZzbPdCEFhYKEIBZhobWPnm+69OItyORKMObmPnm+69N4tyORUZKN0IQoJBauWy1cgOLZ+3T/D/gar7yl7D+nnfw/4Gqe3wyyDU4m1LshygUG/nIzrjbxi3zZxcerOWxmwiZyI2+LjJp9d5yF/3UC5mezLuJMT7T5v+eP4lRnxIthzRfzx/EuCPeyd3F+zOapRlLbYrYBx9bYoWwR2YHbVe/VDV7nUq6gbydC6nHnA1BrmMZqCUcWYP9RyHlXHy4gW6oIh3x+8i+NeuTsF114AhwpQ5jXIfuXoYd7BxmbUYzlFxn6Hi8k69DxMxo1eEskJMkLRXS9m8/jIzFcdhbFGdsrhC29HWrDeYMh8k1dXJlC1wPi9hCGZs8EQLmGtDLFtgc7SL+Y5lzUIzpy0Macp056M9PjjgnIc26S0g5MhG+CRv+tKsPYtyyvMsbgSczTtSKZAA5XDg9whkdE27JMBtXEVjqMrbwz0N5c5Jh212Q0eCRvCUVHqeu2bSXiR2VHG1pr2KsmH7bYjSQOujemBLTyP7iV0+K2NWvrw1MsMYF41Bab1aAHPXJmKoWX5QLPILloaY657wvxnloO0LosG2GGJpMDGtbJRxuCgdXf6FFO9/DK6Iop5eGd1wIsIWoGRsAO2IvuH1AaD+bsVunIuCwTh/VsM2skm7CxkLKNcaam54cdqDnfePJRdp4RZ9bq5PhXVHajeMslc3so2p5yT+o5S3VRs1vYAd1u5DuJN97jweNS+EWfW6uT4VYsWQMqhsPimc23sC1GEWV8rq5PhWbCfmmc23sCAsLFVhCAXYb3MfPN916cRbkciT4b3MfPN916cRbkcio9SUboQhQSCwVlYcgOHZ+33fw/4Gro8EQ5S/RkH91zbD/5A7+G/A1dlYobrAOKp5SsYLa+rOakrt9WWFgrK0c6i2Okje4hYltYaaH103luyWteJRPhZJy6QcqjoVfI0fZ4pdFfq5D0JXasX31qxwPLkI4wVNasDvGVhr9x/5WthtcsbZHTVuxtyB4yk8u+Fm7PVGTs9kkVcN4eks0oa1u0a0A3waOOkO6FrZ8dLO8XJ2llc94X2H7u0KaHGyzyC5MLlc98Xmn1jN61FbcT7JaW34XXK+VCQW+zm6KKt5PbB3M25PbCSfI1tGJ9htVJIiBlBOoOBY7SC3MPVROsL20WeB0hyXW0b6Ro1o6SEkxSxRdY5ZHve194BrC2oyZ3EjeNaaVUx7tuqWmx2IHxs7HyeiDdHa7oUx8MbtWZKeEHJxs2cz8mzf0jbK572Wum+/wDuvUiF5pihJdwthKm9JIRo2skh7QF2rbZKQDeblAPi9P8A7LppRbWwpSmoQSfP7GNl3J9OT+o9SpQbZKPKZ1fr4alsmEHXnCQghrWkFrDXKXClAToWrptK5tGrGTshkBl9agsPimc23sC1GEGV8rOPIk+FbWHxTObb2BUNSdYRVCEC7DW5j55vuyJzFuRyJNhrcx8833ZE5i3I5Fm9SyN0IQoJBauWywUB5phjDsdjw2+aW8WiBoowAuq5jaZCQmv/AFasfBn9mP8AMXU2vBUcjquaCcmWgVfY7DwG9AWSjJXsznVOabxlq76HO/8AV6xcGf2I/wAxYPyv2LgT+xH+Yuj2Ow8BvQO5UJcAQ64aLjdy7eGgK1pcScav+l7fonf8rthoRdny56Mj/MVV3yo4P4Np9TYvzF1mx6HgN6Aqs+BoGSCrM8bszC7LebvAK2EuJXCo/wCy9v0Rx/K/YW71pPpNiP40SfLFg9wIcycg5wWREH1aonng6zcA9U/4VjwfZuAeqf8ACpwfEY1f9L2/Ti7ZjvgiQ11O1N4oxEAfUZDRV4McMFRuvRnCDDpYYWk9Dl3DcG2a+7aGl1lPmnfX3rvIpPB1m4B6l3wqncrXYZ9xK97r2/RDF8slha0ClpdQZ3Miq7jNHgV5AlFpx8wVJaxbXC2GRt26KQ3BczANv5qknPvldr4Os3APVO+FRxYNs1XVjOV+T5p2a6z6umqs6d9S8qU5Kzkvb9OKxDt7Z7fhCZlbswe9odugHukcKgHIcq7ljtqPRHYpYLLC0P1NpB1N1doW5gd8gaVUY7aj0R2LroqysYzhgkupK5ymwUfnX8233nqo5yksZ8d/D/mLae6ytLfQ4FpZwme03vUdnma1jWl7Nq0A7du8ANK55rBQZBm0Balo0DoCr3HMv/JfA6lkgOYg+iQez1rZJMA7uT0Gdr06WMo4ux0QllG5QwzuY+eb7sicxbkciTYY3MfPN92ROYtyORYS1NkboQhQSCEIQGpWFkrCAEul/WW+g7sCYpdN+st9B3YEQLShPjRzbveaplVmtAZICa5Y3Dagu8pugLQqWkKt4Qbof1b+5Y8IN0P9h/cpBuzxj/Rj/wBxTgZfWqDLc2+40dlawbh+9qnFxqxFbGucAA7KclWOA6SEIEkT3FoJfJU56SSD7g7/ACiyXHhydbL8SghftQopbc1u/XiC7FG557lbzGViefnWlziNQJ2znOy7bNeJ0KpG7aj0R2LbA1ovmY0pSDJ/OkwtLiBU7wUxh4muhE5+CL6jV8mlT4PeDq1PMfmJAXJtgHNPzP5itUjaLK0pXmiu20ig5AsG0hUWHIORbXlriY5Mf4vPBfJTgR9sieLnsVztpPRZ2vXQLiq77PSobiKOF9zHzzfdkTqLcjkSTC+5ZzzfdkTuHcjkXLLU6VoboQhVJBCEIDUrCyVhACXTfrDfQd2BMUum/WG+g7sClAsqE+MHNu95qlVaaYNkBNTWN1LoJ8pugLQoWUKvr9uh/Vv7lg29uh/Vv7kBuzxj/RZ/uKZpyqiy2tvuNH7lnkO3r+9RTxWsOIAD8p8pjgOkhAcTLaHHJXICR96iBWkjtsfSPatby9ZaHjvUfYtnx3M/GkrXZByBN8WXeO5kfjSRrsg5FnHfl6Gkl4I+pLVN8Xzkn5kfjSS8nOLh2s/Mj8aVdxijvoUtdkWbyiDkXlqZWOixVO2k9Fna9dCubxTO2k9Fna9dGuCrvs9KhuIpYX3MfPN92RO4tyORI8LblnPN92RPItyORcktTpWhuhCFUkEIQgNSsLJWEAJdP+sN9B3YExS6f9Yb6DuwIgWFCfGjmz7zVLVVppbrwSCdoRtQTlqNHItjMsrFVAbc3gv9hy116ODJ1bu5CSRnjHeiz/cUwOX1qrDJVz3Brty0AEEEkXq0B5Qqoww/6NaPZj+NSlcq3Y4yV22d6R7VpeTGTAzySdTtGUk+KZkqa+eWvgWTzdo6ln5y9JTjbU8505cC9isfH8z8SQtdk9Sf4JifBf8AmbQ7VGgeLjFM/wBqdKXDAsnm7R1Mf5yopLJu/AvKEnFK3EpXk8xZO1n5odj1R8DSebtHUs/OV/BcT4BIDDaXao2ni4xTdfanhJOScbJinCUZXaEIcs3ld8DSebtHUs/OR4Hk81aOpj/OV848TPu5cBpig7bS8jO166Wq5fA1+z3vmLS6/d/dxil2v2h0rorPMXtDi1zCRuX0Dm8oBIHSuSrvXO2lsjZlfCpyM55vuyJ5FuRyJFhXcs55vuyJ7FuRyLjlqdK0N0IQqkghCEBqVhZKwgBLZ/1hvoO7AmSVYRkEcgkdWga4G6KnLSmT1IgWlhLNkUOiXqnI2RQ6Jeqd3rXJFLMZrCWbIodEvVORsih0S9U7uTJCzGaEs2RQ6JeqcjZFDol6pynJCzGSEt2Qw6JeqcsbIYdEvVOTJEYjOixRLdkMP2vVORshh+16pyZIYjFCXbIIdEvVOWNkEOiXqndynJDFjJCW7IIfteqd3I2QQ6Jeqd3JkhZjJYS7ZBDol6p3cjZBD9r1Tu5MkLMlwruWc833ZE9i3I5FzUttbPcbGH5JA43mFuQBw3/SC6WMZByLKTuy60N0IQqkghCEBiizRCEBii1fEDnFVuhAQ6zZwR0I1mzgjoUyEBDrNnBHQjWbOCOhTIQEOs2cEdCNZs4I6FMhAQ6zZwR0I1mzgjoUyEBDrNnBHQjWbOCOhTIQEOs2cEdCNZs4I6FMhAQ6zZwR0I1mzgjoUyEBDrNnBHQjWbOCOhTIQEbbM0ZmgLeiyhACEIQH/9k="/>
          <p:cNvSpPr>
            <a:spLocks noChangeAspect="1" noChangeArrowheads="1"/>
          </p:cNvSpPr>
          <p:nvPr/>
        </p:nvSpPr>
        <p:spPr bwMode="auto">
          <a:xfrm>
            <a:off x="3254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8200" name="Picture 14" descr="https://encrypted-tbn0.google.com/images?q=tbn:ANd9GcRvDrR75U3K16G2CRzfu-KrnwXz3WX-pZEcZE1zq77tDxHAUHR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5057775"/>
            <a:ext cx="98901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8" descr="https://encrypted-tbn2.google.com/images?q=tbn:ANd9GcSIVmW2P8njxJkiQDrnEa903d5U61JZAaX6OF7reUE2BZFqk1A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4903788"/>
            <a:ext cx="90805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5" descr="https://encrypted-tbn0.google.com/images?q=tbn:ANd9GcShUzOHEjendqumDTt18stSJzNKR05gmUOqeKOu-EPk-If2OYL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"/>
          <a:stretch>
            <a:fillRect/>
          </a:stretch>
        </p:blipFill>
        <p:spPr bwMode="auto">
          <a:xfrm>
            <a:off x="4956175" y="3709988"/>
            <a:ext cx="3622675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標題 1"/>
          <p:cNvSpPr txBox="1">
            <a:spLocks/>
          </p:cNvSpPr>
          <p:nvPr/>
        </p:nvSpPr>
        <p:spPr bwMode="auto">
          <a:xfrm>
            <a:off x="317500" y="119063"/>
            <a:ext cx="88265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90488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TW" sz="3200">
                <a:solidFill>
                  <a:srgbClr val="2B96C9"/>
                </a:solidFill>
              </a:rPr>
              <a:t>Challenges faced in today’s digital world</a:t>
            </a:r>
            <a:endParaRPr lang="zh-TW" altLang="en-US" sz="3200">
              <a:solidFill>
                <a:srgbClr val="2B96C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smtClean="0">
                <a:ea typeface="ＭＳ Ｐゴシック" pitchFamily="34" charset="-128"/>
              </a:rPr>
              <a:t>A solution is in sight</a:t>
            </a:r>
            <a:endParaRPr lang="zh-TW" altLang="en-US" sz="3200" smtClean="0">
              <a:ea typeface="ＭＳ Ｐゴシック" pitchFamily="34" charset="-128"/>
            </a:endParaRPr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439738" y="1071563"/>
            <a:ext cx="8153400" cy="150653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TW" smtClean="0">
                <a:solidFill>
                  <a:schemeClr val="tx1"/>
                </a:solidFill>
                <a:ea typeface="ＭＳ Ｐゴシック" pitchFamily="34" charset="-128"/>
              </a:rPr>
              <a:t>The DIR-505 All-in-one Mobile Companion is </a:t>
            </a:r>
            <a:r>
              <a:rPr lang="zh-TW" altLang="zh-TW" smtClean="0">
                <a:ea typeface="ＭＳ Ｐゴシック" pitchFamily="34" charset="-128"/>
              </a:rPr>
              <a:t> </a:t>
            </a:r>
            <a:r>
              <a:rPr lang="en-US" altLang="zh-TW" smtClean="0">
                <a:solidFill>
                  <a:schemeClr val="tx1"/>
                </a:solidFill>
                <a:ea typeface="ＭＳ Ｐゴシック" pitchFamily="34" charset="-128"/>
              </a:rPr>
              <a:t>a </a:t>
            </a:r>
            <a:r>
              <a:rPr lang="en-GB" altLang="zh-TW" smtClean="0">
                <a:solidFill>
                  <a:schemeClr val="tx1"/>
                </a:solidFill>
                <a:ea typeface="ＭＳ Ｐゴシック" pitchFamily="34" charset="-128"/>
              </a:rPr>
              <a:t>compact companion device providing instant Wi-Fi connectivity, convenient file sync, USB sharing, and device charging at home or on-the-go</a:t>
            </a:r>
            <a:endParaRPr lang="zh-TW" altLang="en-US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398588" y="4589463"/>
            <a:ext cx="6334125" cy="1206500"/>
          </a:xfrm>
          <a:prstGeom prst="roundRect">
            <a:avLst/>
          </a:prstGeom>
          <a:solidFill>
            <a:srgbClr val="2B96C9"/>
          </a:solidFill>
          <a:ln w="38100">
            <a:solidFill>
              <a:srgbClr val="2B96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000" b="1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398588" y="2797175"/>
            <a:ext cx="1962150" cy="1019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b="1">
                <a:solidFill>
                  <a:srgbClr val="595959"/>
                </a:solidFill>
                <a:ea typeface="ＭＳ Ｐゴシック" pitchFamily="34" charset="-128"/>
              </a:rPr>
              <a:t>Share any Internet  connection wirelessly</a:t>
            </a:r>
            <a:endParaRPr lang="zh-TW" altLang="en-US" sz="1600" b="1">
              <a:solidFill>
                <a:srgbClr val="595959"/>
              </a:solidFill>
              <a:ea typeface="ＭＳ Ｐゴシック" pitchFamily="34" charset="-128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3584575" y="2797175"/>
            <a:ext cx="1960563" cy="1019175"/>
          </a:xfrm>
          <a:prstGeom prst="roundRect">
            <a:avLst/>
          </a:prstGeom>
          <a:solidFill>
            <a:srgbClr val="ADD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zh-TW" sz="1600" b="1">
                <a:solidFill>
                  <a:srgbClr val="595959"/>
                </a:solidFill>
                <a:ea typeface="ＭＳ Ｐゴシック" pitchFamily="34" charset="-128"/>
              </a:rPr>
              <a:t>Convenient file sharing</a:t>
            </a:r>
            <a:endParaRPr lang="zh-TW" altLang="en-US" sz="1600" b="1">
              <a:solidFill>
                <a:srgbClr val="595959"/>
              </a:solidFill>
              <a:ea typeface="ＭＳ Ｐゴシック" pitchFamily="34" charset="-128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5784850" y="2797175"/>
            <a:ext cx="1947863" cy="1019175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b="1">
                <a:solidFill>
                  <a:srgbClr val="595959"/>
                </a:solidFill>
                <a:ea typeface="ＭＳ Ｐゴシック" pitchFamily="34" charset="-128"/>
              </a:rPr>
              <a:t>Portable and easy to use</a:t>
            </a:r>
            <a:endParaRPr lang="zh-TW" altLang="en-US" sz="1600" b="1">
              <a:solidFill>
                <a:srgbClr val="595959"/>
              </a:solidFill>
              <a:ea typeface="ＭＳ Ｐゴシック" pitchFamily="34" charset="-128"/>
            </a:endParaRPr>
          </a:p>
        </p:txBody>
      </p:sp>
      <p:sp>
        <p:nvSpPr>
          <p:cNvPr id="23" name="向下箭號 22"/>
          <p:cNvSpPr/>
          <p:nvPr/>
        </p:nvSpPr>
        <p:spPr>
          <a:xfrm>
            <a:off x="1960563" y="4054475"/>
            <a:ext cx="530225" cy="33178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600" b="1">
              <a:solidFill>
                <a:srgbClr val="1A5B7C"/>
              </a:solidFill>
              <a:ea typeface="ＭＳ Ｐゴシック" pitchFamily="34" charset="-128"/>
            </a:endParaRPr>
          </a:p>
        </p:txBody>
      </p:sp>
      <p:sp>
        <p:nvSpPr>
          <p:cNvPr id="24" name="向下箭號 23"/>
          <p:cNvSpPr/>
          <p:nvPr/>
        </p:nvSpPr>
        <p:spPr>
          <a:xfrm>
            <a:off x="4313238" y="4054475"/>
            <a:ext cx="530225" cy="331788"/>
          </a:xfrm>
          <a:prstGeom prst="downArrow">
            <a:avLst/>
          </a:prstGeom>
          <a:solidFill>
            <a:srgbClr val="ADD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600" b="1">
              <a:solidFill>
                <a:srgbClr val="1A5B7C"/>
              </a:solidFill>
              <a:ea typeface="ＭＳ Ｐゴシック" pitchFamily="34" charset="-128"/>
            </a:endParaRPr>
          </a:p>
        </p:txBody>
      </p:sp>
      <p:sp>
        <p:nvSpPr>
          <p:cNvPr id="25" name="向下箭號 24"/>
          <p:cNvSpPr/>
          <p:nvPr/>
        </p:nvSpPr>
        <p:spPr>
          <a:xfrm>
            <a:off x="6538913" y="4054475"/>
            <a:ext cx="530225" cy="331788"/>
          </a:xfrm>
          <a:prstGeom prst="downArrow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600" b="1">
              <a:solidFill>
                <a:srgbClr val="1A5B7C"/>
              </a:solidFill>
              <a:ea typeface="ＭＳ Ｐゴシック" pitchFamily="34" charset="-128"/>
            </a:endParaRPr>
          </a:p>
        </p:txBody>
      </p:sp>
      <p:pic>
        <p:nvPicPr>
          <p:cNvPr id="9227" name="Picture 34" descr="D:\Faye\Project\PRODUCT\DIR-505_201204\Sales Pitch Deck\Image\DIR-505_A1_Image-H(Side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4556125"/>
            <a:ext cx="1260475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文字方塊 1"/>
          <p:cNvSpPr txBox="1">
            <a:spLocks noChangeArrowheads="1"/>
          </p:cNvSpPr>
          <p:nvPr/>
        </p:nvSpPr>
        <p:spPr bwMode="auto">
          <a:xfrm>
            <a:off x="3930650" y="4705350"/>
            <a:ext cx="2770188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chemeClr val="bg1"/>
                </a:solidFill>
              </a:rPr>
              <a:t>DIR-505</a:t>
            </a:r>
          </a:p>
          <a:p>
            <a:pPr eaLnBrk="1" hangingPunct="1"/>
            <a:r>
              <a:rPr lang="en-GB" altLang="zh-TW" b="1">
                <a:solidFill>
                  <a:schemeClr val="bg1"/>
                </a:solidFill>
              </a:rPr>
              <a:t>All-in-One Mobile</a:t>
            </a:r>
            <a:br>
              <a:rPr lang="en-GB" altLang="zh-TW" b="1">
                <a:solidFill>
                  <a:schemeClr val="bg1"/>
                </a:solidFill>
              </a:rPr>
            </a:br>
            <a:r>
              <a:rPr lang="en-GB" altLang="zh-TW" b="1">
                <a:solidFill>
                  <a:schemeClr val="bg1"/>
                </a:solidFill>
              </a:rPr>
              <a:t>Companion</a:t>
            </a:r>
            <a:endParaRPr lang="zh-TW" altLang="en-US" b="1">
              <a:solidFill>
                <a:schemeClr val="bg1"/>
              </a:solidFill>
            </a:endParaRPr>
          </a:p>
          <a:p>
            <a:pPr eaLnBrk="1" hangingPunct="1"/>
            <a:endParaRPr lang="zh-TW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smtClean="0">
                <a:ea typeface="ＭＳ Ｐゴシック" pitchFamily="34" charset="-128"/>
              </a:rPr>
              <a:t>Index</a:t>
            </a:r>
            <a:endParaRPr lang="zh-TW" altLang="en-US" sz="3200" smtClean="0">
              <a:ea typeface="ＭＳ Ｐゴシック" pitchFamily="34" charset="-128"/>
            </a:endParaRPr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463550" y="1173163"/>
            <a:ext cx="7373938" cy="4465637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u"/>
            </a:pPr>
            <a:r>
              <a:rPr lang="en-US" altLang="zh-TW" sz="2400" b="1" smtClean="0">
                <a:solidFill>
                  <a:schemeClr val="tx1"/>
                </a:solidFill>
                <a:ea typeface="ＭＳ Ｐゴシック" pitchFamily="34" charset="-128"/>
              </a:rPr>
              <a:t> Market Opportunity</a:t>
            </a:r>
          </a:p>
          <a:p>
            <a:pPr>
              <a:buSzPct val="90000"/>
              <a:buFont typeface="Wingdings" pitchFamily="2" charset="2"/>
              <a:buChar char="u"/>
            </a:pPr>
            <a:r>
              <a:rPr lang="en-US" altLang="zh-TW" sz="2400" b="1" smtClean="0">
                <a:solidFill>
                  <a:schemeClr val="tx1"/>
                </a:solidFill>
                <a:ea typeface="ＭＳ Ｐゴシック" pitchFamily="34" charset="-128"/>
              </a:rPr>
              <a:t> Product Overview</a:t>
            </a:r>
          </a:p>
          <a:p>
            <a:pPr lvl="1"/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Product Introduction</a:t>
            </a:r>
          </a:p>
          <a:p>
            <a:pPr lvl="1"/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Product Highlight</a:t>
            </a:r>
          </a:p>
          <a:p>
            <a:pPr lvl="1"/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Target Audience</a:t>
            </a:r>
          </a:p>
          <a:p>
            <a:pPr>
              <a:buSzPct val="90000"/>
              <a:buFont typeface="Wingdings" pitchFamily="2" charset="2"/>
              <a:buChar char="u"/>
            </a:pPr>
            <a:r>
              <a:rPr lang="en-US" altLang="zh-TW" sz="2400" b="1" smtClean="0">
                <a:solidFill>
                  <a:schemeClr val="tx1"/>
                </a:solidFill>
                <a:ea typeface="ＭＳ Ｐゴシック" pitchFamily="34" charset="-128"/>
              </a:rPr>
              <a:t> Key Selling Points</a:t>
            </a:r>
          </a:p>
          <a:p>
            <a:pPr lvl="1"/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Key Selling Points Review </a:t>
            </a:r>
          </a:p>
          <a:p>
            <a:pPr lvl="1"/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Competitive Analysis</a:t>
            </a:r>
          </a:p>
          <a:p>
            <a:pPr lvl="1"/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Key Selling Points Summary</a:t>
            </a:r>
            <a:r>
              <a:rPr lang="en-US" altLang="zh-TW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US" altLang="zh-TW" smtClean="0">
                <a:solidFill>
                  <a:schemeClr val="tx1"/>
                </a:solidFill>
                <a:ea typeface="ＭＳ Ｐゴシック" pitchFamily="34" charset="-128"/>
              </a:rPr>
            </a:br>
            <a:endParaRPr lang="zh-TW" altLang="en-US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4825" y="1609725"/>
            <a:ext cx="7962900" cy="4826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>
                <a:solidFill>
                  <a:srgbClr val="FFFFFF"/>
                </a:solidFill>
                <a:ea typeface="ＭＳ Ｐゴシック" pitchFamily="34" charset="-128"/>
              </a:rPr>
              <a:t>0</a:t>
            </a:r>
            <a:endParaRPr lang="zh-TW" alt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sz="half" idx="1"/>
          </p:nvPr>
        </p:nvSpPr>
        <p:spPr>
          <a:xfrm>
            <a:off x="196850" y="1157288"/>
            <a:ext cx="8496300" cy="2741612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The DIR-505 All-in-one Mobile Companion is a portable plug-in router that lets you share your Internet connection and your files all from a compact device that fits in your pocket.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Tiny yet versatile, it gives you all the functionality of a router, access point, wireless repeater, and network storage drive in a device that fits in the palm of your hand.</a:t>
            </a:r>
          </a:p>
        </p:txBody>
      </p:sp>
      <p:pic>
        <p:nvPicPr>
          <p:cNvPr id="11267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3898900"/>
            <a:ext cx="2252662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5"/>
          <a:stretch>
            <a:fillRect/>
          </a:stretch>
        </p:blipFill>
        <p:spPr bwMode="auto">
          <a:xfrm>
            <a:off x="912813" y="3506788"/>
            <a:ext cx="44005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標題 1"/>
          <p:cNvSpPr>
            <a:spLocks noGrp="1"/>
          </p:cNvSpPr>
          <p:nvPr>
            <p:ph type="title"/>
          </p:nvPr>
        </p:nvSpPr>
        <p:spPr>
          <a:xfrm>
            <a:off x="439738" y="287338"/>
            <a:ext cx="8145462" cy="485775"/>
          </a:xfrm>
        </p:spPr>
        <p:txBody>
          <a:bodyPr/>
          <a:lstStyle/>
          <a:p>
            <a:r>
              <a:rPr lang="en-US" altLang="zh-TW" sz="3200" smtClean="0">
                <a:ea typeface="ＭＳ Ｐゴシック" pitchFamily="34" charset="-128"/>
              </a:rPr>
              <a:t>Product Introduction</a:t>
            </a:r>
            <a:endParaRPr lang="zh-TW" altLang="en-US" sz="320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內容版面配置區 2"/>
          <p:cNvSpPr>
            <a:spLocks noGrp="1"/>
          </p:cNvSpPr>
          <p:nvPr>
            <p:ph idx="1"/>
          </p:nvPr>
        </p:nvSpPr>
        <p:spPr>
          <a:xfrm>
            <a:off x="333375" y="981075"/>
            <a:ext cx="8153400" cy="381635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u"/>
            </a:pPr>
            <a:r>
              <a:rPr lang="en-US" altLang="zh-TW" sz="2400" b="1" smtClean="0">
                <a:solidFill>
                  <a:schemeClr val="tx1"/>
                </a:solidFill>
                <a:ea typeface="ＭＳ Ｐゴシック" pitchFamily="34" charset="-128"/>
              </a:rPr>
              <a:t> Broad</a:t>
            </a:r>
          </a:p>
          <a:p>
            <a:pPr lvl="1"/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Male or female</a:t>
            </a:r>
          </a:p>
          <a:p>
            <a:pPr lvl="1"/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25~55 years old</a:t>
            </a:r>
          </a:p>
          <a:p>
            <a:pPr lvl="1"/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Traveling smartphone and tablet owners</a:t>
            </a:r>
          </a:p>
          <a:p>
            <a:pPr lvl="1"/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Owns a lot of contents to view/share.</a:t>
            </a:r>
          </a:p>
          <a:p>
            <a:pPr lvl="1"/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Has more than two mobile devices, eg. laptop, smart phones, or tablets</a:t>
            </a:r>
          </a:p>
          <a:p>
            <a:pPr>
              <a:buSzPct val="90000"/>
              <a:buFont typeface="Wingdings" pitchFamily="2" charset="2"/>
              <a:buChar char="u"/>
            </a:pPr>
            <a:r>
              <a:rPr lang="en-US" altLang="zh-TW" sz="2400" b="1" smtClean="0">
                <a:solidFill>
                  <a:schemeClr val="tx1"/>
                </a:solidFill>
                <a:ea typeface="ＭＳ Ｐゴシック" pitchFamily="34" charset="-128"/>
              </a:rPr>
              <a:t> Specific</a:t>
            </a:r>
          </a:p>
          <a:p>
            <a:pPr lvl="1"/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Mobile Professionals</a:t>
            </a:r>
          </a:p>
          <a:p>
            <a:pPr lvl="1"/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Home Owners</a:t>
            </a:r>
          </a:p>
          <a:p>
            <a:pPr lvl="1"/>
            <a:endParaRPr lang="zh-TW" altLang="en-US" sz="200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pSp>
        <p:nvGrpSpPr>
          <p:cNvPr id="12291" name="群組 2"/>
          <p:cNvGrpSpPr>
            <a:grpSpLocks/>
          </p:cNvGrpSpPr>
          <p:nvPr/>
        </p:nvGrpSpPr>
        <p:grpSpPr bwMode="auto">
          <a:xfrm>
            <a:off x="3079750" y="4873625"/>
            <a:ext cx="5684838" cy="1196975"/>
            <a:chOff x="277813" y="4441825"/>
            <a:chExt cx="8578850" cy="1804988"/>
          </a:xfrm>
        </p:grpSpPr>
        <p:pic>
          <p:nvPicPr>
            <p:cNvPr id="12293" name="Picture 12" descr="https://encrypted-tbn0.google.com/images?q=tbn:ANd9GcSH2sy3t8Bd5VXFU-hcc1_4tyxmAU2eH9JY3LDz3xtu_hshx4u5T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5300" y="4443413"/>
              <a:ext cx="3111500" cy="180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Picture 14" descr="https://encrypted-tbn0.google.com/images?q=tbn:ANd9GcRV_HjzGbw3dwuCRiaoTrJi8wnahOROu4hfQ6o6umr5YmDtwBcyO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7"/>
            <a:stretch>
              <a:fillRect/>
            </a:stretch>
          </p:blipFill>
          <p:spPr bwMode="auto">
            <a:xfrm>
              <a:off x="277813" y="4441825"/>
              <a:ext cx="2757487" cy="1804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18" descr="https://encrypted-tbn2.google.com/images?q=tbn:ANd9GcQPQLNzrL2H42l7yG7GnvlYkAn3EF92EM-PwLI46ZyiXQUYGbkv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6800" y="4443413"/>
              <a:ext cx="2709863" cy="180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2" name="標題 1"/>
          <p:cNvSpPr txBox="1">
            <a:spLocks/>
          </p:cNvSpPr>
          <p:nvPr/>
        </p:nvSpPr>
        <p:spPr bwMode="auto">
          <a:xfrm>
            <a:off x="439738" y="287338"/>
            <a:ext cx="814546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TW" sz="3200">
                <a:solidFill>
                  <a:srgbClr val="2B96C9"/>
                </a:solidFill>
              </a:rPr>
              <a:t>Target Audience</a:t>
            </a:r>
            <a:endParaRPr lang="zh-TW" altLang="en-US" sz="3200">
              <a:solidFill>
                <a:srgbClr val="2B96C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smtClean="0">
                <a:ea typeface="ＭＳ Ｐゴシック" pitchFamily="34" charset="-128"/>
              </a:rPr>
              <a:t>Index</a:t>
            </a:r>
            <a:endParaRPr lang="zh-TW" altLang="en-US" sz="3200" smtClean="0">
              <a:ea typeface="ＭＳ Ｐゴシック" pitchFamily="34" charset="-128"/>
            </a:endParaRPr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>
          <a:xfrm>
            <a:off x="463550" y="1173163"/>
            <a:ext cx="7373938" cy="4465637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u"/>
            </a:pPr>
            <a:r>
              <a:rPr lang="en-US" altLang="zh-TW" sz="2400" b="1" smtClean="0">
                <a:solidFill>
                  <a:schemeClr val="tx1"/>
                </a:solidFill>
                <a:ea typeface="ＭＳ Ｐゴシック" pitchFamily="34" charset="-128"/>
              </a:rPr>
              <a:t> Market Opportunity</a:t>
            </a:r>
          </a:p>
          <a:p>
            <a:pPr>
              <a:buSzPct val="90000"/>
              <a:buFont typeface="Wingdings" pitchFamily="2" charset="2"/>
              <a:buChar char="u"/>
            </a:pPr>
            <a:r>
              <a:rPr lang="en-US" altLang="zh-TW" sz="2400" b="1" smtClean="0">
                <a:solidFill>
                  <a:schemeClr val="tx1"/>
                </a:solidFill>
                <a:ea typeface="ＭＳ Ｐゴシック" pitchFamily="34" charset="-128"/>
              </a:rPr>
              <a:t> Product Overview</a:t>
            </a:r>
          </a:p>
          <a:p>
            <a:pPr lvl="1"/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Product Introduction</a:t>
            </a:r>
          </a:p>
          <a:p>
            <a:pPr lvl="1"/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Product Highlight</a:t>
            </a:r>
          </a:p>
          <a:p>
            <a:pPr lvl="1"/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Target Audience</a:t>
            </a:r>
          </a:p>
          <a:p>
            <a:pPr>
              <a:buSzPct val="90000"/>
              <a:buFont typeface="Wingdings" pitchFamily="2" charset="2"/>
              <a:buChar char="u"/>
            </a:pPr>
            <a:r>
              <a:rPr lang="en-US" altLang="zh-TW" sz="2400" b="1" smtClean="0">
                <a:solidFill>
                  <a:schemeClr val="tx1"/>
                </a:solidFill>
                <a:ea typeface="ＭＳ Ｐゴシック" pitchFamily="34" charset="-128"/>
              </a:rPr>
              <a:t> Key Selling Points</a:t>
            </a:r>
          </a:p>
          <a:p>
            <a:pPr lvl="1"/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Key Selling Points Review </a:t>
            </a:r>
          </a:p>
          <a:p>
            <a:pPr lvl="1"/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Competitive Analysis</a:t>
            </a:r>
          </a:p>
          <a:p>
            <a:pPr lvl="1"/>
            <a: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  <a:t>Key Selling Points Summary</a:t>
            </a:r>
            <a:br>
              <a:rPr lang="en-US" altLang="zh-TW" sz="2000" smtClean="0">
                <a:solidFill>
                  <a:schemeClr val="tx1"/>
                </a:solidFill>
                <a:ea typeface="ＭＳ Ｐゴシック" pitchFamily="34" charset="-128"/>
              </a:rPr>
            </a:br>
            <a:endParaRPr lang="zh-TW" altLang="en-US" sz="200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4825" y="3146425"/>
            <a:ext cx="7962900" cy="4826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>
                <a:solidFill>
                  <a:srgbClr val="FFFFFF"/>
                </a:solidFill>
                <a:ea typeface="ＭＳ Ｐゴシック" pitchFamily="34" charset="-128"/>
              </a:rPr>
              <a:t>0</a:t>
            </a:r>
            <a:endParaRPr lang="zh-TW" alt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 Master">
  <a:themeElements>
    <a:clrScheme name="Corporat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 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porat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2B Master">
  <a:themeElements>
    <a:clrScheme name="B2B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2B 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2B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2B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2B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2B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2B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2B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2B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2B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2B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2B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2B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2B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15498</TotalTime>
  <Words>923</Words>
  <Application>Microsoft Office PowerPoint</Application>
  <PresentationFormat>On-screen Show (4:3)</PresentationFormat>
  <Paragraphs>166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Verdana</vt:lpstr>
      <vt:lpstr>ＭＳ Ｐゴシック</vt:lpstr>
      <vt:lpstr>Arial</vt:lpstr>
      <vt:lpstr>Wingdings</vt:lpstr>
      <vt:lpstr>Calibri</vt:lpstr>
      <vt:lpstr>Stone Sans ITC TT-SemiIta</vt:lpstr>
      <vt:lpstr>PMingLiU</vt:lpstr>
      <vt:lpstr>Times New Roman</vt:lpstr>
      <vt:lpstr>Corporate Master</vt:lpstr>
      <vt:lpstr>B2B Master</vt:lpstr>
      <vt:lpstr>DIR-505 All-in-One Mobile Companion</vt:lpstr>
      <vt:lpstr>Index</vt:lpstr>
      <vt:lpstr>Challenges faced in today’s digital world</vt:lpstr>
      <vt:lpstr>PowerPoint Presentation</vt:lpstr>
      <vt:lpstr>A solution is in sight</vt:lpstr>
      <vt:lpstr>Index</vt:lpstr>
      <vt:lpstr>Product Introduction</vt:lpstr>
      <vt:lpstr>PowerPoint Presentation</vt:lpstr>
      <vt:lpstr>Index</vt:lpstr>
      <vt:lpstr>Key Selling Points</vt:lpstr>
      <vt:lpstr>Multiple Modes for All Your Needs</vt:lpstr>
      <vt:lpstr>PowerPoint Presentation</vt:lpstr>
      <vt:lpstr>Multiple Modes for All Your Needs</vt:lpstr>
      <vt:lpstr>PowerPoint Presentation</vt:lpstr>
      <vt:lpstr>SharePort Mobile: Easy File Sharing</vt:lpstr>
      <vt:lpstr>PowerPoint Presentation</vt:lpstr>
      <vt:lpstr>SharePort Mobile: Easy File Sharing</vt:lpstr>
      <vt:lpstr>Home and Travel Friendly Design</vt:lpstr>
      <vt:lpstr>Home and Travel Friendly Design</vt:lpstr>
      <vt:lpstr>Easy to Set Up, Easy to Use</vt:lpstr>
      <vt:lpstr>30 Second to sell DIR-505</vt:lpstr>
    </vt:vector>
  </TitlesOfParts>
  <Company>Chemistry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kevin.lindsay</dc:creator>
  <cp:lastModifiedBy>Mike</cp:lastModifiedBy>
  <cp:revision>639</cp:revision>
  <cp:lastPrinted>2012-04-30T11:33:05Z</cp:lastPrinted>
  <dcterms:created xsi:type="dcterms:W3CDTF">2010-11-10T02:02:16Z</dcterms:created>
  <dcterms:modified xsi:type="dcterms:W3CDTF">2012-08-21T13:15:39Z</dcterms:modified>
</cp:coreProperties>
</file>