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4"/>
  </p:notesMasterIdLst>
  <p:handoutMasterIdLst>
    <p:handoutMasterId r:id="rId35"/>
  </p:handoutMasterIdLst>
  <p:sldIdLst>
    <p:sldId id="267" r:id="rId3"/>
    <p:sldId id="449" r:id="rId4"/>
    <p:sldId id="441" r:id="rId5"/>
    <p:sldId id="450" r:id="rId6"/>
    <p:sldId id="356" r:id="rId7"/>
    <p:sldId id="374" r:id="rId8"/>
    <p:sldId id="415" r:id="rId9"/>
    <p:sldId id="439" r:id="rId10"/>
    <p:sldId id="408" r:id="rId11"/>
    <p:sldId id="339" r:id="rId12"/>
    <p:sldId id="438" r:id="rId13"/>
    <p:sldId id="462" r:id="rId14"/>
    <p:sldId id="419" r:id="rId15"/>
    <p:sldId id="420" r:id="rId16"/>
    <p:sldId id="365" r:id="rId17"/>
    <p:sldId id="432" r:id="rId18"/>
    <p:sldId id="421" r:id="rId19"/>
    <p:sldId id="422" r:id="rId20"/>
    <p:sldId id="423" r:id="rId21"/>
    <p:sldId id="424" r:id="rId22"/>
    <p:sldId id="425" r:id="rId23"/>
    <p:sldId id="426" r:id="rId24"/>
    <p:sldId id="463" r:id="rId25"/>
    <p:sldId id="428" r:id="rId26"/>
    <p:sldId id="429" r:id="rId27"/>
    <p:sldId id="430" r:id="rId28"/>
    <p:sldId id="431" r:id="rId29"/>
    <p:sldId id="464" r:id="rId30"/>
    <p:sldId id="442" r:id="rId31"/>
    <p:sldId id="443" r:id="rId32"/>
    <p:sldId id="444" r:id="rId33"/>
  </p:sldIdLst>
  <p:sldSz cx="9144000" cy="6858000" type="screen4x3"/>
  <p:notesSz cx="6858000" cy="9144000"/>
  <p:defaultTextStyle>
    <a:defPPr>
      <a:defRPr lang="zh-TW"/>
    </a:defPPr>
    <a:lvl1pPr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1pPr>
    <a:lvl2pPr marL="4572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2pPr>
    <a:lvl3pPr marL="9144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3pPr>
    <a:lvl4pPr marL="13716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4pPr>
    <a:lvl5pPr marL="18288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sz="900"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sz="900"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sz="900"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sz="900"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6FE02"/>
    <a:srgbClr val="FF6600"/>
    <a:srgbClr val="663300"/>
    <a:srgbClr val="EF8231"/>
    <a:srgbClr val="0D09A3"/>
    <a:srgbClr val="006699"/>
    <a:srgbClr val="B2B2B2"/>
    <a:srgbClr val="007434"/>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5" autoAdjust="0"/>
    <p:restoredTop sz="98299" autoAdjust="0"/>
  </p:normalViewPr>
  <p:slideViewPr>
    <p:cSldViewPr snapToGrid="0">
      <p:cViewPr>
        <p:scale>
          <a:sx n="73" d="100"/>
          <a:sy n="73" d="100"/>
        </p:scale>
        <p:origin x="-5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2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2C02C-90C7-4203-B097-40E317B85B18}" type="doc">
      <dgm:prSet loTypeId="urn:microsoft.com/office/officeart/2005/8/layout/radial4" loCatId="relationship" qsTypeId="urn:microsoft.com/office/officeart/2005/8/quickstyle/3d6" qsCatId="3D" csTypeId="urn:microsoft.com/office/officeart/2005/8/colors/accent4_1" csCatId="accent4" phldr="1"/>
      <dgm:spPr/>
      <dgm:t>
        <a:bodyPr/>
        <a:lstStyle/>
        <a:p>
          <a:endParaRPr lang="zh-TW" altLang="en-US"/>
        </a:p>
      </dgm:t>
    </dgm:pt>
    <dgm:pt modelId="{C15435F9-7691-4694-AE61-F374B8E0BD03}">
      <dgm:prSet phldrT="[文字]" custT="1"/>
      <dgm:spPr/>
      <dgm:t>
        <a:bodyPr/>
        <a:lstStyle/>
        <a:p>
          <a:pPr>
            <a:lnSpc>
              <a:spcPct val="90000"/>
            </a:lnSpc>
            <a:spcAft>
              <a:spcPct val="35000"/>
            </a:spcAft>
          </a:pPr>
          <a:endParaRPr lang="en-US" altLang="zh-TW" sz="2000" b="1" dirty="0" smtClean="0"/>
        </a:p>
        <a:p>
          <a:pPr>
            <a:lnSpc>
              <a:spcPct val="100000"/>
            </a:lnSpc>
            <a:spcAft>
              <a:spcPts val="0"/>
            </a:spcAft>
          </a:pPr>
          <a:r>
            <a:rPr lang="en-US" altLang="zh-TW" sz="2000" b="1" dirty="0" smtClean="0"/>
            <a:t>DCS-6112</a:t>
          </a:r>
        </a:p>
        <a:p>
          <a:pPr>
            <a:lnSpc>
              <a:spcPct val="100000"/>
            </a:lnSpc>
            <a:spcAft>
              <a:spcPts val="0"/>
            </a:spcAft>
          </a:pPr>
          <a:r>
            <a:rPr lang="en-US" altLang="zh-TW" sz="2000" b="1" dirty="0" smtClean="0"/>
            <a:t>DCS-6113</a:t>
          </a:r>
        </a:p>
        <a:p>
          <a:pPr>
            <a:lnSpc>
              <a:spcPct val="90000"/>
            </a:lnSpc>
            <a:spcAft>
              <a:spcPct val="35000"/>
            </a:spcAft>
          </a:pPr>
          <a:endParaRPr lang="en-US" altLang="zh-TW" sz="1600" b="1" dirty="0" smtClean="0"/>
        </a:p>
        <a:p>
          <a:pPr>
            <a:lnSpc>
              <a:spcPct val="90000"/>
            </a:lnSpc>
            <a:spcAft>
              <a:spcPct val="35000"/>
            </a:spcAft>
          </a:pPr>
          <a:endParaRPr lang="en-US" altLang="zh-TW" sz="1600" b="1" dirty="0" smtClean="0"/>
        </a:p>
        <a:p>
          <a:pPr>
            <a:lnSpc>
              <a:spcPct val="90000"/>
            </a:lnSpc>
            <a:spcAft>
              <a:spcPct val="35000"/>
            </a:spcAft>
          </a:pPr>
          <a:endParaRPr lang="en-US" altLang="zh-TW" sz="1400" b="1" dirty="0" smtClean="0"/>
        </a:p>
        <a:p>
          <a:pPr>
            <a:lnSpc>
              <a:spcPct val="90000"/>
            </a:lnSpc>
            <a:spcAft>
              <a:spcPct val="35000"/>
            </a:spcAft>
          </a:pPr>
          <a:endParaRPr lang="en-US" altLang="zh-TW" sz="1400" b="1" dirty="0" smtClean="0"/>
        </a:p>
        <a:p>
          <a:pPr>
            <a:lnSpc>
              <a:spcPct val="90000"/>
            </a:lnSpc>
            <a:spcAft>
              <a:spcPct val="35000"/>
            </a:spcAft>
          </a:pPr>
          <a:endParaRPr lang="zh-TW" altLang="en-US" sz="1400" b="1" dirty="0"/>
        </a:p>
      </dgm:t>
    </dgm:pt>
    <dgm:pt modelId="{AAB1B6F8-FF80-4F86-880D-FB800E9DBFAB}" type="parTrans" cxnId="{6E5764D5-6116-4A3A-BEC5-7B7E65A9CEDD}">
      <dgm:prSet/>
      <dgm:spPr/>
      <dgm:t>
        <a:bodyPr/>
        <a:lstStyle/>
        <a:p>
          <a:endParaRPr lang="zh-TW" altLang="en-US"/>
        </a:p>
      </dgm:t>
    </dgm:pt>
    <dgm:pt modelId="{47FDAFE2-202D-4975-BB0C-B5FE6AC78FB3}" type="sibTrans" cxnId="{6E5764D5-6116-4A3A-BEC5-7B7E65A9CEDD}">
      <dgm:prSet/>
      <dgm:spPr/>
      <dgm:t>
        <a:bodyPr/>
        <a:lstStyle/>
        <a:p>
          <a:endParaRPr lang="zh-TW" altLang="en-US"/>
        </a:p>
      </dgm:t>
    </dgm:pt>
    <dgm:pt modelId="{D81F9693-6115-4018-9E43-4440C0F59BA9}">
      <dgm:prSet phldrT="[文字]" custT="1"/>
      <dgm:spPr/>
      <dgm:t>
        <a:bodyPr/>
        <a:lstStyle/>
        <a:p>
          <a:r>
            <a:rPr lang="en-US" altLang="zh-TW" sz="2000" b="1" dirty="0" err="1" smtClean="0">
              <a:solidFill>
                <a:srgbClr val="0000FF"/>
              </a:solidFill>
            </a:rPr>
            <a:t>PoE</a:t>
          </a:r>
          <a:endParaRPr lang="en-US" altLang="zh-TW" sz="2000" b="1" dirty="0" smtClean="0">
            <a:solidFill>
              <a:srgbClr val="0000FF"/>
            </a:solidFill>
          </a:endParaRPr>
        </a:p>
        <a:p>
          <a:r>
            <a:rPr lang="en-US" altLang="zh-TW" sz="2000" b="0" dirty="0" smtClean="0"/>
            <a:t>802.3af</a:t>
          </a:r>
        </a:p>
      </dgm:t>
    </dgm:pt>
    <dgm:pt modelId="{9088E0C0-9C9D-4CFF-BE7C-86184F893664}" type="parTrans" cxnId="{1F4CDD75-B20E-457E-97BB-B9E677E6C0AB}">
      <dgm:prSet/>
      <dgm:spPr/>
      <dgm:t>
        <a:bodyPr/>
        <a:lstStyle/>
        <a:p>
          <a:endParaRPr lang="zh-TW" altLang="en-US"/>
        </a:p>
      </dgm:t>
    </dgm:pt>
    <dgm:pt modelId="{6B4DD433-8A66-477C-A308-3F42E77E2B3D}" type="sibTrans" cxnId="{1F4CDD75-B20E-457E-97BB-B9E677E6C0AB}">
      <dgm:prSet/>
      <dgm:spPr/>
      <dgm:t>
        <a:bodyPr/>
        <a:lstStyle/>
        <a:p>
          <a:endParaRPr lang="zh-TW" altLang="en-US"/>
        </a:p>
      </dgm:t>
    </dgm:pt>
    <dgm:pt modelId="{7231D080-89BA-4907-8FA9-67674CDB3F71}">
      <dgm:prSet phldrT="[文字]" custT="1"/>
      <dgm:spPr/>
      <dgm:t>
        <a:bodyPr/>
        <a:lstStyle/>
        <a:p>
          <a:r>
            <a:rPr lang="en-US" altLang="zh-TW" sz="2000" b="1" dirty="0" smtClean="0">
              <a:solidFill>
                <a:srgbClr val="0000FF"/>
              </a:solidFill>
            </a:rPr>
            <a:t>Day &amp; Night</a:t>
          </a:r>
        </a:p>
        <a:p>
          <a:r>
            <a:rPr lang="en-US" altLang="zh-TW" sz="1600" b="0" dirty="0" smtClean="0"/>
            <a:t>10M IR, ICR</a:t>
          </a:r>
        </a:p>
        <a:p>
          <a:r>
            <a:rPr lang="en-US" altLang="zh-TW" sz="1000" b="0" dirty="0" smtClean="0"/>
            <a:t>(DCS-6113 only)</a:t>
          </a:r>
          <a:endParaRPr lang="zh-TW" altLang="en-US" sz="1000" b="0" dirty="0"/>
        </a:p>
      </dgm:t>
    </dgm:pt>
    <dgm:pt modelId="{82920E54-79D8-4107-A96A-58E47AAAB14A}" type="parTrans" cxnId="{C4A23E94-8293-4CBD-A421-DC1FA72557AC}">
      <dgm:prSet/>
      <dgm:spPr/>
      <dgm:t>
        <a:bodyPr/>
        <a:lstStyle/>
        <a:p>
          <a:endParaRPr lang="zh-TW" altLang="en-US"/>
        </a:p>
      </dgm:t>
    </dgm:pt>
    <dgm:pt modelId="{7FB69926-D921-49F6-A60B-BCE0E1E20370}" type="sibTrans" cxnId="{C4A23E94-8293-4CBD-A421-DC1FA72557AC}">
      <dgm:prSet/>
      <dgm:spPr/>
      <dgm:t>
        <a:bodyPr/>
        <a:lstStyle/>
        <a:p>
          <a:endParaRPr lang="zh-TW" altLang="en-US"/>
        </a:p>
      </dgm:t>
    </dgm:pt>
    <dgm:pt modelId="{D4810C02-85D6-4841-9699-DB905B341521}">
      <dgm:prSet phldrT="[文字]" custT="1"/>
      <dgm:spPr/>
      <dgm:t>
        <a:bodyPr/>
        <a:lstStyle/>
        <a:p>
          <a:r>
            <a:rPr lang="en-US" altLang="zh-TW" sz="2000" b="1" dirty="0" smtClean="0">
              <a:solidFill>
                <a:srgbClr val="0000FF"/>
              </a:solidFill>
            </a:rPr>
            <a:t>Full HD</a:t>
          </a:r>
        </a:p>
        <a:p>
          <a:r>
            <a:rPr lang="en-US" altLang="zh-TW" sz="1600" b="0" dirty="0" smtClean="0"/>
            <a:t>1920x1080</a:t>
          </a:r>
          <a:endParaRPr lang="zh-TW" altLang="en-US" sz="1600" b="0" dirty="0"/>
        </a:p>
      </dgm:t>
    </dgm:pt>
    <dgm:pt modelId="{60AE1C2C-CB9D-4CD4-B36A-42365C747D01}" type="parTrans" cxnId="{7B19C225-22FC-4B91-91AC-14F7B6427A24}">
      <dgm:prSet/>
      <dgm:spPr/>
      <dgm:t>
        <a:bodyPr/>
        <a:lstStyle/>
        <a:p>
          <a:endParaRPr lang="zh-TW" altLang="en-US"/>
        </a:p>
      </dgm:t>
    </dgm:pt>
    <dgm:pt modelId="{97414321-028A-44A8-BB62-437A3903ED95}" type="sibTrans" cxnId="{7B19C225-22FC-4B91-91AC-14F7B6427A24}">
      <dgm:prSet/>
      <dgm:spPr/>
      <dgm:t>
        <a:bodyPr/>
        <a:lstStyle/>
        <a:p>
          <a:endParaRPr lang="zh-TW" altLang="en-US"/>
        </a:p>
      </dgm:t>
    </dgm:pt>
    <dgm:pt modelId="{89B3187F-3913-4D82-BCC7-AE743D00C1AA}">
      <dgm:prSet phldrT="[文字]" custT="1"/>
      <dgm:spPr/>
      <dgm:t>
        <a:bodyPr/>
        <a:lstStyle/>
        <a:p>
          <a:r>
            <a:rPr lang="en-US" altLang="zh-TW" sz="2000" b="1" dirty="0" smtClean="0">
              <a:solidFill>
                <a:srgbClr val="0000FF"/>
              </a:solidFill>
            </a:rPr>
            <a:t>Storage</a:t>
          </a:r>
        </a:p>
        <a:p>
          <a:r>
            <a:rPr lang="en-US" altLang="zh-TW" sz="1600" b="0" dirty="0" smtClean="0"/>
            <a:t>1920x1080</a:t>
          </a:r>
          <a:endParaRPr lang="zh-TW" altLang="en-US" sz="1600" b="0" dirty="0"/>
        </a:p>
      </dgm:t>
    </dgm:pt>
    <dgm:pt modelId="{14F03E63-7AC1-4CF3-B125-EC884EDF2C24}" type="parTrans" cxnId="{1DE68B3A-76F8-483B-B2CE-162D3B459274}">
      <dgm:prSet/>
      <dgm:spPr/>
      <dgm:t>
        <a:bodyPr/>
        <a:lstStyle/>
        <a:p>
          <a:endParaRPr lang="zh-TW" altLang="en-US"/>
        </a:p>
      </dgm:t>
    </dgm:pt>
    <dgm:pt modelId="{11E34942-F0BE-40C3-AF49-C62E48FD49BA}" type="sibTrans" cxnId="{1DE68B3A-76F8-483B-B2CE-162D3B459274}">
      <dgm:prSet/>
      <dgm:spPr/>
      <dgm:t>
        <a:bodyPr/>
        <a:lstStyle/>
        <a:p>
          <a:endParaRPr lang="zh-TW" altLang="en-US"/>
        </a:p>
      </dgm:t>
    </dgm:pt>
    <dgm:pt modelId="{2FA072E6-BD37-4D0A-A47B-918A0905E55D}">
      <dgm:prSet custT="1"/>
      <dgm:spPr/>
      <dgm:t>
        <a:bodyPr/>
        <a:lstStyle/>
        <a:p>
          <a:r>
            <a:rPr lang="en-US" altLang="zh-TW" sz="2000" b="1" dirty="0" smtClean="0">
              <a:solidFill>
                <a:srgbClr val="0000FF"/>
              </a:solidFill>
            </a:rPr>
            <a:t>H.264</a:t>
          </a:r>
        </a:p>
        <a:p>
          <a:r>
            <a:rPr lang="en-US" altLang="zh-TW" sz="1800" b="0" dirty="0" smtClean="0"/>
            <a:t>30fps/720p</a:t>
          </a:r>
          <a:endParaRPr lang="zh-TW" altLang="en-US" sz="1800" b="0" dirty="0"/>
        </a:p>
      </dgm:t>
    </dgm:pt>
    <dgm:pt modelId="{FEBBD6F2-5EE7-463A-8858-5277098492AE}" type="parTrans" cxnId="{524AE1AB-626A-4169-B327-87A16D327F97}">
      <dgm:prSet/>
      <dgm:spPr/>
      <dgm:t>
        <a:bodyPr/>
        <a:lstStyle/>
        <a:p>
          <a:endParaRPr lang="zh-TW" altLang="en-US"/>
        </a:p>
      </dgm:t>
    </dgm:pt>
    <dgm:pt modelId="{2D893804-7769-4C55-BA75-D617D3DB5EE8}" type="sibTrans" cxnId="{524AE1AB-626A-4169-B327-87A16D327F97}">
      <dgm:prSet/>
      <dgm:spPr/>
      <dgm:t>
        <a:bodyPr/>
        <a:lstStyle/>
        <a:p>
          <a:endParaRPr lang="zh-TW" altLang="en-US"/>
        </a:p>
      </dgm:t>
    </dgm:pt>
    <dgm:pt modelId="{A1F2D2E1-B653-4F75-B3DE-31EB0AC78C44}" type="pres">
      <dgm:prSet presAssocID="{0EC2C02C-90C7-4203-B097-40E317B85B18}" presName="cycle" presStyleCnt="0">
        <dgm:presLayoutVars>
          <dgm:chMax val="1"/>
          <dgm:dir/>
          <dgm:animLvl val="ctr"/>
          <dgm:resizeHandles val="exact"/>
        </dgm:presLayoutVars>
      </dgm:prSet>
      <dgm:spPr/>
      <dgm:t>
        <a:bodyPr/>
        <a:lstStyle/>
        <a:p>
          <a:endParaRPr lang="zh-TW" altLang="en-US"/>
        </a:p>
      </dgm:t>
    </dgm:pt>
    <dgm:pt modelId="{3DC0E3B7-4116-4BEC-8071-81BCFF767468}" type="pres">
      <dgm:prSet presAssocID="{C15435F9-7691-4694-AE61-F374B8E0BD03}" presName="centerShape" presStyleLbl="node0" presStyleIdx="0" presStyleCnt="1"/>
      <dgm:spPr/>
      <dgm:t>
        <a:bodyPr/>
        <a:lstStyle/>
        <a:p>
          <a:endParaRPr lang="zh-TW" altLang="en-US"/>
        </a:p>
      </dgm:t>
    </dgm:pt>
    <dgm:pt modelId="{7454EF73-9F2C-4505-8F9B-447B8B96F77B}" type="pres">
      <dgm:prSet presAssocID="{9088E0C0-9C9D-4CFF-BE7C-86184F893664}" presName="parTrans" presStyleLbl="bgSibTrans2D1" presStyleIdx="0" presStyleCnt="5"/>
      <dgm:spPr/>
      <dgm:t>
        <a:bodyPr/>
        <a:lstStyle/>
        <a:p>
          <a:endParaRPr lang="zh-TW" altLang="en-US"/>
        </a:p>
      </dgm:t>
    </dgm:pt>
    <dgm:pt modelId="{69ED380D-3099-4FC7-91DC-391CB730E0F5}" type="pres">
      <dgm:prSet presAssocID="{D81F9693-6115-4018-9E43-4440C0F59BA9}" presName="node" presStyleLbl="node1" presStyleIdx="0" presStyleCnt="5" custScaleY="60353">
        <dgm:presLayoutVars>
          <dgm:bulletEnabled val="1"/>
        </dgm:presLayoutVars>
      </dgm:prSet>
      <dgm:spPr/>
      <dgm:t>
        <a:bodyPr/>
        <a:lstStyle/>
        <a:p>
          <a:endParaRPr lang="zh-TW" altLang="en-US"/>
        </a:p>
      </dgm:t>
    </dgm:pt>
    <dgm:pt modelId="{58FBA9FD-075A-4323-BC6F-C094ED6F23B1}" type="pres">
      <dgm:prSet presAssocID="{82920E54-79D8-4107-A96A-58E47AAAB14A}" presName="parTrans" presStyleLbl="bgSibTrans2D1" presStyleIdx="1" presStyleCnt="5"/>
      <dgm:spPr/>
      <dgm:t>
        <a:bodyPr/>
        <a:lstStyle/>
        <a:p>
          <a:endParaRPr lang="zh-TW" altLang="en-US"/>
        </a:p>
      </dgm:t>
    </dgm:pt>
    <dgm:pt modelId="{9292D123-EDFA-4A23-983E-B55149D015FD}" type="pres">
      <dgm:prSet presAssocID="{7231D080-89BA-4907-8FA9-67674CDB3F71}" presName="node" presStyleLbl="node1" presStyleIdx="1" presStyleCnt="5" custScaleY="60353" custRadScaleRad="99162" custRadScaleInc="-21665">
        <dgm:presLayoutVars>
          <dgm:bulletEnabled val="1"/>
        </dgm:presLayoutVars>
      </dgm:prSet>
      <dgm:spPr/>
      <dgm:t>
        <a:bodyPr/>
        <a:lstStyle/>
        <a:p>
          <a:endParaRPr lang="zh-TW" altLang="en-US"/>
        </a:p>
      </dgm:t>
    </dgm:pt>
    <dgm:pt modelId="{4B32EB40-AA0F-49BC-AA4B-370633F14544}" type="pres">
      <dgm:prSet presAssocID="{FEBBD6F2-5EE7-463A-8858-5277098492AE}" presName="parTrans" presStyleLbl="bgSibTrans2D1" presStyleIdx="2" presStyleCnt="5"/>
      <dgm:spPr/>
      <dgm:t>
        <a:bodyPr/>
        <a:lstStyle/>
        <a:p>
          <a:endParaRPr lang="zh-TW" altLang="en-US"/>
        </a:p>
      </dgm:t>
    </dgm:pt>
    <dgm:pt modelId="{51AE01C2-4AFF-4C38-874B-ACF9F77E8B04}" type="pres">
      <dgm:prSet presAssocID="{2FA072E6-BD37-4D0A-A47B-918A0905E55D}" presName="node" presStyleLbl="node1" presStyleIdx="2" presStyleCnt="5" custScaleY="60353">
        <dgm:presLayoutVars>
          <dgm:bulletEnabled val="1"/>
        </dgm:presLayoutVars>
      </dgm:prSet>
      <dgm:spPr/>
      <dgm:t>
        <a:bodyPr/>
        <a:lstStyle/>
        <a:p>
          <a:endParaRPr lang="zh-TW" altLang="en-US"/>
        </a:p>
      </dgm:t>
    </dgm:pt>
    <dgm:pt modelId="{B81871D2-3BBA-41BC-9980-51FBB365883A}" type="pres">
      <dgm:prSet presAssocID="{60AE1C2C-CB9D-4CD4-B36A-42365C747D01}" presName="parTrans" presStyleLbl="bgSibTrans2D1" presStyleIdx="3" presStyleCnt="5"/>
      <dgm:spPr/>
      <dgm:t>
        <a:bodyPr/>
        <a:lstStyle/>
        <a:p>
          <a:endParaRPr lang="zh-TW" altLang="en-US"/>
        </a:p>
      </dgm:t>
    </dgm:pt>
    <dgm:pt modelId="{F123AA50-7B02-4F7D-AE9E-E75093DB696E}" type="pres">
      <dgm:prSet presAssocID="{D4810C02-85D6-4841-9699-DB905B341521}" presName="node" presStyleLbl="node1" presStyleIdx="3" presStyleCnt="5" custScaleY="60353" custRadScaleRad="102745" custRadScaleInc="27200">
        <dgm:presLayoutVars>
          <dgm:bulletEnabled val="1"/>
        </dgm:presLayoutVars>
      </dgm:prSet>
      <dgm:spPr/>
      <dgm:t>
        <a:bodyPr/>
        <a:lstStyle/>
        <a:p>
          <a:endParaRPr lang="zh-TW" altLang="en-US"/>
        </a:p>
      </dgm:t>
    </dgm:pt>
    <dgm:pt modelId="{46B2FDC3-32C7-438B-A58C-D755986FF845}" type="pres">
      <dgm:prSet presAssocID="{14F03E63-7AC1-4CF3-B125-EC884EDF2C24}" presName="parTrans" presStyleLbl="bgSibTrans2D1" presStyleIdx="4" presStyleCnt="5"/>
      <dgm:spPr/>
      <dgm:t>
        <a:bodyPr/>
        <a:lstStyle/>
        <a:p>
          <a:endParaRPr lang="zh-TW" altLang="en-US"/>
        </a:p>
      </dgm:t>
    </dgm:pt>
    <dgm:pt modelId="{706DF78F-5FB7-42F0-B28A-F35E488640FE}" type="pres">
      <dgm:prSet presAssocID="{89B3187F-3913-4D82-BCC7-AE743D00C1AA}" presName="node" presStyleLbl="node1" presStyleIdx="4" presStyleCnt="5" custScaleY="60353" custRadScaleRad="137113">
        <dgm:presLayoutVars>
          <dgm:bulletEnabled val="1"/>
        </dgm:presLayoutVars>
      </dgm:prSet>
      <dgm:spPr/>
      <dgm:t>
        <a:bodyPr/>
        <a:lstStyle/>
        <a:p>
          <a:endParaRPr lang="zh-TW" altLang="en-US"/>
        </a:p>
      </dgm:t>
    </dgm:pt>
  </dgm:ptLst>
  <dgm:cxnLst>
    <dgm:cxn modelId="{0427B7F2-797F-4E97-A5B6-69D665479A4E}" type="presOf" srcId="{0EC2C02C-90C7-4203-B097-40E317B85B18}" destId="{A1F2D2E1-B653-4F75-B3DE-31EB0AC78C44}" srcOrd="0" destOrd="0" presId="urn:microsoft.com/office/officeart/2005/8/layout/radial4"/>
    <dgm:cxn modelId="{8B223589-6333-4DEF-8740-D8A40D4A2BCC}" type="presOf" srcId="{82920E54-79D8-4107-A96A-58E47AAAB14A}" destId="{58FBA9FD-075A-4323-BC6F-C094ED6F23B1}" srcOrd="0" destOrd="0" presId="urn:microsoft.com/office/officeart/2005/8/layout/radial4"/>
    <dgm:cxn modelId="{A6E44680-F9AF-4325-BE80-65390A27720D}" type="presOf" srcId="{60AE1C2C-CB9D-4CD4-B36A-42365C747D01}" destId="{B81871D2-3BBA-41BC-9980-51FBB365883A}" srcOrd="0" destOrd="0" presId="urn:microsoft.com/office/officeart/2005/8/layout/radial4"/>
    <dgm:cxn modelId="{524AE1AB-626A-4169-B327-87A16D327F97}" srcId="{C15435F9-7691-4694-AE61-F374B8E0BD03}" destId="{2FA072E6-BD37-4D0A-A47B-918A0905E55D}" srcOrd="2" destOrd="0" parTransId="{FEBBD6F2-5EE7-463A-8858-5277098492AE}" sibTransId="{2D893804-7769-4C55-BA75-D617D3DB5EE8}"/>
    <dgm:cxn modelId="{C4A23E94-8293-4CBD-A421-DC1FA72557AC}" srcId="{C15435F9-7691-4694-AE61-F374B8E0BD03}" destId="{7231D080-89BA-4907-8FA9-67674CDB3F71}" srcOrd="1" destOrd="0" parTransId="{82920E54-79D8-4107-A96A-58E47AAAB14A}" sibTransId="{7FB69926-D921-49F6-A60B-BCE0E1E20370}"/>
    <dgm:cxn modelId="{56D3E35C-3716-48A8-98D7-18DF5CB114A1}" type="presOf" srcId="{C15435F9-7691-4694-AE61-F374B8E0BD03}" destId="{3DC0E3B7-4116-4BEC-8071-81BCFF767468}" srcOrd="0" destOrd="0" presId="urn:microsoft.com/office/officeart/2005/8/layout/radial4"/>
    <dgm:cxn modelId="{7B19C225-22FC-4B91-91AC-14F7B6427A24}" srcId="{C15435F9-7691-4694-AE61-F374B8E0BD03}" destId="{D4810C02-85D6-4841-9699-DB905B341521}" srcOrd="3" destOrd="0" parTransId="{60AE1C2C-CB9D-4CD4-B36A-42365C747D01}" sibTransId="{97414321-028A-44A8-BB62-437A3903ED95}"/>
    <dgm:cxn modelId="{431476E8-B57D-4E02-A4FC-772832537080}" type="presOf" srcId="{89B3187F-3913-4D82-BCC7-AE743D00C1AA}" destId="{706DF78F-5FB7-42F0-B28A-F35E488640FE}" srcOrd="0" destOrd="0" presId="urn:microsoft.com/office/officeart/2005/8/layout/radial4"/>
    <dgm:cxn modelId="{300C1FC6-F206-4448-8FAE-3616EA50A889}" type="presOf" srcId="{D81F9693-6115-4018-9E43-4440C0F59BA9}" destId="{69ED380D-3099-4FC7-91DC-391CB730E0F5}" srcOrd="0" destOrd="0" presId="urn:microsoft.com/office/officeart/2005/8/layout/radial4"/>
    <dgm:cxn modelId="{5FCB3C01-61A4-4AA9-961B-C5517DB6A92C}" type="presOf" srcId="{9088E0C0-9C9D-4CFF-BE7C-86184F893664}" destId="{7454EF73-9F2C-4505-8F9B-447B8B96F77B}" srcOrd="0" destOrd="0" presId="urn:microsoft.com/office/officeart/2005/8/layout/radial4"/>
    <dgm:cxn modelId="{A714C320-84CD-447A-88A8-AA704AF3A2B0}" type="presOf" srcId="{D4810C02-85D6-4841-9699-DB905B341521}" destId="{F123AA50-7B02-4F7D-AE9E-E75093DB696E}" srcOrd="0" destOrd="0" presId="urn:microsoft.com/office/officeart/2005/8/layout/radial4"/>
    <dgm:cxn modelId="{21ED4423-10C2-47D9-9921-BF5F14BC017C}" type="presOf" srcId="{7231D080-89BA-4907-8FA9-67674CDB3F71}" destId="{9292D123-EDFA-4A23-983E-B55149D015FD}" srcOrd="0" destOrd="0" presId="urn:microsoft.com/office/officeart/2005/8/layout/radial4"/>
    <dgm:cxn modelId="{041658BD-3C0D-4E52-B81C-5D8E82B2D7E6}" type="presOf" srcId="{FEBBD6F2-5EE7-463A-8858-5277098492AE}" destId="{4B32EB40-AA0F-49BC-AA4B-370633F14544}" srcOrd="0" destOrd="0" presId="urn:microsoft.com/office/officeart/2005/8/layout/radial4"/>
    <dgm:cxn modelId="{61116A06-D619-4466-833B-AC50662A152D}" type="presOf" srcId="{2FA072E6-BD37-4D0A-A47B-918A0905E55D}" destId="{51AE01C2-4AFF-4C38-874B-ACF9F77E8B04}" srcOrd="0" destOrd="0" presId="urn:microsoft.com/office/officeart/2005/8/layout/radial4"/>
    <dgm:cxn modelId="{1F4CDD75-B20E-457E-97BB-B9E677E6C0AB}" srcId="{C15435F9-7691-4694-AE61-F374B8E0BD03}" destId="{D81F9693-6115-4018-9E43-4440C0F59BA9}" srcOrd="0" destOrd="0" parTransId="{9088E0C0-9C9D-4CFF-BE7C-86184F893664}" sibTransId="{6B4DD433-8A66-477C-A308-3F42E77E2B3D}"/>
    <dgm:cxn modelId="{18893E68-2182-4518-AA0F-1A458E7D9559}" type="presOf" srcId="{14F03E63-7AC1-4CF3-B125-EC884EDF2C24}" destId="{46B2FDC3-32C7-438B-A58C-D755986FF845}" srcOrd="0" destOrd="0" presId="urn:microsoft.com/office/officeart/2005/8/layout/radial4"/>
    <dgm:cxn modelId="{1DE68B3A-76F8-483B-B2CE-162D3B459274}" srcId="{C15435F9-7691-4694-AE61-F374B8E0BD03}" destId="{89B3187F-3913-4D82-BCC7-AE743D00C1AA}" srcOrd="4" destOrd="0" parTransId="{14F03E63-7AC1-4CF3-B125-EC884EDF2C24}" sibTransId="{11E34942-F0BE-40C3-AF49-C62E48FD49BA}"/>
    <dgm:cxn modelId="{6E5764D5-6116-4A3A-BEC5-7B7E65A9CEDD}" srcId="{0EC2C02C-90C7-4203-B097-40E317B85B18}" destId="{C15435F9-7691-4694-AE61-F374B8E0BD03}" srcOrd="0" destOrd="0" parTransId="{AAB1B6F8-FF80-4F86-880D-FB800E9DBFAB}" sibTransId="{47FDAFE2-202D-4975-BB0C-B5FE6AC78FB3}"/>
    <dgm:cxn modelId="{9A53C657-3CE3-430E-A46D-86F932AF21E0}" type="presParOf" srcId="{A1F2D2E1-B653-4F75-B3DE-31EB0AC78C44}" destId="{3DC0E3B7-4116-4BEC-8071-81BCFF767468}" srcOrd="0" destOrd="0" presId="urn:microsoft.com/office/officeart/2005/8/layout/radial4"/>
    <dgm:cxn modelId="{AEFC5724-1313-4743-ACB3-95AD05FE566C}" type="presParOf" srcId="{A1F2D2E1-B653-4F75-B3DE-31EB0AC78C44}" destId="{7454EF73-9F2C-4505-8F9B-447B8B96F77B}" srcOrd="1" destOrd="0" presId="urn:microsoft.com/office/officeart/2005/8/layout/radial4"/>
    <dgm:cxn modelId="{D574F65C-0D9F-4233-AE4B-1C0FE0BCEE58}" type="presParOf" srcId="{A1F2D2E1-B653-4F75-B3DE-31EB0AC78C44}" destId="{69ED380D-3099-4FC7-91DC-391CB730E0F5}" srcOrd="2" destOrd="0" presId="urn:microsoft.com/office/officeart/2005/8/layout/radial4"/>
    <dgm:cxn modelId="{904D6052-7336-40C0-A727-F1AACA67ABD0}" type="presParOf" srcId="{A1F2D2E1-B653-4F75-B3DE-31EB0AC78C44}" destId="{58FBA9FD-075A-4323-BC6F-C094ED6F23B1}" srcOrd="3" destOrd="0" presId="urn:microsoft.com/office/officeart/2005/8/layout/radial4"/>
    <dgm:cxn modelId="{302B0A44-6D8B-4BBC-B185-3D603907C4C6}" type="presParOf" srcId="{A1F2D2E1-B653-4F75-B3DE-31EB0AC78C44}" destId="{9292D123-EDFA-4A23-983E-B55149D015FD}" srcOrd="4" destOrd="0" presId="urn:microsoft.com/office/officeart/2005/8/layout/radial4"/>
    <dgm:cxn modelId="{85424E75-FA1E-4CA7-8714-1A1FFFB93197}" type="presParOf" srcId="{A1F2D2E1-B653-4F75-B3DE-31EB0AC78C44}" destId="{4B32EB40-AA0F-49BC-AA4B-370633F14544}" srcOrd="5" destOrd="0" presId="urn:microsoft.com/office/officeart/2005/8/layout/radial4"/>
    <dgm:cxn modelId="{884A5654-1238-475B-B21B-F11BD145E444}" type="presParOf" srcId="{A1F2D2E1-B653-4F75-B3DE-31EB0AC78C44}" destId="{51AE01C2-4AFF-4C38-874B-ACF9F77E8B04}" srcOrd="6" destOrd="0" presId="urn:microsoft.com/office/officeart/2005/8/layout/radial4"/>
    <dgm:cxn modelId="{8E1AC30F-C38E-401E-BB58-55F3CFFA252D}" type="presParOf" srcId="{A1F2D2E1-B653-4F75-B3DE-31EB0AC78C44}" destId="{B81871D2-3BBA-41BC-9980-51FBB365883A}" srcOrd="7" destOrd="0" presId="urn:microsoft.com/office/officeart/2005/8/layout/radial4"/>
    <dgm:cxn modelId="{C807D00E-1E87-444F-A40A-8DEAF310CA81}" type="presParOf" srcId="{A1F2D2E1-B653-4F75-B3DE-31EB0AC78C44}" destId="{F123AA50-7B02-4F7D-AE9E-E75093DB696E}" srcOrd="8" destOrd="0" presId="urn:microsoft.com/office/officeart/2005/8/layout/radial4"/>
    <dgm:cxn modelId="{6363AA20-8343-4778-ABBE-F7022AE3824B}" type="presParOf" srcId="{A1F2D2E1-B653-4F75-B3DE-31EB0AC78C44}" destId="{46B2FDC3-32C7-438B-A58C-D755986FF845}" srcOrd="9" destOrd="0" presId="urn:microsoft.com/office/officeart/2005/8/layout/radial4"/>
    <dgm:cxn modelId="{8A8333A8-D187-4C88-9022-9428377385F8}" type="presParOf" srcId="{A1F2D2E1-B653-4F75-B3DE-31EB0AC78C44}" destId="{706DF78F-5FB7-42F0-B28A-F35E488640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AAA8B-D81E-4F3A-B3C1-755CBF9F5AAD}"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zh-TW" altLang="en-US"/>
        </a:p>
      </dgm:t>
    </dgm:pt>
    <dgm:pt modelId="{DA2B6E26-27A6-40F8-85B0-1AAC77D3D813}">
      <dgm:prSet phldrT="[文字]" custT="1"/>
      <dgm:spPr/>
      <dgm:t>
        <a:bodyPr anchor="t"/>
        <a:lstStyle/>
        <a:p>
          <a:r>
            <a:rPr lang="en-US" altLang="zh-TW" sz="2400" b="1" i="1" dirty="0" smtClean="0">
              <a:solidFill>
                <a:schemeClr val="accent2"/>
              </a:solidFill>
              <a:latin typeface="+mn-lt"/>
            </a:rPr>
            <a:t>Color Tone</a:t>
          </a:r>
          <a:endParaRPr lang="zh-TW" altLang="en-US" sz="2400" b="1" i="1" dirty="0"/>
        </a:p>
      </dgm:t>
    </dgm:pt>
    <dgm:pt modelId="{DAFF2ECC-8313-4DF0-BAE8-EAC0569F4FA6}" type="parTrans" cxnId="{D7CB8E5D-37B7-4D63-BCD1-F8D7DBC81B91}">
      <dgm:prSet/>
      <dgm:spPr/>
      <dgm:t>
        <a:bodyPr/>
        <a:lstStyle/>
        <a:p>
          <a:endParaRPr lang="zh-TW" altLang="en-US"/>
        </a:p>
      </dgm:t>
    </dgm:pt>
    <dgm:pt modelId="{E18C824F-5590-4703-ACA8-8AA6285EE5C8}" type="sibTrans" cxnId="{D7CB8E5D-37B7-4D63-BCD1-F8D7DBC81B91}">
      <dgm:prSet/>
      <dgm:spPr/>
      <dgm:t>
        <a:bodyPr/>
        <a:lstStyle/>
        <a:p>
          <a:endParaRPr lang="zh-TW" altLang="en-US"/>
        </a:p>
      </dgm:t>
    </dgm:pt>
    <dgm:pt modelId="{85E2121B-1A6D-4F59-AB20-DFACBD220644}">
      <dgm:prSet phldrT="[文字]" custT="1"/>
      <dgm:spPr/>
      <dgm:t>
        <a:bodyPr/>
        <a:lstStyle/>
        <a:p>
          <a:r>
            <a:rPr lang="en-US" altLang="zh-TW" sz="1600" b="1" dirty="0" smtClean="0">
              <a:solidFill>
                <a:schemeClr val="bg1"/>
              </a:solidFill>
              <a:latin typeface="+mn-lt"/>
            </a:rPr>
            <a:t>Blue and grey</a:t>
          </a:r>
        </a:p>
        <a:p>
          <a:r>
            <a:rPr lang="en-US" altLang="zh-TW" sz="1200" b="0" dirty="0" smtClean="0">
              <a:solidFill>
                <a:schemeClr val="bg1"/>
              </a:solidFill>
              <a:latin typeface="+mn-lt"/>
            </a:rPr>
            <a:t>(As D-Link business switch for consistent and professional look &amp; feel)</a:t>
          </a:r>
          <a:endParaRPr lang="zh-TW" altLang="en-US" sz="1200" dirty="0">
            <a:solidFill>
              <a:schemeClr val="bg1"/>
            </a:solidFill>
          </a:endParaRPr>
        </a:p>
      </dgm:t>
    </dgm:pt>
    <dgm:pt modelId="{E01D7D6C-D524-4208-944E-5C5903F6A69C}" type="parTrans" cxnId="{0AA6AC5C-F084-40AB-BB0A-0CDE791965C8}">
      <dgm:prSet/>
      <dgm:spPr/>
      <dgm:t>
        <a:bodyPr/>
        <a:lstStyle/>
        <a:p>
          <a:endParaRPr lang="zh-TW" altLang="en-US"/>
        </a:p>
      </dgm:t>
    </dgm:pt>
    <dgm:pt modelId="{963400CA-AD25-4054-B374-D830AFE10FE3}" type="sibTrans" cxnId="{0AA6AC5C-F084-40AB-BB0A-0CDE791965C8}">
      <dgm:prSet/>
      <dgm:spPr/>
      <dgm:t>
        <a:bodyPr/>
        <a:lstStyle/>
        <a:p>
          <a:endParaRPr lang="zh-TW" altLang="en-US"/>
        </a:p>
      </dgm:t>
    </dgm:pt>
    <dgm:pt modelId="{B4B0AEAE-68EB-4264-AE46-5AA3E0EBE200}">
      <dgm:prSet phldrT="[文字]" custT="1"/>
      <dgm:spPr>
        <a:solidFill>
          <a:schemeClr val="tx1">
            <a:lumMod val="50000"/>
            <a:lumOff val="50000"/>
          </a:schemeClr>
        </a:solidFill>
      </dgm:spPr>
      <dgm:t>
        <a:bodyPr/>
        <a:lstStyle/>
        <a:p>
          <a:r>
            <a:rPr lang="en-US" altLang="zh-TW" sz="1400" b="0" dirty="0" smtClean="0">
              <a:solidFill>
                <a:schemeClr val="bg1"/>
              </a:solidFill>
              <a:latin typeface="+mn-lt"/>
            </a:rPr>
            <a:t>Black and orange</a:t>
          </a:r>
          <a:endParaRPr lang="zh-TW" altLang="en-US" sz="1400" dirty="0">
            <a:solidFill>
              <a:schemeClr val="bg1"/>
            </a:solidFill>
          </a:endParaRPr>
        </a:p>
      </dgm:t>
    </dgm:pt>
    <dgm:pt modelId="{89A36D36-C997-489A-BF29-DA0B95A082F2}" type="parTrans" cxnId="{B34DEB34-6D78-4C0F-B368-331550C7599D}">
      <dgm:prSet/>
      <dgm:spPr/>
      <dgm:t>
        <a:bodyPr/>
        <a:lstStyle/>
        <a:p>
          <a:endParaRPr lang="zh-TW" altLang="en-US"/>
        </a:p>
      </dgm:t>
    </dgm:pt>
    <dgm:pt modelId="{135F2100-A681-49D3-9DF7-42D34D91F2D4}" type="sibTrans" cxnId="{B34DEB34-6D78-4C0F-B368-331550C7599D}">
      <dgm:prSet/>
      <dgm:spPr/>
      <dgm:t>
        <a:bodyPr/>
        <a:lstStyle/>
        <a:p>
          <a:endParaRPr lang="zh-TW" altLang="en-US"/>
        </a:p>
      </dgm:t>
    </dgm:pt>
    <dgm:pt modelId="{FA9FE447-0CAB-4834-9839-ECED8AE5E7A0}">
      <dgm:prSet phldrT="[文字]" custT="1"/>
      <dgm:spPr/>
      <dgm:t>
        <a:bodyPr anchor="t"/>
        <a:lstStyle/>
        <a:p>
          <a:r>
            <a:rPr lang="en-US" altLang="zh-TW" sz="2400" b="1" i="1" dirty="0" smtClean="0">
              <a:solidFill>
                <a:schemeClr val="accent2"/>
              </a:solidFill>
              <a:latin typeface="+mn-lt"/>
            </a:rPr>
            <a:t>Button</a:t>
          </a:r>
          <a:endParaRPr lang="zh-TW" altLang="en-US" sz="2400" b="1" i="1" dirty="0"/>
        </a:p>
      </dgm:t>
    </dgm:pt>
    <dgm:pt modelId="{74B57F04-08F7-484D-9E58-DC0F188EFEFB}" type="parTrans" cxnId="{EC3E3ADB-025D-4BE8-91BB-4EBB778D5FD2}">
      <dgm:prSet/>
      <dgm:spPr/>
      <dgm:t>
        <a:bodyPr/>
        <a:lstStyle/>
        <a:p>
          <a:endParaRPr lang="zh-TW" altLang="en-US"/>
        </a:p>
      </dgm:t>
    </dgm:pt>
    <dgm:pt modelId="{EF589477-400C-4E12-AFA2-D5EAE48A556D}" type="sibTrans" cxnId="{EC3E3ADB-025D-4BE8-91BB-4EBB778D5FD2}">
      <dgm:prSet/>
      <dgm:spPr/>
      <dgm:t>
        <a:bodyPr/>
        <a:lstStyle/>
        <a:p>
          <a:endParaRPr lang="zh-TW" altLang="en-US"/>
        </a:p>
      </dgm:t>
    </dgm:pt>
    <dgm:pt modelId="{EEC5C85C-A27D-481B-A98A-D7653AB9315D}">
      <dgm:prSet phldrT="[文字]" custT="1"/>
      <dgm:spPr/>
      <dgm:t>
        <a:bodyPr/>
        <a:lstStyle/>
        <a:p>
          <a:pPr algn="ctr"/>
          <a:r>
            <a:rPr lang="en-US" altLang="zh-TW" sz="1600" b="1" dirty="0" smtClean="0">
              <a:solidFill>
                <a:schemeClr val="bg1"/>
              </a:solidFill>
            </a:rPr>
            <a:t>Function button by icon </a:t>
          </a:r>
        </a:p>
        <a:p>
          <a:pPr algn="ctr"/>
          <a:r>
            <a:rPr lang="en-US" altLang="zh-TW" sz="1200" b="0" dirty="0" smtClean="0">
              <a:solidFill>
                <a:schemeClr val="bg1"/>
              </a:solidFill>
            </a:rPr>
            <a:t>(Simple and easy for multi -lingual interface)</a:t>
          </a:r>
          <a:endParaRPr lang="zh-TW" altLang="en-US" sz="1200" dirty="0">
            <a:solidFill>
              <a:schemeClr val="bg1"/>
            </a:solidFill>
          </a:endParaRPr>
        </a:p>
      </dgm:t>
    </dgm:pt>
    <dgm:pt modelId="{109657BC-1724-45D6-870A-D01DCB46761E}" type="parTrans" cxnId="{C852D524-A202-4DC3-AD45-9A93D6A2B2FD}">
      <dgm:prSet/>
      <dgm:spPr/>
      <dgm:t>
        <a:bodyPr/>
        <a:lstStyle/>
        <a:p>
          <a:endParaRPr lang="zh-TW" altLang="en-US"/>
        </a:p>
      </dgm:t>
    </dgm:pt>
    <dgm:pt modelId="{D919BFDC-574E-45DE-A5C2-271BD6889493}" type="sibTrans" cxnId="{C852D524-A202-4DC3-AD45-9A93D6A2B2FD}">
      <dgm:prSet/>
      <dgm:spPr/>
      <dgm:t>
        <a:bodyPr/>
        <a:lstStyle/>
        <a:p>
          <a:endParaRPr lang="zh-TW" altLang="en-US"/>
        </a:p>
      </dgm:t>
    </dgm:pt>
    <dgm:pt modelId="{2773AD9E-F0B6-4E66-B313-A75AD2D0F358}">
      <dgm:prSet phldrT="[文字]" custT="1"/>
      <dgm:spPr>
        <a:solidFill>
          <a:schemeClr val="tx1">
            <a:lumMod val="50000"/>
            <a:lumOff val="50000"/>
          </a:schemeClr>
        </a:solidFill>
      </dgm:spPr>
      <dgm:t>
        <a:bodyPr/>
        <a:lstStyle/>
        <a:p>
          <a:r>
            <a:rPr lang="en-US" altLang="zh-TW" sz="1400" b="0" dirty="0" smtClean="0">
              <a:solidFill>
                <a:schemeClr val="bg1"/>
              </a:solidFill>
            </a:rPr>
            <a:t>Describe functions by word</a:t>
          </a:r>
          <a:endParaRPr lang="zh-TW" altLang="en-US" sz="1400" dirty="0">
            <a:solidFill>
              <a:schemeClr val="bg1"/>
            </a:solidFill>
          </a:endParaRPr>
        </a:p>
      </dgm:t>
    </dgm:pt>
    <dgm:pt modelId="{2642166B-158B-47C9-8C85-9D723A1B0EE8}" type="parTrans" cxnId="{0764B216-BF3D-4C2C-A829-94156200DFC1}">
      <dgm:prSet/>
      <dgm:spPr/>
      <dgm:t>
        <a:bodyPr/>
        <a:lstStyle/>
        <a:p>
          <a:endParaRPr lang="zh-TW" altLang="en-US"/>
        </a:p>
      </dgm:t>
    </dgm:pt>
    <dgm:pt modelId="{2B4A3A4F-3715-458F-9395-A7814B8A4701}" type="sibTrans" cxnId="{0764B216-BF3D-4C2C-A829-94156200DFC1}">
      <dgm:prSet/>
      <dgm:spPr/>
      <dgm:t>
        <a:bodyPr/>
        <a:lstStyle/>
        <a:p>
          <a:endParaRPr lang="zh-TW" altLang="en-US"/>
        </a:p>
      </dgm:t>
    </dgm:pt>
    <dgm:pt modelId="{811761A8-649E-470F-8EFC-660CF15A6FF2}">
      <dgm:prSet phldrT="[文字]" custT="1"/>
      <dgm:spPr/>
      <dgm:t>
        <a:bodyPr anchor="t"/>
        <a:lstStyle/>
        <a:p>
          <a:r>
            <a:rPr lang="en-US" altLang="zh-TW" sz="2400" b="1" i="1" dirty="0" smtClean="0">
              <a:solidFill>
                <a:schemeClr val="accent2"/>
              </a:solidFill>
            </a:rPr>
            <a:t>Layout</a:t>
          </a:r>
          <a:endParaRPr lang="zh-TW" altLang="en-US" sz="2400" b="1" i="1" dirty="0"/>
        </a:p>
      </dgm:t>
    </dgm:pt>
    <dgm:pt modelId="{E2AB45AE-1DA1-452A-B36C-EC22C687067E}" type="parTrans" cxnId="{291B09C5-DE00-4BF3-9ECC-4A1D3A2302F4}">
      <dgm:prSet/>
      <dgm:spPr/>
      <dgm:t>
        <a:bodyPr/>
        <a:lstStyle/>
        <a:p>
          <a:endParaRPr lang="zh-TW" altLang="en-US"/>
        </a:p>
      </dgm:t>
    </dgm:pt>
    <dgm:pt modelId="{D51C387A-5CFD-4570-A5D8-F49E2158C33F}" type="sibTrans" cxnId="{291B09C5-DE00-4BF3-9ECC-4A1D3A2302F4}">
      <dgm:prSet/>
      <dgm:spPr/>
      <dgm:t>
        <a:bodyPr/>
        <a:lstStyle/>
        <a:p>
          <a:endParaRPr lang="zh-TW" altLang="en-US"/>
        </a:p>
      </dgm:t>
    </dgm:pt>
    <dgm:pt modelId="{F7DAA248-3FA4-417B-8631-014EA9764155}">
      <dgm:prSet phldrT="[文字]" custT="1"/>
      <dgm:spPr/>
      <dgm:t>
        <a:bodyPr/>
        <a:lstStyle/>
        <a:p>
          <a:r>
            <a:rPr lang="en-US" altLang="zh-TW" sz="1600" b="1" dirty="0" smtClean="0">
              <a:solidFill>
                <a:schemeClr val="bg1"/>
              </a:solidFill>
            </a:rPr>
            <a:t>Tree view menu</a:t>
          </a:r>
        </a:p>
        <a:p>
          <a:r>
            <a:rPr lang="en-US" altLang="zh-TW" sz="1200" b="0" dirty="0" smtClean="0">
              <a:solidFill>
                <a:schemeClr val="bg1"/>
              </a:solidFill>
            </a:rPr>
            <a:t>(Intuitive as common tree view interface)</a:t>
          </a:r>
          <a:endParaRPr lang="zh-TW" altLang="en-US" sz="1200" dirty="0">
            <a:solidFill>
              <a:schemeClr val="bg1"/>
            </a:solidFill>
          </a:endParaRPr>
        </a:p>
      </dgm:t>
    </dgm:pt>
    <dgm:pt modelId="{C1FCC624-F761-41A7-977B-5205D0960BE2}" type="parTrans" cxnId="{4FF40F81-C595-4A41-8DAF-76B97697D217}">
      <dgm:prSet/>
      <dgm:spPr/>
      <dgm:t>
        <a:bodyPr/>
        <a:lstStyle/>
        <a:p>
          <a:endParaRPr lang="zh-TW" altLang="en-US"/>
        </a:p>
      </dgm:t>
    </dgm:pt>
    <dgm:pt modelId="{C3304AA6-6CC4-4760-B67E-0EBADF557DF4}" type="sibTrans" cxnId="{4FF40F81-C595-4A41-8DAF-76B97697D217}">
      <dgm:prSet/>
      <dgm:spPr/>
      <dgm:t>
        <a:bodyPr/>
        <a:lstStyle/>
        <a:p>
          <a:endParaRPr lang="zh-TW" altLang="en-US"/>
        </a:p>
      </dgm:t>
    </dgm:pt>
    <dgm:pt modelId="{0BEDB1A7-DDAE-462F-A7C0-05C298DAB1A6}">
      <dgm:prSet phldrT="[文字]" custT="1"/>
      <dgm:spPr>
        <a:solidFill>
          <a:schemeClr val="tx1">
            <a:lumMod val="50000"/>
            <a:lumOff val="50000"/>
          </a:schemeClr>
        </a:solidFill>
      </dgm:spPr>
      <dgm:t>
        <a:bodyPr/>
        <a:lstStyle/>
        <a:p>
          <a:r>
            <a:rPr lang="en-US" altLang="zh-TW" sz="1400" b="0" dirty="0" smtClean="0">
              <a:solidFill>
                <a:schemeClr val="bg1"/>
              </a:solidFill>
            </a:rPr>
            <a:t>Main function list is in the top and sub-function is in left side</a:t>
          </a:r>
          <a:endParaRPr lang="zh-TW" altLang="en-US" sz="1400" dirty="0">
            <a:solidFill>
              <a:schemeClr val="bg1"/>
            </a:solidFill>
          </a:endParaRPr>
        </a:p>
      </dgm:t>
    </dgm:pt>
    <dgm:pt modelId="{2870D59C-EE8D-4C1B-B318-5B50ACDB191D}" type="parTrans" cxnId="{D912C51F-5A55-4431-85C3-8BD9923F31DD}">
      <dgm:prSet/>
      <dgm:spPr/>
      <dgm:t>
        <a:bodyPr/>
        <a:lstStyle/>
        <a:p>
          <a:endParaRPr lang="zh-TW" altLang="en-US"/>
        </a:p>
      </dgm:t>
    </dgm:pt>
    <dgm:pt modelId="{22B7F651-3D8B-4D49-BC3C-7A9D4F648317}" type="sibTrans" cxnId="{D912C51F-5A55-4431-85C3-8BD9923F31DD}">
      <dgm:prSet/>
      <dgm:spPr/>
      <dgm:t>
        <a:bodyPr/>
        <a:lstStyle/>
        <a:p>
          <a:endParaRPr lang="zh-TW" altLang="en-US"/>
        </a:p>
      </dgm:t>
    </dgm:pt>
    <dgm:pt modelId="{518B32CF-F392-467C-9D61-84789CFA2120}" type="pres">
      <dgm:prSet presAssocID="{3A2AAA8B-D81E-4F3A-B3C1-755CBF9F5AAD}" presName="theList" presStyleCnt="0">
        <dgm:presLayoutVars>
          <dgm:dir/>
          <dgm:animLvl val="lvl"/>
          <dgm:resizeHandles val="exact"/>
        </dgm:presLayoutVars>
      </dgm:prSet>
      <dgm:spPr/>
      <dgm:t>
        <a:bodyPr/>
        <a:lstStyle/>
        <a:p>
          <a:endParaRPr lang="zh-TW" altLang="en-US"/>
        </a:p>
      </dgm:t>
    </dgm:pt>
    <dgm:pt modelId="{B79FB07F-FEAC-4263-82F0-7E541BAC9797}" type="pres">
      <dgm:prSet presAssocID="{DA2B6E26-27A6-40F8-85B0-1AAC77D3D813}" presName="compNode" presStyleCnt="0"/>
      <dgm:spPr/>
    </dgm:pt>
    <dgm:pt modelId="{65882FFE-6CF8-45A4-9464-FD842AA06430}" type="pres">
      <dgm:prSet presAssocID="{DA2B6E26-27A6-40F8-85B0-1AAC77D3D813}" presName="aNode" presStyleLbl="bgShp" presStyleIdx="0" presStyleCnt="3"/>
      <dgm:spPr/>
      <dgm:t>
        <a:bodyPr/>
        <a:lstStyle/>
        <a:p>
          <a:endParaRPr lang="zh-TW" altLang="en-US"/>
        </a:p>
      </dgm:t>
    </dgm:pt>
    <dgm:pt modelId="{47E0840D-F692-4DF3-8C3C-0ED2DA9D4257}" type="pres">
      <dgm:prSet presAssocID="{DA2B6E26-27A6-40F8-85B0-1AAC77D3D813}" presName="textNode" presStyleLbl="bgShp" presStyleIdx="0" presStyleCnt="3"/>
      <dgm:spPr/>
      <dgm:t>
        <a:bodyPr/>
        <a:lstStyle/>
        <a:p>
          <a:endParaRPr lang="zh-TW" altLang="en-US"/>
        </a:p>
      </dgm:t>
    </dgm:pt>
    <dgm:pt modelId="{369B3A0C-902D-4969-AB19-2E0FBBF86C10}" type="pres">
      <dgm:prSet presAssocID="{DA2B6E26-27A6-40F8-85B0-1AAC77D3D813}" presName="compChildNode" presStyleCnt="0"/>
      <dgm:spPr/>
    </dgm:pt>
    <dgm:pt modelId="{8F32C743-029E-4E79-933B-E8B58468118E}" type="pres">
      <dgm:prSet presAssocID="{DA2B6E26-27A6-40F8-85B0-1AAC77D3D813}" presName="theInnerList" presStyleCnt="0"/>
      <dgm:spPr/>
    </dgm:pt>
    <dgm:pt modelId="{A6571BCC-51F3-4CEF-B22E-5D934F234C09}" type="pres">
      <dgm:prSet presAssocID="{85E2121B-1A6D-4F59-AB20-DFACBD220644}" presName="childNode" presStyleLbl="node1" presStyleIdx="0" presStyleCnt="6" custScaleY="124118" custLinFactNeighborY="49140">
        <dgm:presLayoutVars>
          <dgm:bulletEnabled val="1"/>
        </dgm:presLayoutVars>
      </dgm:prSet>
      <dgm:spPr/>
      <dgm:t>
        <a:bodyPr/>
        <a:lstStyle/>
        <a:p>
          <a:endParaRPr lang="zh-TW" altLang="en-US"/>
        </a:p>
      </dgm:t>
    </dgm:pt>
    <dgm:pt modelId="{F3DC2483-B569-4B4E-8BF3-F9B908F667DD}" type="pres">
      <dgm:prSet presAssocID="{85E2121B-1A6D-4F59-AB20-DFACBD220644}" presName="aSpace2" presStyleCnt="0"/>
      <dgm:spPr/>
    </dgm:pt>
    <dgm:pt modelId="{8759736A-635F-4433-9B89-B4E9D92B8992}" type="pres">
      <dgm:prSet presAssocID="{B4B0AEAE-68EB-4264-AE46-5AA3E0EBE200}" presName="childNode" presStyleLbl="node1" presStyleIdx="1" presStyleCnt="6">
        <dgm:presLayoutVars>
          <dgm:bulletEnabled val="1"/>
        </dgm:presLayoutVars>
      </dgm:prSet>
      <dgm:spPr/>
      <dgm:t>
        <a:bodyPr/>
        <a:lstStyle/>
        <a:p>
          <a:endParaRPr lang="zh-TW" altLang="en-US"/>
        </a:p>
      </dgm:t>
    </dgm:pt>
    <dgm:pt modelId="{B1BE8E78-FAB9-4BE9-AB75-08FEFDF6A90E}" type="pres">
      <dgm:prSet presAssocID="{DA2B6E26-27A6-40F8-85B0-1AAC77D3D813}" presName="aSpace" presStyleCnt="0"/>
      <dgm:spPr/>
    </dgm:pt>
    <dgm:pt modelId="{9F4DFACC-77E0-46CB-9DED-88B3F9A34587}" type="pres">
      <dgm:prSet presAssocID="{FA9FE447-0CAB-4834-9839-ECED8AE5E7A0}" presName="compNode" presStyleCnt="0"/>
      <dgm:spPr/>
    </dgm:pt>
    <dgm:pt modelId="{AC2C17DD-4711-46C5-862E-2CDC9D3D4DFB}" type="pres">
      <dgm:prSet presAssocID="{FA9FE447-0CAB-4834-9839-ECED8AE5E7A0}" presName="aNode" presStyleLbl="bgShp" presStyleIdx="1" presStyleCnt="3"/>
      <dgm:spPr/>
      <dgm:t>
        <a:bodyPr/>
        <a:lstStyle/>
        <a:p>
          <a:endParaRPr lang="zh-TW" altLang="en-US"/>
        </a:p>
      </dgm:t>
    </dgm:pt>
    <dgm:pt modelId="{34AD0E69-C9F4-48BE-838B-A3A790E37010}" type="pres">
      <dgm:prSet presAssocID="{FA9FE447-0CAB-4834-9839-ECED8AE5E7A0}" presName="textNode" presStyleLbl="bgShp" presStyleIdx="1" presStyleCnt="3"/>
      <dgm:spPr/>
      <dgm:t>
        <a:bodyPr/>
        <a:lstStyle/>
        <a:p>
          <a:endParaRPr lang="zh-TW" altLang="en-US"/>
        </a:p>
      </dgm:t>
    </dgm:pt>
    <dgm:pt modelId="{7A34D5FA-9127-4D14-B34A-FEEEBB3B5ABE}" type="pres">
      <dgm:prSet presAssocID="{FA9FE447-0CAB-4834-9839-ECED8AE5E7A0}" presName="compChildNode" presStyleCnt="0"/>
      <dgm:spPr/>
    </dgm:pt>
    <dgm:pt modelId="{5711DBAB-F2D4-4BA7-A881-0206D7E3762B}" type="pres">
      <dgm:prSet presAssocID="{FA9FE447-0CAB-4834-9839-ECED8AE5E7A0}" presName="theInnerList" presStyleCnt="0"/>
      <dgm:spPr/>
    </dgm:pt>
    <dgm:pt modelId="{415E18A2-B50B-415F-909D-C05F67E0240F}" type="pres">
      <dgm:prSet presAssocID="{EEC5C85C-A27D-481B-A98A-D7653AB9315D}" presName="childNode" presStyleLbl="node1" presStyleIdx="2" presStyleCnt="6" custScaleY="124118" custLinFactNeighborY="49140">
        <dgm:presLayoutVars>
          <dgm:bulletEnabled val="1"/>
        </dgm:presLayoutVars>
      </dgm:prSet>
      <dgm:spPr/>
      <dgm:t>
        <a:bodyPr/>
        <a:lstStyle/>
        <a:p>
          <a:endParaRPr lang="zh-TW" altLang="en-US"/>
        </a:p>
      </dgm:t>
    </dgm:pt>
    <dgm:pt modelId="{08EAC734-020D-46B0-B324-8A775B88304C}" type="pres">
      <dgm:prSet presAssocID="{EEC5C85C-A27D-481B-A98A-D7653AB9315D}" presName="aSpace2" presStyleCnt="0"/>
      <dgm:spPr/>
    </dgm:pt>
    <dgm:pt modelId="{3C289D94-FE0B-4641-BCAA-3CC89DAEAD19}" type="pres">
      <dgm:prSet presAssocID="{2773AD9E-F0B6-4E66-B313-A75AD2D0F358}" presName="childNode" presStyleLbl="node1" presStyleIdx="3" presStyleCnt="6">
        <dgm:presLayoutVars>
          <dgm:bulletEnabled val="1"/>
        </dgm:presLayoutVars>
      </dgm:prSet>
      <dgm:spPr/>
      <dgm:t>
        <a:bodyPr/>
        <a:lstStyle/>
        <a:p>
          <a:endParaRPr lang="zh-TW" altLang="en-US"/>
        </a:p>
      </dgm:t>
    </dgm:pt>
    <dgm:pt modelId="{F9836CFF-AD1E-4BEE-8D5F-DD57C2CA80A9}" type="pres">
      <dgm:prSet presAssocID="{FA9FE447-0CAB-4834-9839-ECED8AE5E7A0}" presName="aSpace" presStyleCnt="0"/>
      <dgm:spPr/>
    </dgm:pt>
    <dgm:pt modelId="{F2D87D89-C152-4104-929E-24AF86D58C09}" type="pres">
      <dgm:prSet presAssocID="{811761A8-649E-470F-8EFC-660CF15A6FF2}" presName="compNode" presStyleCnt="0"/>
      <dgm:spPr/>
    </dgm:pt>
    <dgm:pt modelId="{4BD964D3-56BD-4CE4-857C-80161466BAF8}" type="pres">
      <dgm:prSet presAssocID="{811761A8-649E-470F-8EFC-660CF15A6FF2}" presName="aNode" presStyleLbl="bgShp" presStyleIdx="2" presStyleCnt="3"/>
      <dgm:spPr/>
      <dgm:t>
        <a:bodyPr/>
        <a:lstStyle/>
        <a:p>
          <a:endParaRPr lang="zh-TW" altLang="en-US"/>
        </a:p>
      </dgm:t>
    </dgm:pt>
    <dgm:pt modelId="{04FBB995-B413-4648-BB39-0C74CF8651C2}" type="pres">
      <dgm:prSet presAssocID="{811761A8-649E-470F-8EFC-660CF15A6FF2}" presName="textNode" presStyleLbl="bgShp" presStyleIdx="2" presStyleCnt="3"/>
      <dgm:spPr/>
      <dgm:t>
        <a:bodyPr/>
        <a:lstStyle/>
        <a:p>
          <a:endParaRPr lang="zh-TW" altLang="en-US"/>
        </a:p>
      </dgm:t>
    </dgm:pt>
    <dgm:pt modelId="{18EAD167-B54C-4050-8354-6465D7D2647F}" type="pres">
      <dgm:prSet presAssocID="{811761A8-649E-470F-8EFC-660CF15A6FF2}" presName="compChildNode" presStyleCnt="0"/>
      <dgm:spPr/>
    </dgm:pt>
    <dgm:pt modelId="{B20C64C8-FE6B-44C8-9A55-3C51B1495FEC}" type="pres">
      <dgm:prSet presAssocID="{811761A8-649E-470F-8EFC-660CF15A6FF2}" presName="theInnerList" presStyleCnt="0"/>
      <dgm:spPr/>
    </dgm:pt>
    <dgm:pt modelId="{A2BCFDCD-B8DE-46A6-9784-D1EC057F6054}" type="pres">
      <dgm:prSet presAssocID="{F7DAA248-3FA4-417B-8631-014EA9764155}" presName="childNode" presStyleLbl="node1" presStyleIdx="4" presStyleCnt="6" custScaleY="128656" custLinFactNeighborY="46985">
        <dgm:presLayoutVars>
          <dgm:bulletEnabled val="1"/>
        </dgm:presLayoutVars>
      </dgm:prSet>
      <dgm:spPr/>
      <dgm:t>
        <a:bodyPr/>
        <a:lstStyle/>
        <a:p>
          <a:endParaRPr lang="zh-TW" altLang="en-US"/>
        </a:p>
      </dgm:t>
    </dgm:pt>
    <dgm:pt modelId="{514349F1-6AEA-418A-A96D-EBDCCC72DA06}" type="pres">
      <dgm:prSet presAssocID="{F7DAA248-3FA4-417B-8631-014EA9764155}" presName="aSpace2" presStyleCnt="0"/>
      <dgm:spPr/>
    </dgm:pt>
    <dgm:pt modelId="{C593FFAC-9AE9-42A2-A865-A7A82DF1AA04}" type="pres">
      <dgm:prSet presAssocID="{0BEDB1A7-DDAE-462F-A7C0-05C298DAB1A6}" presName="childNode" presStyleLbl="node1" presStyleIdx="5" presStyleCnt="6">
        <dgm:presLayoutVars>
          <dgm:bulletEnabled val="1"/>
        </dgm:presLayoutVars>
      </dgm:prSet>
      <dgm:spPr/>
      <dgm:t>
        <a:bodyPr/>
        <a:lstStyle/>
        <a:p>
          <a:endParaRPr lang="zh-TW" altLang="en-US"/>
        </a:p>
      </dgm:t>
    </dgm:pt>
  </dgm:ptLst>
  <dgm:cxnLst>
    <dgm:cxn modelId="{8D98E42E-DBB2-40A5-B256-B1308C9AD27C}" type="presOf" srcId="{0BEDB1A7-DDAE-462F-A7C0-05C298DAB1A6}" destId="{C593FFAC-9AE9-42A2-A865-A7A82DF1AA04}" srcOrd="0" destOrd="0" presId="urn:microsoft.com/office/officeart/2005/8/layout/lProcess2"/>
    <dgm:cxn modelId="{C4F23AEC-75A5-46EB-BCD8-476B8E6D7D4E}" type="presOf" srcId="{3A2AAA8B-D81E-4F3A-B3C1-755CBF9F5AAD}" destId="{518B32CF-F392-467C-9D61-84789CFA2120}" srcOrd="0" destOrd="0" presId="urn:microsoft.com/office/officeart/2005/8/layout/lProcess2"/>
    <dgm:cxn modelId="{EC3E3ADB-025D-4BE8-91BB-4EBB778D5FD2}" srcId="{3A2AAA8B-D81E-4F3A-B3C1-755CBF9F5AAD}" destId="{FA9FE447-0CAB-4834-9839-ECED8AE5E7A0}" srcOrd="1" destOrd="0" parTransId="{74B57F04-08F7-484D-9E58-DC0F188EFEFB}" sibTransId="{EF589477-400C-4E12-AFA2-D5EAE48A556D}"/>
    <dgm:cxn modelId="{4FF40F81-C595-4A41-8DAF-76B97697D217}" srcId="{811761A8-649E-470F-8EFC-660CF15A6FF2}" destId="{F7DAA248-3FA4-417B-8631-014EA9764155}" srcOrd="0" destOrd="0" parTransId="{C1FCC624-F761-41A7-977B-5205D0960BE2}" sibTransId="{C3304AA6-6CC4-4760-B67E-0EBADF557DF4}"/>
    <dgm:cxn modelId="{3618A6B2-B295-4ABA-9EE7-E4C52FCC5DFC}" type="presOf" srcId="{85E2121B-1A6D-4F59-AB20-DFACBD220644}" destId="{A6571BCC-51F3-4CEF-B22E-5D934F234C09}" srcOrd="0" destOrd="0" presId="urn:microsoft.com/office/officeart/2005/8/layout/lProcess2"/>
    <dgm:cxn modelId="{B34DEB34-6D78-4C0F-B368-331550C7599D}" srcId="{DA2B6E26-27A6-40F8-85B0-1AAC77D3D813}" destId="{B4B0AEAE-68EB-4264-AE46-5AA3E0EBE200}" srcOrd="1" destOrd="0" parTransId="{89A36D36-C997-489A-BF29-DA0B95A082F2}" sibTransId="{135F2100-A681-49D3-9DF7-42D34D91F2D4}"/>
    <dgm:cxn modelId="{0AA6AC5C-F084-40AB-BB0A-0CDE791965C8}" srcId="{DA2B6E26-27A6-40F8-85B0-1AAC77D3D813}" destId="{85E2121B-1A6D-4F59-AB20-DFACBD220644}" srcOrd="0" destOrd="0" parTransId="{E01D7D6C-D524-4208-944E-5C5903F6A69C}" sibTransId="{963400CA-AD25-4054-B374-D830AFE10FE3}"/>
    <dgm:cxn modelId="{86B6DF45-B0A6-42D1-AE97-EC0130392D7C}" type="presOf" srcId="{811761A8-649E-470F-8EFC-660CF15A6FF2}" destId="{4BD964D3-56BD-4CE4-857C-80161466BAF8}" srcOrd="0" destOrd="0" presId="urn:microsoft.com/office/officeart/2005/8/layout/lProcess2"/>
    <dgm:cxn modelId="{AB70F866-E773-4F74-B048-29281787EB23}" type="presOf" srcId="{DA2B6E26-27A6-40F8-85B0-1AAC77D3D813}" destId="{47E0840D-F692-4DF3-8C3C-0ED2DA9D4257}" srcOrd="1" destOrd="0" presId="urn:microsoft.com/office/officeart/2005/8/layout/lProcess2"/>
    <dgm:cxn modelId="{3AD12805-44F6-41A2-830A-A9A4C3973E0E}" type="presOf" srcId="{811761A8-649E-470F-8EFC-660CF15A6FF2}" destId="{04FBB995-B413-4648-BB39-0C74CF8651C2}" srcOrd="1" destOrd="0" presId="urn:microsoft.com/office/officeart/2005/8/layout/lProcess2"/>
    <dgm:cxn modelId="{3CDA2064-4051-4A4A-BA51-25A1DB5DF28C}" type="presOf" srcId="{EEC5C85C-A27D-481B-A98A-D7653AB9315D}" destId="{415E18A2-B50B-415F-909D-C05F67E0240F}" srcOrd="0" destOrd="0" presId="urn:microsoft.com/office/officeart/2005/8/layout/lProcess2"/>
    <dgm:cxn modelId="{D912C51F-5A55-4431-85C3-8BD9923F31DD}" srcId="{811761A8-649E-470F-8EFC-660CF15A6FF2}" destId="{0BEDB1A7-DDAE-462F-A7C0-05C298DAB1A6}" srcOrd="1" destOrd="0" parTransId="{2870D59C-EE8D-4C1B-B318-5B50ACDB191D}" sibTransId="{22B7F651-3D8B-4D49-BC3C-7A9D4F648317}"/>
    <dgm:cxn modelId="{9A1A6996-A5D4-4E51-8825-6FBCEC34B90A}" type="presOf" srcId="{2773AD9E-F0B6-4E66-B313-A75AD2D0F358}" destId="{3C289D94-FE0B-4641-BCAA-3CC89DAEAD19}" srcOrd="0" destOrd="0" presId="urn:microsoft.com/office/officeart/2005/8/layout/lProcess2"/>
    <dgm:cxn modelId="{D77E105E-1725-4E6B-B61B-3D146632100D}" type="presOf" srcId="{F7DAA248-3FA4-417B-8631-014EA9764155}" destId="{A2BCFDCD-B8DE-46A6-9784-D1EC057F6054}" srcOrd="0" destOrd="0" presId="urn:microsoft.com/office/officeart/2005/8/layout/lProcess2"/>
    <dgm:cxn modelId="{909FC0C5-6CB7-45A0-AEF2-3FBB63C32C12}" type="presOf" srcId="{FA9FE447-0CAB-4834-9839-ECED8AE5E7A0}" destId="{AC2C17DD-4711-46C5-862E-2CDC9D3D4DFB}" srcOrd="0" destOrd="0" presId="urn:microsoft.com/office/officeart/2005/8/layout/lProcess2"/>
    <dgm:cxn modelId="{EB3FF355-D2A9-4FCE-9058-5B74A7D56016}" type="presOf" srcId="{B4B0AEAE-68EB-4264-AE46-5AA3E0EBE200}" destId="{8759736A-635F-4433-9B89-B4E9D92B8992}" srcOrd="0" destOrd="0" presId="urn:microsoft.com/office/officeart/2005/8/layout/lProcess2"/>
    <dgm:cxn modelId="{291B09C5-DE00-4BF3-9ECC-4A1D3A2302F4}" srcId="{3A2AAA8B-D81E-4F3A-B3C1-755CBF9F5AAD}" destId="{811761A8-649E-470F-8EFC-660CF15A6FF2}" srcOrd="2" destOrd="0" parTransId="{E2AB45AE-1DA1-452A-B36C-EC22C687067E}" sibTransId="{D51C387A-5CFD-4570-A5D8-F49E2158C33F}"/>
    <dgm:cxn modelId="{0764B216-BF3D-4C2C-A829-94156200DFC1}" srcId="{FA9FE447-0CAB-4834-9839-ECED8AE5E7A0}" destId="{2773AD9E-F0B6-4E66-B313-A75AD2D0F358}" srcOrd="1" destOrd="0" parTransId="{2642166B-158B-47C9-8C85-9D723A1B0EE8}" sibTransId="{2B4A3A4F-3715-458F-9395-A7814B8A4701}"/>
    <dgm:cxn modelId="{D7CB8E5D-37B7-4D63-BCD1-F8D7DBC81B91}" srcId="{3A2AAA8B-D81E-4F3A-B3C1-755CBF9F5AAD}" destId="{DA2B6E26-27A6-40F8-85B0-1AAC77D3D813}" srcOrd="0" destOrd="0" parTransId="{DAFF2ECC-8313-4DF0-BAE8-EAC0569F4FA6}" sibTransId="{E18C824F-5590-4703-ACA8-8AA6285EE5C8}"/>
    <dgm:cxn modelId="{C852D524-A202-4DC3-AD45-9A93D6A2B2FD}" srcId="{FA9FE447-0CAB-4834-9839-ECED8AE5E7A0}" destId="{EEC5C85C-A27D-481B-A98A-D7653AB9315D}" srcOrd="0" destOrd="0" parTransId="{109657BC-1724-45D6-870A-D01DCB46761E}" sibTransId="{D919BFDC-574E-45DE-A5C2-271BD6889493}"/>
    <dgm:cxn modelId="{93A6926A-9856-4C4B-830A-AF546140748D}" type="presOf" srcId="{FA9FE447-0CAB-4834-9839-ECED8AE5E7A0}" destId="{34AD0E69-C9F4-48BE-838B-A3A790E37010}" srcOrd="1" destOrd="0" presId="urn:microsoft.com/office/officeart/2005/8/layout/lProcess2"/>
    <dgm:cxn modelId="{BD039F79-6B56-45D3-8BDE-5640C64F0F8C}" type="presOf" srcId="{DA2B6E26-27A6-40F8-85B0-1AAC77D3D813}" destId="{65882FFE-6CF8-45A4-9464-FD842AA06430}" srcOrd="0" destOrd="0" presId="urn:microsoft.com/office/officeart/2005/8/layout/lProcess2"/>
    <dgm:cxn modelId="{C1B1E307-5A8E-4205-9D05-42236646B6E8}" type="presParOf" srcId="{518B32CF-F392-467C-9D61-84789CFA2120}" destId="{B79FB07F-FEAC-4263-82F0-7E541BAC9797}" srcOrd="0" destOrd="0" presId="urn:microsoft.com/office/officeart/2005/8/layout/lProcess2"/>
    <dgm:cxn modelId="{B7A0C0D3-3F56-45C9-9B69-737BF8602539}" type="presParOf" srcId="{B79FB07F-FEAC-4263-82F0-7E541BAC9797}" destId="{65882FFE-6CF8-45A4-9464-FD842AA06430}" srcOrd="0" destOrd="0" presId="urn:microsoft.com/office/officeart/2005/8/layout/lProcess2"/>
    <dgm:cxn modelId="{DD371130-7EF6-4B5E-99CF-17D8FC51B831}" type="presParOf" srcId="{B79FB07F-FEAC-4263-82F0-7E541BAC9797}" destId="{47E0840D-F692-4DF3-8C3C-0ED2DA9D4257}" srcOrd="1" destOrd="0" presId="urn:microsoft.com/office/officeart/2005/8/layout/lProcess2"/>
    <dgm:cxn modelId="{C3CB490A-FA2C-4410-AEA2-FB862BBAF1D9}" type="presParOf" srcId="{B79FB07F-FEAC-4263-82F0-7E541BAC9797}" destId="{369B3A0C-902D-4969-AB19-2E0FBBF86C10}" srcOrd="2" destOrd="0" presId="urn:microsoft.com/office/officeart/2005/8/layout/lProcess2"/>
    <dgm:cxn modelId="{41328A78-40DC-46BE-B8A7-3E216FD68A5C}" type="presParOf" srcId="{369B3A0C-902D-4969-AB19-2E0FBBF86C10}" destId="{8F32C743-029E-4E79-933B-E8B58468118E}" srcOrd="0" destOrd="0" presId="urn:microsoft.com/office/officeart/2005/8/layout/lProcess2"/>
    <dgm:cxn modelId="{FB8E9A3F-48A0-402B-A685-60C4F3473957}" type="presParOf" srcId="{8F32C743-029E-4E79-933B-E8B58468118E}" destId="{A6571BCC-51F3-4CEF-B22E-5D934F234C09}" srcOrd="0" destOrd="0" presId="urn:microsoft.com/office/officeart/2005/8/layout/lProcess2"/>
    <dgm:cxn modelId="{E0B6FCB0-C436-441C-A22F-B307A2F0AFDF}" type="presParOf" srcId="{8F32C743-029E-4E79-933B-E8B58468118E}" destId="{F3DC2483-B569-4B4E-8BF3-F9B908F667DD}" srcOrd="1" destOrd="0" presId="urn:microsoft.com/office/officeart/2005/8/layout/lProcess2"/>
    <dgm:cxn modelId="{FE717314-A5AD-4921-9DDD-F44AED982807}" type="presParOf" srcId="{8F32C743-029E-4E79-933B-E8B58468118E}" destId="{8759736A-635F-4433-9B89-B4E9D92B8992}" srcOrd="2" destOrd="0" presId="urn:microsoft.com/office/officeart/2005/8/layout/lProcess2"/>
    <dgm:cxn modelId="{6F440A3D-CA56-47FF-9963-5F0EB186FF13}" type="presParOf" srcId="{518B32CF-F392-467C-9D61-84789CFA2120}" destId="{B1BE8E78-FAB9-4BE9-AB75-08FEFDF6A90E}" srcOrd="1" destOrd="0" presId="urn:microsoft.com/office/officeart/2005/8/layout/lProcess2"/>
    <dgm:cxn modelId="{D93E681E-3F37-419F-84CC-02038533577D}" type="presParOf" srcId="{518B32CF-F392-467C-9D61-84789CFA2120}" destId="{9F4DFACC-77E0-46CB-9DED-88B3F9A34587}" srcOrd="2" destOrd="0" presId="urn:microsoft.com/office/officeart/2005/8/layout/lProcess2"/>
    <dgm:cxn modelId="{F0D22CF6-E840-4863-86A7-E686899A5224}" type="presParOf" srcId="{9F4DFACC-77E0-46CB-9DED-88B3F9A34587}" destId="{AC2C17DD-4711-46C5-862E-2CDC9D3D4DFB}" srcOrd="0" destOrd="0" presId="urn:microsoft.com/office/officeart/2005/8/layout/lProcess2"/>
    <dgm:cxn modelId="{A9F6B28F-54D1-48FB-94C6-B5B248BC4080}" type="presParOf" srcId="{9F4DFACC-77E0-46CB-9DED-88B3F9A34587}" destId="{34AD0E69-C9F4-48BE-838B-A3A790E37010}" srcOrd="1" destOrd="0" presId="urn:microsoft.com/office/officeart/2005/8/layout/lProcess2"/>
    <dgm:cxn modelId="{DBD01CF6-F8CA-4F98-84F2-37DBE5E4FF03}" type="presParOf" srcId="{9F4DFACC-77E0-46CB-9DED-88B3F9A34587}" destId="{7A34D5FA-9127-4D14-B34A-FEEEBB3B5ABE}" srcOrd="2" destOrd="0" presId="urn:microsoft.com/office/officeart/2005/8/layout/lProcess2"/>
    <dgm:cxn modelId="{3C6936CD-1D71-4CCA-995A-F366B7CC60F1}" type="presParOf" srcId="{7A34D5FA-9127-4D14-B34A-FEEEBB3B5ABE}" destId="{5711DBAB-F2D4-4BA7-A881-0206D7E3762B}" srcOrd="0" destOrd="0" presId="urn:microsoft.com/office/officeart/2005/8/layout/lProcess2"/>
    <dgm:cxn modelId="{D3A9B2A4-003F-484E-84A0-91A9C7F98BB9}" type="presParOf" srcId="{5711DBAB-F2D4-4BA7-A881-0206D7E3762B}" destId="{415E18A2-B50B-415F-909D-C05F67E0240F}" srcOrd="0" destOrd="0" presId="urn:microsoft.com/office/officeart/2005/8/layout/lProcess2"/>
    <dgm:cxn modelId="{B5AD6826-3A25-42D6-96E5-6A6827E74B9E}" type="presParOf" srcId="{5711DBAB-F2D4-4BA7-A881-0206D7E3762B}" destId="{08EAC734-020D-46B0-B324-8A775B88304C}" srcOrd="1" destOrd="0" presId="urn:microsoft.com/office/officeart/2005/8/layout/lProcess2"/>
    <dgm:cxn modelId="{80FE709E-14BC-4E2E-95C0-EAA33E917D58}" type="presParOf" srcId="{5711DBAB-F2D4-4BA7-A881-0206D7E3762B}" destId="{3C289D94-FE0B-4641-BCAA-3CC89DAEAD19}" srcOrd="2" destOrd="0" presId="urn:microsoft.com/office/officeart/2005/8/layout/lProcess2"/>
    <dgm:cxn modelId="{C3ED7958-CDC0-4D80-8DB0-B4109A1F9AE0}" type="presParOf" srcId="{518B32CF-F392-467C-9D61-84789CFA2120}" destId="{F9836CFF-AD1E-4BEE-8D5F-DD57C2CA80A9}" srcOrd="3" destOrd="0" presId="urn:microsoft.com/office/officeart/2005/8/layout/lProcess2"/>
    <dgm:cxn modelId="{02073786-7A14-4BED-BFC1-F515F1722C01}" type="presParOf" srcId="{518B32CF-F392-467C-9D61-84789CFA2120}" destId="{F2D87D89-C152-4104-929E-24AF86D58C09}" srcOrd="4" destOrd="0" presId="urn:microsoft.com/office/officeart/2005/8/layout/lProcess2"/>
    <dgm:cxn modelId="{C7AFCEB2-8D62-4808-9C89-E8D16C4E0D6C}" type="presParOf" srcId="{F2D87D89-C152-4104-929E-24AF86D58C09}" destId="{4BD964D3-56BD-4CE4-857C-80161466BAF8}" srcOrd="0" destOrd="0" presId="urn:microsoft.com/office/officeart/2005/8/layout/lProcess2"/>
    <dgm:cxn modelId="{BD5101BD-C1F9-4654-8FF5-14F25C154AF9}" type="presParOf" srcId="{F2D87D89-C152-4104-929E-24AF86D58C09}" destId="{04FBB995-B413-4648-BB39-0C74CF8651C2}" srcOrd="1" destOrd="0" presId="urn:microsoft.com/office/officeart/2005/8/layout/lProcess2"/>
    <dgm:cxn modelId="{753F3561-922F-4BED-A046-564B4E7D094F}" type="presParOf" srcId="{F2D87D89-C152-4104-929E-24AF86D58C09}" destId="{18EAD167-B54C-4050-8354-6465D7D2647F}" srcOrd="2" destOrd="0" presId="urn:microsoft.com/office/officeart/2005/8/layout/lProcess2"/>
    <dgm:cxn modelId="{2CA41BC7-F7D4-4766-824C-445E5D2B78B1}" type="presParOf" srcId="{18EAD167-B54C-4050-8354-6465D7D2647F}" destId="{B20C64C8-FE6B-44C8-9A55-3C51B1495FEC}" srcOrd="0" destOrd="0" presId="urn:microsoft.com/office/officeart/2005/8/layout/lProcess2"/>
    <dgm:cxn modelId="{E4572210-E42F-4690-9E36-28010F6FB8D4}" type="presParOf" srcId="{B20C64C8-FE6B-44C8-9A55-3C51B1495FEC}" destId="{A2BCFDCD-B8DE-46A6-9784-D1EC057F6054}" srcOrd="0" destOrd="0" presId="urn:microsoft.com/office/officeart/2005/8/layout/lProcess2"/>
    <dgm:cxn modelId="{E41E9216-99C3-4FF0-95C0-D47A951790CC}" type="presParOf" srcId="{B20C64C8-FE6B-44C8-9A55-3C51B1495FEC}" destId="{514349F1-6AEA-418A-A96D-EBDCCC72DA06}" srcOrd="1" destOrd="0" presId="urn:microsoft.com/office/officeart/2005/8/layout/lProcess2"/>
    <dgm:cxn modelId="{F3D23015-053C-42E9-8050-55B5B657DF4F}" type="presParOf" srcId="{B20C64C8-FE6B-44C8-9A55-3C51B1495FEC}" destId="{C593FFAC-9AE9-42A2-A865-A7A82DF1AA0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7D2BD4-EC9B-4851-8819-85CA577EF26C}"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zh-TW" altLang="en-US"/>
        </a:p>
      </dgm:t>
    </dgm:pt>
    <dgm:pt modelId="{1B707404-6343-499B-B0DB-0F969E3AAE83}">
      <dgm:prSet phldrT="[文字]" custT="1"/>
      <dgm:spPr/>
      <dgm:t>
        <a:bodyPr/>
        <a:lstStyle/>
        <a:p>
          <a:pPr marL="0" indent="0">
            <a:lnSpc>
              <a:spcPct val="100000"/>
            </a:lnSpc>
            <a:spcAft>
              <a:spcPts val="0"/>
            </a:spcAft>
          </a:pPr>
          <a:r>
            <a:rPr lang="en-US" altLang="zh-TW" sz="1800" b="1" dirty="0" smtClean="0">
              <a:solidFill>
                <a:schemeClr val="accent2"/>
              </a:solidFill>
            </a:rPr>
            <a:t>Graphic interface</a:t>
          </a:r>
        </a:p>
        <a:p>
          <a:pPr marL="0" indent="0">
            <a:lnSpc>
              <a:spcPct val="100000"/>
            </a:lnSpc>
            <a:spcAft>
              <a:spcPts val="0"/>
            </a:spcAft>
          </a:pPr>
          <a:r>
            <a:rPr lang="en-US" altLang="zh-TW" sz="1600" b="0" dirty="0" smtClean="0">
              <a:solidFill>
                <a:schemeClr val="accent2"/>
              </a:solidFill>
            </a:rPr>
            <a:t>Intuitive design by mouseover for description of each button.</a:t>
          </a:r>
          <a:endParaRPr lang="en-US" altLang="zh-TW" sz="1800" b="1" dirty="0" smtClean="0">
            <a:solidFill>
              <a:schemeClr val="accent2"/>
            </a:solidFill>
          </a:endParaRPr>
        </a:p>
      </dgm:t>
    </dgm:pt>
    <dgm:pt modelId="{AC653169-31CE-4E5F-ADBB-F0C9E68819E8}" type="parTrans" cxnId="{39479439-04A0-46B2-8579-E581BF890B3F}">
      <dgm:prSet/>
      <dgm:spPr/>
      <dgm:t>
        <a:bodyPr/>
        <a:lstStyle/>
        <a:p>
          <a:endParaRPr lang="zh-TW" altLang="en-US"/>
        </a:p>
      </dgm:t>
    </dgm:pt>
    <dgm:pt modelId="{11B4FB6B-0AD1-4E3C-B0A9-182F0E93A748}" type="sibTrans" cxnId="{39479439-04A0-46B2-8579-E581BF890B3F}">
      <dgm:prSet/>
      <dgm:spPr/>
      <dgm:t>
        <a:bodyPr/>
        <a:lstStyle/>
        <a:p>
          <a:endParaRPr lang="zh-TW" altLang="en-US"/>
        </a:p>
      </dgm:t>
    </dgm:pt>
    <dgm:pt modelId="{6A6862DF-F875-44CA-8B0B-B227A76D8E7B}">
      <dgm:prSet phldrT="[文字]" custT="1"/>
      <dgm:spPr/>
      <dgm:t>
        <a:bodyPr/>
        <a:lstStyle/>
        <a:p>
          <a:pPr>
            <a:lnSpc>
              <a:spcPct val="100000"/>
            </a:lnSpc>
            <a:spcAft>
              <a:spcPts val="0"/>
            </a:spcAft>
          </a:pPr>
          <a:r>
            <a:rPr lang="en-US" altLang="zh-TW" sz="1800" b="1" dirty="0" smtClean="0">
              <a:solidFill>
                <a:schemeClr val="accent2"/>
              </a:solidFill>
            </a:rPr>
            <a:t>Tree view menu</a:t>
          </a:r>
        </a:p>
        <a:p>
          <a:pPr>
            <a:lnSpc>
              <a:spcPct val="100000"/>
            </a:lnSpc>
            <a:spcAft>
              <a:spcPts val="0"/>
            </a:spcAft>
          </a:pPr>
          <a:r>
            <a:rPr lang="en-US" altLang="zh-TW" sz="1600" b="0" dirty="0" smtClean="0">
              <a:solidFill>
                <a:schemeClr val="accent2"/>
              </a:solidFill>
            </a:rPr>
            <a:t>Another intuitive design that gives all configuration and setting with ease and clear guidance.</a:t>
          </a:r>
          <a:endParaRPr lang="zh-TW" altLang="en-US" sz="1800" b="1" dirty="0" smtClean="0">
            <a:solidFill>
              <a:schemeClr val="accent2"/>
            </a:solidFill>
          </a:endParaRPr>
        </a:p>
      </dgm:t>
    </dgm:pt>
    <dgm:pt modelId="{B9AEF5A6-0921-4279-9266-1150B8D632A0}" type="parTrans" cxnId="{1AE67C74-ABC5-46E2-B7A3-DBAA604CAA22}">
      <dgm:prSet/>
      <dgm:spPr/>
      <dgm:t>
        <a:bodyPr/>
        <a:lstStyle/>
        <a:p>
          <a:endParaRPr lang="zh-TW" altLang="en-US"/>
        </a:p>
      </dgm:t>
    </dgm:pt>
    <dgm:pt modelId="{ACBA2094-54BB-4610-BEF2-B62D24A5F504}" type="sibTrans" cxnId="{1AE67C74-ABC5-46E2-B7A3-DBAA604CAA22}">
      <dgm:prSet/>
      <dgm:spPr/>
      <dgm:t>
        <a:bodyPr/>
        <a:lstStyle/>
        <a:p>
          <a:endParaRPr lang="zh-TW" altLang="en-US"/>
        </a:p>
      </dgm:t>
    </dgm:pt>
    <dgm:pt modelId="{FE6198DC-EC3D-462C-950E-AC4D79BBAF8B}">
      <dgm:prSet custT="1"/>
      <dgm:spPr/>
      <dgm:t>
        <a:bodyPr/>
        <a:lstStyle/>
        <a:p>
          <a:pPr>
            <a:lnSpc>
              <a:spcPct val="100000"/>
            </a:lnSpc>
            <a:spcAft>
              <a:spcPts val="0"/>
            </a:spcAft>
          </a:pPr>
          <a:r>
            <a:rPr lang="en-US" altLang="zh-TW" sz="1800" b="1" dirty="0" smtClean="0">
              <a:solidFill>
                <a:schemeClr val="accent2"/>
              </a:solidFill>
            </a:rPr>
            <a:t>Multi-lingual support</a:t>
          </a:r>
        </a:p>
        <a:p>
          <a:pPr>
            <a:lnSpc>
              <a:spcPct val="100000"/>
            </a:lnSpc>
            <a:spcAft>
              <a:spcPts val="0"/>
            </a:spcAft>
          </a:pPr>
          <a:r>
            <a:rPr lang="en-US" altLang="zh-TW" sz="1600" b="0" dirty="0" smtClean="0">
              <a:solidFill>
                <a:schemeClr val="accent2"/>
              </a:solidFill>
            </a:rPr>
            <a:t>English, French, German, Spanish, Italian</a:t>
          </a:r>
          <a:endParaRPr lang="zh-TW" altLang="en-US" sz="1600" b="0" dirty="0" smtClean="0">
            <a:solidFill>
              <a:schemeClr val="accent2"/>
            </a:solidFill>
          </a:endParaRPr>
        </a:p>
      </dgm:t>
    </dgm:pt>
    <dgm:pt modelId="{82276440-C041-4564-A4F5-4127C8B236A3}" type="parTrans" cxnId="{8BAF62B7-561A-40E4-833C-0E45EFC9666B}">
      <dgm:prSet/>
      <dgm:spPr/>
      <dgm:t>
        <a:bodyPr/>
        <a:lstStyle/>
        <a:p>
          <a:endParaRPr lang="zh-TW" altLang="en-US"/>
        </a:p>
      </dgm:t>
    </dgm:pt>
    <dgm:pt modelId="{2EF74ED0-DAF0-42E2-BD2D-D307C7BE7A3C}" type="sibTrans" cxnId="{8BAF62B7-561A-40E4-833C-0E45EFC9666B}">
      <dgm:prSet/>
      <dgm:spPr/>
      <dgm:t>
        <a:bodyPr/>
        <a:lstStyle/>
        <a:p>
          <a:endParaRPr lang="zh-TW" altLang="en-US"/>
        </a:p>
      </dgm:t>
    </dgm:pt>
    <dgm:pt modelId="{89AC495D-B17B-48FF-936D-70D84D4408D7}">
      <dgm:prSet custT="1"/>
      <dgm:spPr/>
      <dgm:t>
        <a:bodyPr/>
        <a:lstStyle/>
        <a:p>
          <a:pPr>
            <a:lnSpc>
              <a:spcPct val="100000"/>
            </a:lnSpc>
            <a:spcAft>
              <a:spcPts val="0"/>
            </a:spcAft>
          </a:pPr>
          <a:r>
            <a:rPr lang="en-US" altLang="zh-TW" sz="1800" b="1" dirty="0" smtClean="0">
              <a:solidFill>
                <a:schemeClr val="accent2"/>
              </a:solidFill>
            </a:rPr>
            <a:t>Help hint</a:t>
          </a:r>
        </a:p>
        <a:p>
          <a:pPr>
            <a:lnSpc>
              <a:spcPct val="90000"/>
            </a:lnSpc>
            <a:spcAft>
              <a:spcPct val="35000"/>
            </a:spcAft>
          </a:pPr>
          <a:r>
            <a:rPr lang="en-US" altLang="zh-TW" sz="1600" b="0" dirty="0" smtClean="0">
              <a:solidFill>
                <a:schemeClr val="accent2"/>
              </a:solidFill>
            </a:rPr>
            <a:t>A special feature that assist user in every step/ page of  configuration by simply click     button at upper right of each page to get associated support. </a:t>
          </a:r>
          <a:endParaRPr lang="zh-TW" altLang="en-US" sz="1600" b="0" dirty="0" smtClean="0">
            <a:solidFill>
              <a:schemeClr val="accent2"/>
            </a:solidFill>
          </a:endParaRPr>
        </a:p>
      </dgm:t>
    </dgm:pt>
    <dgm:pt modelId="{8C2B344B-40F4-44AE-8C20-D80A8BD9E66C}" type="parTrans" cxnId="{C3A83B9B-9238-4261-ABEC-7ACF24C82535}">
      <dgm:prSet/>
      <dgm:spPr/>
      <dgm:t>
        <a:bodyPr/>
        <a:lstStyle/>
        <a:p>
          <a:endParaRPr lang="zh-TW" altLang="en-US"/>
        </a:p>
      </dgm:t>
    </dgm:pt>
    <dgm:pt modelId="{601C08D7-BC24-4224-9689-F88CF57146DD}" type="sibTrans" cxnId="{C3A83B9B-9238-4261-ABEC-7ACF24C82535}">
      <dgm:prSet/>
      <dgm:spPr/>
      <dgm:t>
        <a:bodyPr/>
        <a:lstStyle/>
        <a:p>
          <a:endParaRPr lang="zh-TW" altLang="en-US"/>
        </a:p>
      </dgm:t>
    </dgm:pt>
    <dgm:pt modelId="{74218345-4C75-49C2-92DF-FE2269B48837}" type="pres">
      <dgm:prSet presAssocID="{967D2BD4-EC9B-4851-8819-85CA577EF26C}" presName="linear" presStyleCnt="0">
        <dgm:presLayoutVars>
          <dgm:dir/>
          <dgm:resizeHandles val="exact"/>
        </dgm:presLayoutVars>
      </dgm:prSet>
      <dgm:spPr/>
      <dgm:t>
        <a:bodyPr/>
        <a:lstStyle/>
        <a:p>
          <a:endParaRPr lang="zh-TW" altLang="en-US"/>
        </a:p>
      </dgm:t>
    </dgm:pt>
    <dgm:pt modelId="{53093A9B-9644-4355-A02A-4689CE74AD3D}" type="pres">
      <dgm:prSet presAssocID="{1B707404-6343-499B-B0DB-0F969E3AAE83}" presName="comp" presStyleCnt="0"/>
      <dgm:spPr/>
    </dgm:pt>
    <dgm:pt modelId="{107E3688-C537-459E-B196-7DFA1D4A364C}" type="pres">
      <dgm:prSet presAssocID="{1B707404-6343-499B-B0DB-0F969E3AAE83}" presName="box" presStyleLbl="node1" presStyleIdx="0" presStyleCnt="4"/>
      <dgm:spPr/>
      <dgm:t>
        <a:bodyPr/>
        <a:lstStyle/>
        <a:p>
          <a:endParaRPr lang="zh-TW" altLang="en-US"/>
        </a:p>
      </dgm:t>
    </dgm:pt>
    <dgm:pt modelId="{B7FCC933-40EC-4A61-991A-22E20F278008}" type="pres">
      <dgm:prSet presAssocID="{1B707404-6343-499B-B0DB-0F969E3AAE83}" presName="img" presStyleLbl="fgImgPlace1" presStyleIdx="0" presStyleCnt="4" custScaleX="45148" custLinFactNeighborX="-20650"/>
      <dgm:spPr>
        <a:blipFill rotWithShape="0">
          <a:blip xmlns:r="http://schemas.openxmlformats.org/officeDocument/2006/relationships" r:embed="rId1"/>
          <a:stretch>
            <a:fillRect/>
          </a:stretch>
        </a:blipFill>
      </dgm:spPr>
    </dgm:pt>
    <dgm:pt modelId="{273AAE18-C735-42B1-ADD8-9C05C4FF2AE6}" type="pres">
      <dgm:prSet presAssocID="{1B707404-6343-499B-B0DB-0F969E3AAE83}" presName="text" presStyleLbl="node1" presStyleIdx="0" presStyleCnt="4">
        <dgm:presLayoutVars>
          <dgm:bulletEnabled val="1"/>
        </dgm:presLayoutVars>
      </dgm:prSet>
      <dgm:spPr/>
      <dgm:t>
        <a:bodyPr/>
        <a:lstStyle/>
        <a:p>
          <a:endParaRPr lang="zh-TW" altLang="en-US"/>
        </a:p>
      </dgm:t>
    </dgm:pt>
    <dgm:pt modelId="{01C3E10D-5A9F-476B-9544-D5419533A199}" type="pres">
      <dgm:prSet presAssocID="{11B4FB6B-0AD1-4E3C-B0A9-182F0E93A748}" presName="spacer" presStyleCnt="0"/>
      <dgm:spPr/>
    </dgm:pt>
    <dgm:pt modelId="{CC8C10EF-CDBC-4AE7-8267-B1ECAFBF27F4}" type="pres">
      <dgm:prSet presAssocID="{6A6862DF-F875-44CA-8B0B-B227A76D8E7B}" presName="comp" presStyleCnt="0"/>
      <dgm:spPr/>
    </dgm:pt>
    <dgm:pt modelId="{C545CB05-8306-470D-AE6A-B88B7AAF7F04}" type="pres">
      <dgm:prSet presAssocID="{6A6862DF-F875-44CA-8B0B-B227A76D8E7B}" presName="box" presStyleLbl="node1" presStyleIdx="1" presStyleCnt="4"/>
      <dgm:spPr/>
      <dgm:t>
        <a:bodyPr/>
        <a:lstStyle/>
        <a:p>
          <a:endParaRPr lang="zh-TW" altLang="en-US"/>
        </a:p>
      </dgm:t>
    </dgm:pt>
    <dgm:pt modelId="{661B87C5-9BE7-40C1-98D8-FFFC2770F1C1}" type="pres">
      <dgm:prSet presAssocID="{6A6862DF-F875-44CA-8B0B-B227A76D8E7B}" presName="img" presStyleLbl="fgImgPlace1" presStyleIdx="1" presStyleCnt="4" custScaleX="45148" custLinFactNeighborX="-20650"/>
      <dgm:spPr>
        <a:blipFill rotWithShape="0">
          <a:blip xmlns:r="http://schemas.openxmlformats.org/officeDocument/2006/relationships" r:embed="rId2"/>
          <a:stretch>
            <a:fillRect/>
          </a:stretch>
        </a:blipFill>
      </dgm:spPr>
      <dgm:t>
        <a:bodyPr/>
        <a:lstStyle/>
        <a:p>
          <a:endParaRPr lang="zh-TW" altLang="en-US"/>
        </a:p>
      </dgm:t>
    </dgm:pt>
    <dgm:pt modelId="{1AC5BCE5-7F54-4175-9D69-3C145F3EF618}" type="pres">
      <dgm:prSet presAssocID="{6A6862DF-F875-44CA-8B0B-B227A76D8E7B}" presName="text" presStyleLbl="node1" presStyleIdx="1" presStyleCnt="4">
        <dgm:presLayoutVars>
          <dgm:bulletEnabled val="1"/>
        </dgm:presLayoutVars>
      </dgm:prSet>
      <dgm:spPr/>
      <dgm:t>
        <a:bodyPr/>
        <a:lstStyle/>
        <a:p>
          <a:endParaRPr lang="zh-TW" altLang="en-US"/>
        </a:p>
      </dgm:t>
    </dgm:pt>
    <dgm:pt modelId="{7BDA9712-D53D-4CD7-B1FC-567C02E1A93B}" type="pres">
      <dgm:prSet presAssocID="{ACBA2094-54BB-4610-BEF2-B62D24A5F504}" presName="spacer" presStyleCnt="0"/>
      <dgm:spPr/>
    </dgm:pt>
    <dgm:pt modelId="{B5C85642-F1D7-4F9F-95AE-5D9FE0FBC872}" type="pres">
      <dgm:prSet presAssocID="{FE6198DC-EC3D-462C-950E-AC4D79BBAF8B}" presName="comp" presStyleCnt="0"/>
      <dgm:spPr/>
    </dgm:pt>
    <dgm:pt modelId="{E087A1DB-3D6D-4034-B930-7281CB92D5FC}" type="pres">
      <dgm:prSet presAssocID="{FE6198DC-EC3D-462C-950E-AC4D79BBAF8B}" presName="box" presStyleLbl="node1" presStyleIdx="2" presStyleCnt="4"/>
      <dgm:spPr/>
      <dgm:t>
        <a:bodyPr/>
        <a:lstStyle/>
        <a:p>
          <a:endParaRPr lang="zh-TW" altLang="en-US"/>
        </a:p>
      </dgm:t>
    </dgm:pt>
    <dgm:pt modelId="{D868146A-6197-4C12-80E4-75E34F9E0D3E}" type="pres">
      <dgm:prSet presAssocID="{FE6198DC-EC3D-462C-950E-AC4D79BBAF8B}" presName="img" presStyleLbl="fgImgPlace1" presStyleIdx="2" presStyleCnt="4" custScaleX="45148" custLinFactNeighborX="-20650"/>
      <dgm:spPr>
        <a:blipFill rotWithShape="0">
          <a:blip xmlns:r="http://schemas.openxmlformats.org/officeDocument/2006/relationships" r:embed="rId3"/>
          <a:stretch>
            <a:fillRect/>
          </a:stretch>
        </a:blipFill>
      </dgm:spPr>
    </dgm:pt>
    <dgm:pt modelId="{8B385F2B-96E2-4875-A48D-55272AED9011}" type="pres">
      <dgm:prSet presAssocID="{FE6198DC-EC3D-462C-950E-AC4D79BBAF8B}" presName="text" presStyleLbl="node1" presStyleIdx="2" presStyleCnt="4">
        <dgm:presLayoutVars>
          <dgm:bulletEnabled val="1"/>
        </dgm:presLayoutVars>
      </dgm:prSet>
      <dgm:spPr/>
      <dgm:t>
        <a:bodyPr/>
        <a:lstStyle/>
        <a:p>
          <a:endParaRPr lang="zh-TW" altLang="en-US"/>
        </a:p>
      </dgm:t>
    </dgm:pt>
    <dgm:pt modelId="{9E6BADB4-3037-4BB5-92DB-55CE7B731658}" type="pres">
      <dgm:prSet presAssocID="{2EF74ED0-DAF0-42E2-BD2D-D307C7BE7A3C}" presName="spacer" presStyleCnt="0"/>
      <dgm:spPr/>
    </dgm:pt>
    <dgm:pt modelId="{48731E06-5F41-49C3-BF78-A4B892D1B96A}" type="pres">
      <dgm:prSet presAssocID="{89AC495D-B17B-48FF-936D-70D84D4408D7}" presName="comp" presStyleCnt="0"/>
      <dgm:spPr/>
    </dgm:pt>
    <dgm:pt modelId="{EAF85E04-26BD-49CD-9280-829C9DEAD801}" type="pres">
      <dgm:prSet presAssocID="{89AC495D-B17B-48FF-936D-70D84D4408D7}" presName="box" presStyleLbl="node1" presStyleIdx="3" presStyleCnt="4"/>
      <dgm:spPr/>
      <dgm:t>
        <a:bodyPr/>
        <a:lstStyle/>
        <a:p>
          <a:endParaRPr lang="zh-TW" altLang="en-US"/>
        </a:p>
      </dgm:t>
    </dgm:pt>
    <dgm:pt modelId="{18FCC892-EB66-4A61-AC04-1C828171D164}" type="pres">
      <dgm:prSet presAssocID="{89AC495D-B17B-48FF-936D-70D84D4408D7}" presName="img" presStyleLbl="fgImgPlace1" presStyleIdx="3" presStyleCnt="4" custScaleX="45148" custLinFactNeighborX="-20650"/>
      <dgm:spPr>
        <a:blipFill rotWithShape="1">
          <a:blip xmlns:r="http://schemas.openxmlformats.org/officeDocument/2006/relationships" r:embed="rId4"/>
          <a:stretch>
            <a:fillRect/>
          </a:stretch>
        </a:blipFill>
      </dgm:spPr>
      <dgm:t>
        <a:bodyPr/>
        <a:lstStyle/>
        <a:p>
          <a:endParaRPr lang="zh-TW" altLang="en-US"/>
        </a:p>
      </dgm:t>
    </dgm:pt>
    <dgm:pt modelId="{332890F7-D37E-4D5B-9E91-E7D60636CC8A}" type="pres">
      <dgm:prSet presAssocID="{89AC495D-B17B-48FF-936D-70D84D4408D7}" presName="text" presStyleLbl="node1" presStyleIdx="3" presStyleCnt="4">
        <dgm:presLayoutVars>
          <dgm:bulletEnabled val="1"/>
        </dgm:presLayoutVars>
      </dgm:prSet>
      <dgm:spPr/>
      <dgm:t>
        <a:bodyPr/>
        <a:lstStyle/>
        <a:p>
          <a:endParaRPr lang="zh-TW" altLang="en-US"/>
        </a:p>
      </dgm:t>
    </dgm:pt>
  </dgm:ptLst>
  <dgm:cxnLst>
    <dgm:cxn modelId="{8BAF62B7-561A-40E4-833C-0E45EFC9666B}" srcId="{967D2BD4-EC9B-4851-8819-85CA577EF26C}" destId="{FE6198DC-EC3D-462C-950E-AC4D79BBAF8B}" srcOrd="2" destOrd="0" parTransId="{82276440-C041-4564-A4F5-4127C8B236A3}" sibTransId="{2EF74ED0-DAF0-42E2-BD2D-D307C7BE7A3C}"/>
    <dgm:cxn modelId="{8DA1C922-2475-4187-BED5-89EE7C7A887B}" type="presOf" srcId="{6A6862DF-F875-44CA-8B0B-B227A76D8E7B}" destId="{1AC5BCE5-7F54-4175-9D69-3C145F3EF618}" srcOrd="1" destOrd="0" presId="urn:microsoft.com/office/officeart/2005/8/layout/vList4#1"/>
    <dgm:cxn modelId="{C3A83B9B-9238-4261-ABEC-7ACF24C82535}" srcId="{967D2BD4-EC9B-4851-8819-85CA577EF26C}" destId="{89AC495D-B17B-48FF-936D-70D84D4408D7}" srcOrd="3" destOrd="0" parTransId="{8C2B344B-40F4-44AE-8C20-D80A8BD9E66C}" sibTransId="{601C08D7-BC24-4224-9689-F88CF57146DD}"/>
    <dgm:cxn modelId="{81B51467-F66D-4894-9148-5FE5E4F1CADE}" type="presOf" srcId="{FE6198DC-EC3D-462C-950E-AC4D79BBAF8B}" destId="{E087A1DB-3D6D-4034-B930-7281CB92D5FC}" srcOrd="0" destOrd="0" presId="urn:microsoft.com/office/officeart/2005/8/layout/vList4#1"/>
    <dgm:cxn modelId="{42D056B7-6424-43EF-9511-C6E7790898EC}" type="presOf" srcId="{6A6862DF-F875-44CA-8B0B-B227A76D8E7B}" destId="{C545CB05-8306-470D-AE6A-B88B7AAF7F04}" srcOrd="0" destOrd="0" presId="urn:microsoft.com/office/officeart/2005/8/layout/vList4#1"/>
    <dgm:cxn modelId="{C3F50B10-9107-483E-8D88-74E36F9716C6}" type="presOf" srcId="{FE6198DC-EC3D-462C-950E-AC4D79BBAF8B}" destId="{8B385F2B-96E2-4875-A48D-55272AED9011}" srcOrd="1" destOrd="0" presId="urn:microsoft.com/office/officeart/2005/8/layout/vList4#1"/>
    <dgm:cxn modelId="{DE998D01-0C3E-4F1F-8207-5ED8ED472B07}" type="presOf" srcId="{89AC495D-B17B-48FF-936D-70D84D4408D7}" destId="{EAF85E04-26BD-49CD-9280-829C9DEAD801}" srcOrd="0" destOrd="0" presId="urn:microsoft.com/office/officeart/2005/8/layout/vList4#1"/>
    <dgm:cxn modelId="{B5E7B90A-1E39-4114-A902-647CED2EDB30}" type="presOf" srcId="{89AC495D-B17B-48FF-936D-70D84D4408D7}" destId="{332890F7-D37E-4D5B-9E91-E7D60636CC8A}" srcOrd="1" destOrd="0" presId="urn:microsoft.com/office/officeart/2005/8/layout/vList4#1"/>
    <dgm:cxn modelId="{39479439-04A0-46B2-8579-E581BF890B3F}" srcId="{967D2BD4-EC9B-4851-8819-85CA577EF26C}" destId="{1B707404-6343-499B-B0DB-0F969E3AAE83}" srcOrd="0" destOrd="0" parTransId="{AC653169-31CE-4E5F-ADBB-F0C9E68819E8}" sibTransId="{11B4FB6B-0AD1-4E3C-B0A9-182F0E93A748}"/>
    <dgm:cxn modelId="{1AE67C74-ABC5-46E2-B7A3-DBAA604CAA22}" srcId="{967D2BD4-EC9B-4851-8819-85CA577EF26C}" destId="{6A6862DF-F875-44CA-8B0B-B227A76D8E7B}" srcOrd="1" destOrd="0" parTransId="{B9AEF5A6-0921-4279-9266-1150B8D632A0}" sibTransId="{ACBA2094-54BB-4610-BEF2-B62D24A5F504}"/>
    <dgm:cxn modelId="{2F0FBFB0-799D-404F-9AA8-7E6B2B41CC1B}" type="presOf" srcId="{967D2BD4-EC9B-4851-8819-85CA577EF26C}" destId="{74218345-4C75-49C2-92DF-FE2269B48837}" srcOrd="0" destOrd="0" presId="urn:microsoft.com/office/officeart/2005/8/layout/vList4#1"/>
    <dgm:cxn modelId="{72107935-AE61-455F-A13B-3730EABB777D}" type="presOf" srcId="{1B707404-6343-499B-B0DB-0F969E3AAE83}" destId="{273AAE18-C735-42B1-ADD8-9C05C4FF2AE6}" srcOrd="1" destOrd="0" presId="urn:microsoft.com/office/officeart/2005/8/layout/vList4#1"/>
    <dgm:cxn modelId="{1182FB9C-1DAD-4D54-B9C4-D293BE43A452}" type="presOf" srcId="{1B707404-6343-499B-B0DB-0F969E3AAE83}" destId="{107E3688-C537-459E-B196-7DFA1D4A364C}" srcOrd="0" destOrd="0" presId="urn:microsoft.com/office/officeart/2005/8/layout/vList4#1"/>
    <dgm:cxn modelId="{1F335544-D6E9-4C73-8ECA-90FB519A7F4F}" type="presParOf" srcId="{74218345-4C75-49C2-92DF-FE2269B48837}" destId="{53093A9B-9644-4355-A02A-4689CE74AD3D}" srcOrd="0" destOrd="0" presId="urn:microsoft.com/office/officeart/2005/8/layout/vList4#1"/>
    <dgm:cxn modelId="{F28253DD-32C5-478C-8403-3030E370B647}" type="presParOf" srcId="{53093A9B-9644-4355-A02A-4689CE74AD3D}" destId="{107E3688-C537-459E-B196-7DFA1D4A364C}" srcOrd="0" destOrd="0" presId="urn:microsoft.com/office/officeart/2005/8/layout/vList4#1"/>
    <dgm:cxn modelId="{3733EF87-CD84-4DFA-9129-04C1744E4A7D}" type="presParOf" srcId="{53093A9B-9644-4355-A02A-4689CE74AD3D}" destId="{B7FCC933-40EC-4A61-991A-22E20F278008}" srcOrd="1" destOrd="0" presId="urn:microsoft.com/office/officeart/2005/8/layout/vList4#1"/>
    <dgm:cxn modelId="{0A5D8006-FFB9-43C5-8EF6-EBC3830A79E9}" type="presParOf" srcId="{53093A9B-9644-4355-A02A-4689CE74AD3D}" destId="{273AAE18-C735-42B1-ADD8-9C05C4FF2AE6}" srcOrd="2" destOrd="0" presId="urn:microsoft.com/office/officeart/2005/8/layout/vList4#1"/>
    <dgm:cxn modelId="{DA88975A-BEB0-48A4-A68E-101953C381B8}" type="presParOf" srcId="{74218345-4C75-49C2-92DF-FE2269B48837}" destId="{01C3E10D-5A9F-476B-9544-D5419533A199}" srcOrd="1" destOrd="0" presId="urn:microsoft.com/office/officeart/2005/8/layout/vList4#1"/>
    <dgm:cxn modelId="{8C558028-4B46-447D-BC49-0748D3663E59}" type="presParOf" srcId="{74218345-4C75-49C2-92DF-FE2269B48837}" destId="{CC8C10EF-CDBC-4AE7-8267-B1ECAFBF27F4}" srcOrd="2" destOrd="0" presId="urn:microsoft.com/office/officeart/2005/8/layout/vList4#1"/>
    <dgm:cxn modelId="{C24AF06E-4ED1-456D-B141-961504788C4F}" type="presParOf" srcId="{CC8C10EF-CDBC-4AE7-8267-B1ECAFBF27F4}" destId="{C545CB05-8306-470D-AE6A-B88B7AAF7F04}" srcOrd="0" destOrd="0" presId="urn:microsoft.com/office/officeart/2005/8/layout/vList4#1"/>
    <dgm:cxn modelId="{190C2743-B48A-4F0F-8536-1689A9843102}" type="presParOf" srcId="{CC8C10EF-CDBC-4AE7-8267-B1ECAFBF27F4}" destId="{661B87C5-9BE7-40C1-98D8-FFFC2770F1C1}" srcOrd="1" destOrd="0" presId="urn:microsoft.com/office/officeart/2005/8/layout/vList4#1"/>
    <dgm:cxn modelId="{5AE9A93E-9BBB-401C-A518-F8D6F368E669}" type="presParOf" srcId="{CC8C10EF-CDBC-4AE7-8267-B1ECAFBF27F4}" destId="{1AC5BCE5-7F54-4175-9D69-3C145F3EF618}" srcOrd="2" destOrd="0" presId="urn:microsoft.com/office/officeart/2005/8/layout/vList4#1"/>
    <dgm:cxn modelId="{4072EC20-EBF2-49CF-9595-1669E01B9691}" type="presParOf" srcId="{74218345-4C75-49C2-92DF-FE2269B48837}" destId="{7BDA9712-D53D-4CD7-B1FC-567C02E1A93B}" srcOrd="3" destOrd="0" presId="urn:microsoft.com/office/officeart/2005/8/layout/vList4#1"/>
    <dgm:cxn modelId="{0683E81C-41E0-4385-A434-42D3FBD3D6D6}" type="presParOf" srcId="{74218345-4C75-49C2-92DF-FE2269B48837}" destId="{B5C85642-F1D7-4F9F-95AE-5D9FE0FBC872}" srcOrd="4" destOrd="0" presId="urn:microsoft.com/office/officeart/2005/8/layout/vList4#1"/>
    <dgm:cxn modelId="{EC3723DA-7B3C-4F9A-B565-E887CE9AB8C6}" type="presParOf" srcId="{B5C85642-F1D7-4F9F-95AE-5D9FE0FBC872}" destId="{E087A1DB-3D6D-4034-B930-7281CB92D5FC}" srcOrd="0" destOrd="0" presId="urn:microsoft.com/office/officeart/2005/8/layout/vList4#1"/>
    <dgm:cxn modelId="{92EEB834-7C8D-477B-AE66-6593445722B7}" type="presParOf" srcId="{B5C85642-F1D7-4F9F-95AE-5D9FE0FBC872}" destId="{D868146A-6197-4C12-80E4-75E34F9E0D3E}" srcOrd="1" destOrd="0" presId="urn:microsoft.com/office/officeart/2005/8/layout/vList4#1"/>
    <dgm:cxn modelId="{4042D65D-EF95-4611-A27B-5E2973AA5782}" type="presParOf" srcId="{B5C85642-F1D7-4F9F-95AE-5D9FE0FBC872}" destId="{8B385F2B-96E2-4875-A48D-55272AED9011}" srcOrd="2" destOrd="0" presId="urn:microsoft.com/office/officeart/2005/8/layout/vList4#1"/>
    <dgm:cxn modelId="{E6342D78-BEE7-49F3-AF7E-B2E4F364AA46}" type="presParOf" srcId="{74218345-4C75-49C2-92DF-FE2269B48837}" destId="{9E6BADB4-3037-4BB5-92DB-55CE7B731658}" srcOrd="5" destOrd="0" presId="urn:microsoft.com/office/officeart/2005/8/layout/vList4#1"/>
    <dgm:cxn modelId="{1FB09AAF-1958-4D85-A0AA-826DD6B821F4}" type="presParOf" srcId="{74218345-4C75-49C2-92DF-FE2269B48837}" destId="{48731E06-5F41-49C3-BF78-A4B892D1B96A}" srcOrd="6" destOrd="0" presId="urn:microsoft.com/office/officeart/2005/8/layout/vList4#1"/>
    <dgm:cxn modelId="{5B139B7B-324A-42A3-A0A0-26F3244FE8DF}" type="presParOf" srcId="{48731E06-5F41-49C3-BF78-A4B892D1B96A}" destId="{EAF85E04-26BD-49CD-9280-829C9DEAD801}" srcOrd="0" destOrd="0" presId="urn:microsoft.com/office/officeart/2005/8/layout/vList4#1"/>
    <dgm:cxn modelId="{86FFA488-D532-4EFE-89B4-72AAC45C47E1}" type="presParOf" srcId="{48731E06-5F41-49C3-BF78-A4B892D1B96A}" destId="{18FCC892-EB66-4A61-AC04-1C828171D164}" srcOrd="1" destOrd="0" presId="urn:microsoft.com/office/officeart/2005/8/layout/vList4#1"/>
    <dgm:cxn modelId="{588F7FD1-2C26-4814-BF0D-772B5EBC27CB}" type="presParOf" srcId="{48731E06-5F41-49C3-BF78-A4B892D1B96A}" destId="{332890F7-D37E-4D5B-9E91-E7D60636CC8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665F2-70CA-411A-91CA-7FA03B34723A}" type="doc">
      <dgm:prSet loTypeId="urn:microsoft.com/office/officeart/2005/8/layout/target1" loCatId="relationship" qsTypeId="urn:microsoft.com/office/officeart/2005/8/quickstyle/simple1" qsCatId="simple" csTypeId="urn:microsoft.com/office/officeart/2005/8/colors/accent6_3" csCatId="accent6" phldr="1"/>
      <dgm:spPr/>
    </dgm:pt>
    <dgm:pt modelId="{E3EC5215-B2FF-4C5E-980B-395D9701FEB9}">
      <dgm:prSet phldrT="[文字]"/>
      <dgm:spPr/>
      <dgm:t>
        <a:bodyPr/>
        <a:lstStyle/>
        <a:p>
          <a:r>
            <a:rPr lang="en-US" altLang="zh-TW" b="1" dirty="0" err="1" smtClean="0"/>
            <a:t>IPv4</a:t>
          </a:r>
          <a:endParaRPr lang="en-US" altLang="zh-TW" b="1" dirty="0" smtClean="0"/>
        </a:p>
        <a:p>
          <a:r>
            <a:rPr lang="en-US" altLang="zh-TW" dirty="0" smtClean="0"/>
            <a:t>2</a:t>
          </a:r>
          <a:r>
            <a:rPr lang="en-US" altLang="zh-TW" baseline="30000" dirty="0" smtClean="0"/>
            <a:t>32</a:t>
          </a:r>
          <a:r>
            <a:rPr lang="en-US" altLang="zh-TW" dirty="0" smtClean="0"/>
            <a:t> addresses</a:t>
          </a:r>
          <a:endParaRPr lang="zh-TW" altLang="en-US" dirty="0"/>
        </a:p>
      </dgm:t>
    </dgm:pt>
    <dgm:pt modelId="{96EFEE3F-5F22-4730-A223-273CC90B67AB}" type="parTrans" cxnId="{494213DB-2AC7-434B-AF37-5EEEC30EF937}">
      <dgm:prSet/>
      <dgm:spPr/>
      <dgm:t>
        <a:bodyPr/>
        <a:lstStyle/>
        <a:p>
          <a:endParaRPr lang="zh-TW" altLang="en-US"/>
        </a:p>
      </dgm:t>
    </dgm:pt>
    <dgm:pt modelId="{DCAB14D8-1ABF-4784-BC23-D9F6785FAEBF}" type="sibTrans" cxnId="{494213DB-2AC7-434B-AF37-5EEEC30EF937}">
      <dgm:prSet/>
      <dgm:spPr/>
      <dgm:t>
        <a:bodyPr/>
        <a:lstStyle/>
        <a:p>
          <a:endParaRPr lang="zh-TW" altLang="en-US"/>
        </a:p>
      </dgm:t>
    </dgm:pt>
    <dgm:pt modelId="{80936669-6287-4B92-8DFD-5D5F375DABB2}">
      <dgm:prSet phldrT="[文字]"/>
      <dgm:spPr/>
      <dgm:t>
        <a:bodyPr/>
        <a:lstStyle/>
        <a:p>
          <a:r>
            <a:rPr lang="en-US" altLang="zh-TW" b="1" dirty="0" err="1" smtClean="0"/>
            <a:t>IPv6</a:t>
          </a:r>
          <a:endParaRPr lang="en-US" altLang="zh-TW" b="1" dirty="0" smtClean="0"/>
        </a:p>
        <a:p>
          <a:r>
            <a:rPr lang="en-US" altLang="zh-TW" dirty="0" smtClean="0"/>
            <a:t>2</a:t>
          </a:r>
          <a:r>
            <a:rPr lang="en-US" altLang="zh-TW" baseline="30000" dirty="0" smtClean="0"/>
            <a:t>128</a:t>
          </a:r>
          <a:r>
            <a:rPr lang="en-US" altLang="zh-TW" dirty="0" smtClean="0"/>
            <a:t> addresses</a:t>
          </a:r>
          <a:endParaRPr lang="zh-TW" altLang="en-US" dirty="0"/>
        </a:p>
      </dgm:t>
    </dgm:pt>
    <dgm:pt modelId="{257751A0-2378-4DBC-891B-B7EAE13BE59D}" type="parTrans" cxnId="{5B3904FE-CF27-42B0-8386-28FDE04B104E}">
      <dgm:prSet/>
      <dgm:spPr/>
      <dgm:t>
        <a:bodyPr/>
        <a:lstStyle/>
        <a:p>
          <a:endParaRPr lang="zh-TW" altLang="en-US"/>
        </a:p>
      </dgm:t>
    </dgm:pt>
    <dgm:pt modelId="{7D793FD4-4BCD-42BB-88CE-2EA6F6172AAE}" type="sibTrans" cxnId="{5B3904FE-CF27-42B0-8386-28FDE04B104E}">
      <dgm:prSet/>
      <dgm:spPr/>
      <dgm:t>
        <a:bodyPr/>
        <a:lstStyle/>
        <a:p>
          <a:endParaRPr lang="zh-TW" altLang="en-US"/>
        </a:p>
      </dgm:t>
    </dgm:pt>
    <dgm:pt modelId="{BFE3C5EF-6CC4-4078-A806-51A160A45A70}" type="pres">
      <dgm:prSet presAssocID="{AF3665F2-70CA-411A-91CA-7FA03B34723A}" presName="composite" presStyleCnt="0">
        <dgm:presLayoutVars>
          <dgm:chMax val="5"/>
          <dgm:dir/>
          <dgm:resizeHandles val="exact"/>
        </dgm:presLayoutVars>
      </dgm:prSet>
      <dgm:spPr/>
    </dgm:pt>
    <dgm:pt modelId="{1FE2B85B-2704-4719-ACB8-6EF079028551}" type="pres">
      <dgm:prSet presAssocID="{E3EC5215-B2FF-4C5E-980B-395D9701FEB9}" presName="circle1" presStyleLbl="lnNode1" presStyleIdx="0" presStyleCnt="2" custScaleX="9056" custScaleY="10453"/>
      <dgm:spPr/>
    </dgm:pt>
    <dgm:pt modelId="{3D5DD820-B9FB-4DCB-A960-F07E63E885B7}" type="pres">
      <dgm:prSet presAssocID="{E3EC5215-B2FF-4C5E-980B-395D9701FEB9}" presName="text1" presStyleLbl="revTx" presStyleIdx="0" presStyleCnt="2" custScaleX="91677" custScaleY="72256" custLinFactY="100000" custLinFactNeighborX="23598" custLinFactNeighborY="109558">
        <dgm:presLayoutVars>
          <dgm:bulletEnabled val="1"/>
        </dgm:presLayoutVars>
      </dgm:prSet>
      <dgm:spPr/>
      <dgm:t>
        <a:bodyPr/>
        <a:lstStyle/>
        <a:p>
          <a:endParaRPr lang="zh-TW" altLang="en-US"/>
        </a:p>
      </dgm:t>
    </dgm:pt>
    <dgm:pt modelId="{B3E45F97-1115-4046-8A63-5BC151B956A0}" type="pres">
      <dgm:prSet presAssocID="{E3EC5215-B2FF-4C5E-980B-395D9701FEB9}" presName="line1" presStyleLbl="callout" presStyleIdx="0" presStyleCnt="4" custLinFactY="2291538" custLinFactNeighborX="94396" custLinFactNeighborY="2300000"/>
      <dgm:spPr/>
    </dgm:pt>
    <dgm:pt modelId="{A14B6825-6BE0-42DF-B1EF-EBB434D1D81C}" type="pres">
      <dgm:prSet presAssocID="{E3EC5215-B2FF-4C5E-980B-395D9701FEB9}" presName="d1" presStyleLbl="callout" presStyleIdx="1" presStyleCnt="4" custFlipHor="1" custScaleX="117620" custScaleY="31978" custLinFactNeighborX="13081" custLinFactNeighborY="66984"/>
      <dgm:spPr/>
    </dgm:pt>
    <dgm:pt modelId="{8D3755FE-3C30-4EFD-A8E8-BA9FF0103931}" type="pres">
      <dgm:prSet presAssocID="{80936669-6287-4B92-8DFD-5D5F375DABB2}" presName="circle2" presStyleLbl="lnNode1" presStyleIdx="1" presStyleCnt="2" custScaleX="128653" custScaleY="119589" custLinFactNeighborY="-4410"/>
      <dgm:spPr/>
    </dgm:pt>
    <dgm:pt modelId="{F943D23C-4287-43F0-9E3E-B59C7BD84833}" type="pres">
      <dgm:prSet presAssocID="{80936669-6287-4B92-8DFD-5D5F375DABB2}" presName="text2" presStyleLbl="revTx" presStyleIdx="1" presStyleCnt="2" custScaleX="109282" custLinFactNeighborX="34385" custLinFactNeighborY="-58656">
        <dgm:presLayoutVars>
          <dgm:bulletEnabled val="1"/>
        </dgm:presLayoutVars>
      </dgm:prSet>
      <dgm:spPr/>
      <dgm:t>
        <a:bodyPr/>
        <a:lstStyle/>
        <a:p>
          <a:endParaRPr lang="zh-TW" altLang="en-US"/>
        </a:p>
      </dgm:t>
    </dgm:pt>
    <dgm:pt modelId="{6904E4B3-88A4-4361-A0BA-6D4165CA0266}" type="pres">
      <dgm:prSet presAssocID="{80936669-6287-4B92-8DFD-5D5F375DABB2}" presName="line2" presStyleLbl="callout" presStyleIdx="2" presStyleCnt="4" custLinFactX="17998" custLinFactY="-858461" custLinFactNeighborX="100000" custLinFactNeighborY="-900000"/>
      <dgm:spPr/>
    </dgm:pt>
    <dgm:pt modelId="{A928453F-924F-43BA-9F22-7C77AF8ACE03}" type="pres">
      <dgm:prSet presAssocID="{80936669-6287-4B92-8DFD-5D5F375DABB2}" presName="d2" presStyleLbl="callout" presStyleIdx="3" presStyleCnt="4" custScaleX="133704" custScaleY="43299" custLinFactY="-1085" custLinFactNeighborX="31200" custLinFactNeighborY="-100000"/>
      <dgm:spPr/>
    </dgm:pt>
  </dgm:ptLst>
  <dgm:cxnLst>
    <dgm:cxn modelId="{3A4F7887-D549-4325-8A31-7A7524EE9FAB}" type="presOf" srcId="{80936669-6287-4B92-8DFD-5D5F375DABB2}" destId="{F943D23C-4287-43F0-9E3E-B59C7BD84833}" srcOrd="0" destOrd="0" presId="urn:microsoft.com/office/officeart/2005/8/layout/target1"/>
    <dgm:cxn modelId="{6A5E7FCD-7719-4018-8642-57F6846678BE}" type="presOf" srcId="{AF3665F2-70CA-411A-91CA-7FA03B34723A}" destId="{BFE3C5EF-6CC4-4078-A806-51A160A45A70}" srcOrd="0" destOrd="0" presId="urn:microsoft.com/office/officeart/2005/8/layout/target1"/>
    <dgm:cxn modelId="{494213DB-2AC7-434B-AF37-5EEEC30EF937}" srcId="{AF3665F2-70CA-411A-91CA-7FA03B34723A}" destId="{E3EC5215-B2FF-4C5E-980B-395D9701FEB9}" srcOrd="0" destOrd="0" parTransId="{96EFEE3F-5F22-4730-A223-273CC90B67AB}" sibTransId="{DCAB14D8-1ABF-4784-BC23-D9F6785FAEBF}"/>
    <dgm:cxn modelId="{60570506-BBCA-4DC4-98B0-B14D4EA02EB3}" type="presOf" srcId="{E3EC5215-B2FF-4C5E-980B-395D9701FEB9}" destId="{3D5DD820-B9FB-4DCB-A960-F07E63E885B7}" srcOrd="0" destOrd="0" presId="urn:microsoft.com/office/officeart/2005/8/layout/target1"/>
    <dgm:cxn modelId="{5B3904FE-CF27-42B0-8386-28FDE04B104E}" srcId="{AF3665F2-70CA-411A-91CA-7FA03B34723A}" destId="{80936669-6287-4B92-8DFD-5D5F375DABB2}" srcOrd="1" destOrd="0" parTransId="{257751A0-2378-4DBC-891B-B7EAE13BE59D}" sibTransId="{7D793FD4-4BCD-42BB-88CE-2EA6F6172AAE}"/>
    <dgm:cxn modelId="{0CEE5A1C-97FD-4ADD-9BDF-E37B65729F3E}" type="presParOf" srcId="{BFE3C5EF-6CC4-4078-A806-51A160A45A70}" destId="{1FE2B85B-2704-4719-ACB8-6EF079028551}" srcOrd="0" destOrd="0" presId="urn:microsoft.com/office/officeart/2005/8/layout/target1"/>
    <dgm:cxn modelId="{1DA57F14-BCC8-4835-8E15-06B7121B8E5A}" type="presParOf" srcId="{BFE3C5EF-6CC4-4078-A806-51A160A45A70}" destId="{3D5DD820-B9FB-4DCB-A960-F07E63E885B7}" srcOrd="1" destOrd="0" presId="urn:microsoft.com/office/officeart/2005/8/layout/target1"/>
    <dgm:cxn modelId="{6FDABAA8-45B7-4D8F-BD03-7451D490B6EB}" type="presParOf" srcId="{BFE3C5EF-6CC4-4078-A806-51A160A45A70}" destId="{B3E45F97-1115-4046-8A63-5BC151B956A0}" srcOrd="2" destOrd="0" presId="urn:microsoft.com/office/officeart/2005/8/layout/target1"/>
    <dgm:cxn modelId="{5CF6DFB5-1F5E-4005-BC82-62652779721F}" type="presParOf" srcId="{BFE3C5EF-6CC4-4078-A806-51A160A45A70}" destId="{A14B6825-6BE0-42DF-B1EF-EBB434D1D81C}" srcOrd="3" destOrd="0" presId="urn:microsoft.com/office/officeart/2005/8/layout/target1"/>
    <dgm:cxn modelId="{CDBE2896-7A4C-4317-803F-FA62710BAEDB}" type="presParOf" srcId="{BFE3C5EF-6CC4-4078-A806-51A160A45A70}" destId="{8D3755FE-3C30-4EFD-A8E8-BA9FF0103931}" srcOrd="4" destOrd="0" presId="urn:microsoft.com/office/officeart/2005/8/layout/target1"/>
    <dgm:cxn modelId="{07A48DBF-349A-4632-B3AF-575AAC2C18C7}" type="presParOf" srcId="{BFE3C5EF-6CC4-4078-A806-51A160A45A70}" destId="{F943D23C-4287-43F0-9E3E-B59C7BD84833}" srcOrd="5" destOrd="0" presId="urn:microsoft.com/office/officeart/2005/8/layout/target1"/>
    <dgm:cxn modelId="{64DA5F37-B3B0-4989-B88C-3893A5CE64A7}" type="presParOf" srcId="{BFE3C5EF-6CC4-4078-A806-51A160A45A70}" destId="{6904E4B3-88A4-4361-A0BA-6D4165CA0266}" srcOrd="6" destOrd="0" presId="urn:microsoft.com/office/officeart/2005/8/layout/target1"/>
    <dgm:cxn modelId="{B33CDDEE-6B84-4CF4-ABFF-7F16191990CE}" type="presParOf" srcId="{BFE3C5EF-6CC4-4078-A806-51A160A45A70}" destId="{A928453F-924F-43BA-9F22-7C77AF8ACE03}" srcOrd="7"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C7CFA-4F06-40F9-8C37-8A502419497A}" type="doc">
      <dgm:prSet loTypeId="urn:microsoft.com/office/officeart/2005/8/layout/arrow2" loCatId="process" qsTypeId="urn:microsoft.com/office/officeart/2005/8/quickstyle/3d2" qsCatId="3D" csTypeId="urn:microsoft.com/office/officeart/2005/8/colors/accent6_4" csCatId="accent6" phldr="1"/>
      <dgm:spPr/>
    </dgm:pt>
    <dgm:pt modelId="{5424B534-9F70-4048-9F0B-6C0BD5C2ED28}">
      <dgm:prSet phldrT="[文字]"/>
      <dgm:spPr/>
      <dgm:t>
        <a:bodyPr/>
        <a:lstStyle/>
        <a:p>
          <a:r>
            <a:rPr lang="en-US" altLang="zh-TW" dirty="0" smtClean="0"/>
            <a:t>DI triggered</a:t>
          </a:r>
          <a:endParaRPr lang="zh-TW" altLang="en-US" dirty="0"/>
        </a:p>
      </dgm:t>
    </dgm:pt>
    <dgm:pt modelId="{6AFB45DF-64AC-493F-887B-7C4C518F0B44}" type="parTrans" cxnId="{0FC88606-551C-4C9D-B50F-5AF93875964B}">
      <dgm:prSet/>
      <dgm:spPr/>
      <dgm:t>
        <a:bodyPr/>
        <a:lstStyle/>
        <a:p>
          <a:endParaRPr lang="zh-TW" altLang="en-US"/>
        </a:p>
      </dgm:t>
    </dgm:pt>
    <dgm:pt modelId="{23A5D7DD-A975-4A0F-9AF6-0C266E0596D8}" type="sibTrans" cxnId="{0FC88606-551C-4C9D-B50F-5AF93875964B}">
      <dgm:prSet/>
      <dgm:spPr/>
      <dgm:t>
        <a:bodyPr/>
        <a:lstStyle/>
        <a:p>
          <a:endParaRPr lang="zh-TW" altLang="en-US"/>
        </a:p>
      </dgm:t>
    </dgm:pt>
    <dgm:pt modelId="{4FC3C153-E201-4031-BDBD-D059B5BBFC76}">
      <dgm:prSet phldrT="[文字]"/>
      <dgm:spPr/>
      <dgm:t>
        <a:bodyPr/>
        <a:lstStyle/>
        <a:p>
          <a:r>
            <a:rPr lang="en-US" altLang="zh-TW" dirty="0" smtClean="0"/>
            <a:t>Tamper detected</a:t>
          </a:r>
          <a:endParaRPr lang="zh-TW" altLang="en-US" dirty="0"/>
        </a:p>
      </dgm:t>
    </dgm:pt>
    <dgm:pt modelId="{A5238DFD-DC9C-451D-A75F-C9F12040614B}" type="parTrans" cxnId="{E11D31DD-943F-4A03-AFC3-6FF8A1CF19FA}">
      <dgm:prSet/>
      <dgm:spPr/>
      <dgm:t>
        <a:bodyPr/>
        <a:lstStyle/>
        <a:p>
          <a:endParaRPr lang="zh-TW" altLang="en-US"/>
        </a:p>
      </dgm:t>
    </dgm:pt>
    <dgm:pt modelId="{366EFC16-6F8A-40A7-8821-867882667F2C}" type="sibTrans" cxnId="{E11D31DD-943F-4A03-AFC3-6FF8A1CF19FA}">
      <dgm:prSet/>
      <dgm:spPr/>
      <dgm:t>
        <a:bodyPr/>
        <a:lstStyle/>
        <a:p>
          <a:endParaRPr lang="zh-TW" altLang="en-US"/>
        </a:p>
      </dgm:t>
    </dgm:pt>
    <dgm:pt modelId="{7EEF7278-5E4D-49A1-8AFC-54C4EC5BB625}">
      <dgm:prSet phldrT="[文字]"/>
      <dgm:spPr/>
      <dgm:t>
        <a:bodyPr/>
        <a:lstStyle/>
        <a:p>
          <a:r>
            <a:rPr lang="en-US" altLang="zh-TW" dirty="0" smtClean="0"/>
            <a:t>Motion detected</a:t>
          </a:r>
          <a:endParaRPr lang="zh-TW" altLang="en-US" dirty="0"/>
        </a:p>
      </dgm:t>
    </dgm:pt>
    <dgm:pt modelId="{9C700C1C-0C4E-4708-A9E3-46B01670900C}" type="parTrans" cxnId="{CF32A548-4846-4778-94DD-080811EE7D85}">
      <dgm:prSet/>
      <dgm:spPr/>
      <dgm:t>
        <a:bodyPr/>
        <a:lstStyle/>
        <a:p>
          <a:endParaRPr lang="zh-TW" altLang="en-US"/>
        </a:p>
      </dgm:t>
    </dgm:pt>
    <dgm:pt modelId="{42DE544A-1128-453A-9009-EE4A635702DF}" type="sibTrans" cxnId="{CF32A548-4846-4778-94DD-080811EE7D85}">
      <dgm:prSet/>
      <dgm:spPr/>
      <dgm:t>
        <a:bodyPr/>
        <a:lstStyle/>
        <a:p>
          <a:endParaRPr lang="zh-TW" altLang="en-US"/>
        </a:p>
      </dgm:t>
    </dgm:pt>
    <dgm:pt modelId="{4C3CAE70-42AF-44DB-9129-52E78B580EC1}" type="pres">
      <dgm:prSet presAssocID="{FBDC7CFA-4F06-40F9-8C37-8A502419497A}" presName="arrowDiagram" presStyleCnt="0">
        <dgm:presLayoutVars>
          <dgm:chMax val="5"/>
          <dgm:dir/>
          <dgm:resizeHandles val="exact"/>
        </dgm:presLayoutVars>
      </dgm:prSet>
      <dgm:spPr/>
    </dgm:pt>
    <dgm:pt modelId="{0856765C-EB74-4DFA-8FA6-F6BD00012656}" type="pres">
      <dgm:prSet presAssocID="{FBDC7CFA-4F06-40F9-8C37-8A502419497A}" presName="arrow" presStyleLbl="bgShp" presStyleIdx="0" presStyleCnt="1" custLinFactNeighborX="-443" custLinFactNeighborY="11736"/>
      <dgm:spPr/>
    </dgm:pt>
    <dgm:pt modelId="{0A4A1541-A00A-48D9-9A67-F5EEFC5E15B0}" type="pres">
      <dgm:prSet presAssocID="{FBDC7CFA-4F06-40F9-8C37-8A502419497A}" presName="arrowDiagram3" presStyleCnt="0"/>
      <dgm:spPr/>
    </dgm:pt>
    <dgm:pt modelId="{043E6E8E-6D31-46B1-B273-C4A5DD935F5E}" type="pres">
      <dgm:prSet presAssocID="{5424B534-9F70-4048-9F0B-6C0BD5C2ED28}" presName="bullet3a" presStyleLbl="node1" presStyleIdx="0" presStyleCnt="3"/>
      <dgm:spPr/>
    </dgm:pt>
    <dgm:pt modelId="{1395B5DB-2F0F-40F7-9075-49182B93496A}" type="pres">
      <dgm:prSet presAssocID="{5424B534-9F70-4048-9F0B-6C0BD5C2ED28}" presName="textBox3a" presStyleLbl="revTx" presStyleIdx="0" presStyleCnt="3">
        <dgm:presLayoutVars>
          <dgm:bulletEnabled val="1"/>
        </dgm:presLayoutVars>
      </dgm:prSet>
      <dgm:spPr/>
      <dgm:t>
        <a:bodyPr/>
        <a:lstStyle/>
        <a:p>
          <a:endParaRPr lang="zh-TW" altLang="en-US"/>
        </a:p>
      </dgm:t>
    </dgm:pt>
    <dgm:pt modelId="{B74E1885-94F3-4AD8-8E60-A6164C4D26C6}" type="pres">
      <dgm:prSet presAssocID="{4FC3C153-E201-4031-BDBD-D059B5BBFC76}" presName="bullet3b" presStyleLbl="node1" presStyleIdx="1" presStyleCnt="3"/>
      <dgm:spPr/>
    </dgm:pt>
    <dgm:pt modelId="{AEEB7376-BCB8-4147-B825-DD01D857D234}" type="pres">
      <dgm:prSet presAssocID="{4FC3C153-E201-4031-BDBD-D059B5BBFC76}" presName="textBox3b" presStyleLbl="revTx" presStyleIdx="1" presStyleCnt="3">
        <dgm:presLayoutVars>
          <dgm:bulletEnabled val="1"/>
        </dgm:presLayoutVars>
      </dgm:prSet>
      <dgm:spPr/>
      <dgm:t>
        <a:bodyPr/>
        <a:lstStyle/>
        <a:p>
          <a:endParaRPr lang="zh-TW" altLang="en-US"/>
        </a:p>
      </dgm:t>
    </dgm:pt>
    <dgm:pt modelId="{0EA836B6-E1DD-42C4-953E-BD47BE57C921}" type="pres">
      <dgm:prSet presAssocID="{7EEF7278-5E4D-49A1-8AFC-54C4EC5BB625}" presName="bullet3c" presStyleLbl="node1" presStyleIdx="2" presStyleCnt="3"/>
      <dgm:spPr/>
    </dgm:pt>
    <dgm:pt modelId="{F1B7C459-3BAE-4FE7-AC73-AB3629909A89}" type="pres">
      <dgm:prSet presAssocID="{7EEF7278-5E4D-49A1-8AFC-54C4EC5BB625}" presName="textBox3c" presStyleLbl="revTx" presStyleIdx="2" presStyleCnt="3">
        <dgm:presLayoutVars>
          <dgm:bulletEnabled val="1"/>
        </dgm:presLayoutVars>
      </dgm:prSet>
      <dgm:spPr/>
      <dgm:t>
        <a:bodyPr/>
        <a:lstStyle/>
        <a:p>
          <a:endParaRPr lang="zh-TW" altLang="en-US"/>
        </a:p>
      </dgm:t>
    </dgm:pt>
  </dgm:ptLst>
  <dgm:cxnLst>
    <dgm:cxn modelId="{CF32A548-4846-4778-94DD-080811EE7D85}" srcId="{FBDC7CFA-4F06-40F9-8C37-8A502419497A}" destId="{7EEF7278-5E4D-49A1-8AFC-54C4EC5BB625}" srcOrd="2" destOrd="0" parTransId="{9C700C1C-0C4E-4708-A9E3-46B01670900C}" sibTransId="{42DE544A-1128-453A-9009-EE4A635702DF}"/>
    <dgm:cxn modelId="{E4DB8321-2730-48FB-A96B-04820768A415}" type="presOf" srcId="{5424B534-9F70-4048-9F0B-6C0BD5C2ED28}" destId="{1395B5DB-2F0F-40F7-9075-49182B93496A}" srcOrd="0" destOrd="0" presId="urn:microsoft.com/office/officeart/2005/8/layout/arrow2"/>
    <dgm:cxn modelId="{E11D31DD-943F-4A03-AFC3-6FF8A1CF19FA}" srcId="{FBDC7CFA-4F06-40F9-8C37-8A502419497A}" destId="{4FC3C153-E201-4031-BDBD-D059B5BBFC76}" srcOrd="1" destOrd="0" parTransId="{A5238DFD-DC9C-451D-A75F-C9F12040614B}" sibTransId="{366EFC16-6F8A-40A7-8821-867882667F2C}"/>
    <dgm:cxn modelId="{0FC88606-551C-4C9D-B50F-5AF93875964B}" srcId="{FBDC7CFA-4F06-40F9-8C37-8A502419497A}" destId="{5424B534-9F70-4048-9F0B-6C0BD5C2ED28}" srcOrd="0" destOrd="0" parTransId="{6AFB45DF-64AC-493F-887B-7C4C518F0B44}" sibTransId="{23A5D7DD-A975-4A0F-9AF6-0C266E0596D8}"/>
    <dgm:cxn modelId="{D31B492E-DDBA-4B97-AA34-3A7059A7C3C3}" type="presOf" srcId="{7EEF7278-5E4D-49A1-8AFC-54C4EC5BB625}" destId="{F1B7C459-3BAE-4FE7-AC73-AB3629909A89}" srcOrd="0" destOrd="0" presId="urn:microsoft.com/office/officeart/2005/8/layout/arrow2"/>
    <dgm:cxn modelId="{527CF733-0889-4E3E-91D8-678C273D818C}" type="presOf" srcId="{FBDC7CFA-4F06-40F9-8C37-8A502419497A}" destId="{4C3CAE70-42AF-44DB-9129-52E78B580EC1}" srcOrd="0" destOrd="0" presId="urn:microsoft.com/office/officeart/2005/8/layout/arrow2"/>
    <dgm:cxn modelId="{D95FD5E9-1C80-4A27-A933-D74B954D4BE9}" type="presOf" srcId="{4FC3C153-E201-4031-BDBD-D059B5BBFC76}" destId="{AEEB7376-BCB8-4147-B825-DD01D857D234}" srcOrd="0" destOrd="0" presId="urn:microsoft.com/office/officeart/2005/8/layout/arrow2"/>
    <dgm:cxn modelId="{33FF9D59-FAAF-4989-B53E-F1964751D8AC}" type="presParOf" srcId="{4C3CAE70-42AF-44DB-9129-52E78B580EC1}" destId="{0856765C-EB74-4DFA-8FA6-F6BD00012656}" srcOrd="0" destOrd="0" presId="urn:microsoft.com/office/officeart/2005/8/layout/arrow2"/>
    <dgm:cxn modelId="{6BDA9365-970E-43E0-AA6A-9A5559BB3211}" type="presParOf" srcId="{4C3CAE70-42AF-44DB-9129-52E78B580EC1}" destId="{0A4A1541-A00A-48D9-9A67-F5EEFC5E15B0}" srcOrd="1" destOrd="0" presId="urn:microsoft.com/office/officeart/2005/8/layout/arrow2"/>
    <dgm:cxn modelId="{E3B017A6-2D92-4328-95AA-6A5EA92B6B9D}" type="presParOf" srcId="{0A4A1541-A00A-48D9-9A67-F5EEFC5E15B0}" destId="{043E6E8E-6D31-46B1-B273-C4A5DD935F5E}" srcOrd="0" destOrd="0" presId="urn:microsoft.com/office/officeart/2005/8/layout/arrow2"/>
    <dgm:cxn modelId="{C0437E0F-1EEB-4B40-8A12-BF98C48063C3}" type="presParOf" srcId="{0A4A1541-A00A-48D9-9A67-F5EEFC5E15B0}" destId="{1395B5DB-2F0F-40F7-9075-49182B93496A}" srcOrd="1" destOrd="0" presId="urn:microsoft.com/office/officeart/2005/8/layout/arrow2"/>
    <dgm:cxn modelId="{C083BFF8-8D07-4285-A34D-A7B48629182E}" type="presParOf" srcId="{0A4A1541-A00A-48D9-9A67-F5EEFC5E15B0}" destId="{B74E1885-94F3-4AD8-8E60-A6164C4D26C6}" srcOrd="2" destOrd="0" presId="urn:microsoft.com/office/officeart/2005/8/layout/arrow2"/>
    <dgm:cxn modelId="{1729FBE7-3CAE-47A9-A4C3-F65D2C4E422E}" type="presParOf" srcId="{0A4A1541-A00A-48D9-9A67-F5EEFC5E15B0}" destId="{AEEB7376-BCB8-4147-B825-DD01D857D234}" srcOrd="3" destOrd="0" presId="urn:microsoft.com/office/officeart/2005/8/layout/arrow2"/>
    <dgm:cxn modelId="{276C5F1B-0C39-43E1-B21C-B0E7F8BA43D0}" type="presParOf" srcId="{0A4A1541-A00A-48D9-9A67-F5EEFC5E15B0}" destId="{0EA836B6-E1DD-42C4-953E-BD47BE57C921}" srcOrd="4" destOrd="0" presId="urn:microsoft.com/office/officeart/2005/8/layout/arrow2"/>
    <dgm:cxn modelId="{E7A402BB-89FE-4746-8C04-475C3EAE982E}" type="presParOf" srcId="{0A4A1541-A00A-48D9-9A67-F5EEFC5E15B0}" destId="{F1B7C459-3BAE-4FE7-AC73-AB3629909A8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fld id="{25819C8B-58DF-4425-BD30-7300AE29859C}" type="slidenum">
              <a:rPr lang="en-US" altLang="zh-TW"/>
              <a:pPr>
                <a:defRPr/>
              </a:pPr>
              <a:t>‹#›</a:t>
            </a:fld>
            <a:endParaRPr lang="en-US" altLang="zh-TW"/>
          </a:p>
        </p:txBody>
      </p:sp>
    </p:spTree>
    <p:extLst>
      <p:ext uri="{BB962C8B-B14F-4D97-AF65-F5344CB8AC3E}">
        <p14:creationId xmlns:p14="http://schemas.microsoft.com/office/powerpoint/2010/main" val="385979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endParaRPr lang="en-US" altLang="zh-TW"/>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fld id="{5E5E33CC-1D98-4380-AB08-9982EE77EDC6}" type="slidenum">
              <a:rPr lang="en-US" altLang="zh-TW"/>
              <a:pPr>
                <a:defRPr/>
              </a:pPr>
              <a:t>‹#›</a:t>
            </a:fld>
            <a:endParaRPr lang="en-US" altLang="zh-TW"/>
          </a:p>
        </p:txBody>
      </p:sp>
    </p:spTree>
    <p:extLst>
      <p:ext uri="{BB962C8B-B14F-4D97-AF65-F5344CB8AC3E}">
        <p14:creationId xmlns:p14="http://schemas.microsoft.com/office/powerpoint/2010/main" val="215428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13</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14</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16</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17</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18</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19</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20</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21</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22</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23</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2250" y="8684827"/>
            <a:ext cx="2974150" cy="457711"/>
          </a:xfrm>
          <a:prstGeom prst="rect">
            <a:avLst/>
          </a:prstGeom>
          <a:noFill/>
          <a:ln w="9525">
            <a:noFill/>
            <a:miter lim="800000"/>
            <a:headEnd/>
            <a:tailEnd/>
          </a:ln>
        </p:spPr>
        <p:txBody>
          <a:bodyPr lIns="88147" tIns="44073" rIns="88147" bIns="44073" anchor="b"/>
          <a:lstStyle/>
          <a:p>
            <a:pPr algn="r" defTabSz="882386"/>
            <a:fld id="{E720628F-B50B-473A-B29B-E147D8DC1038}" type="slidenum">
              <a:rPr lang="zh-TW" altLang="en-US" sz="1200">
                <a:latin typeface="Times New Roman" pitchFamily="18" charset="0"/>
              </a:rPr>
              <a:pPr algn="r" defTabSz="882386"/>
              <a:t>4</a:t>
            </a:fld>
            <a:endParaRPr lang="en-US" altLang="zh-TW" sz="1200" dirty="0">
              <a:latin typeface="Times New Roman" pitchFamily="18" charset="0"/>
            </a:endParaRPr>
          </a:p>
        </p:txBody>
      </p:sp>
      <p:sp>
        <p:nvSpPr>
          <p:cNvPr id="31747" name="Rectangle 2"/>
          <p:cNvSpPr>
            <a:spLocks noGrp="1" noRot="1" noChangeAspect="1" noChangeArrowheads="1" noTextEdit="1"/>
          </p:cNvSpPr>
          <p:nvPr>
            <p:ph type="sldImg"/>
          </p:nvPr>
        </p:nvSpPr>
        <p:spPr>
          <a:xfrm>
            <a:off x="1143000" y="685800"/>
            <a:ext cx="4573588" cy="3429000"/>
          </a:xfrm>
          <a:ln/>
        </p:spPr>
      </p:sp>
      <p:sp>
        <p:nvSpPr>
          <p:cNvPr id="31748" name="Rectangle 3"/>
          <p:cNvSpPr>
            <a:spLocks noGrp="1" noChangeArrowheads="1"/>
          </p:cNvSpPr>
          <p:nvPr>
            <p:ph type="body" idx="1"/>
          </p:nvPr>
        </p:nvSpPr>
        <p:spPr>
          <a:xfrm>
            <a:off x="916109" y="4343145"/>
            <a:ext cx="5025783" cy="4115019"/>
          </a:xfrm>
          <a:noFill/>
          <a:ln/>
        </p:spPr>
        <p:txBody>
          <a:bodyPr lIns="88491" tIns="44246" rIns="88491" bIns="44246"/>
          <a:lstStyle/>
          <a:p>
            <a:pPr defTabSz="874791">
              <a:defRPr/>
            </a:pPr>
            <a:r>
              <a:rPr lang="en-US" altLang="zh-TW" baseline="0" dirty="0" smtClean="0">
                <a:solidFill>
                  <a:srgbClr val="003399"/>
                </a:solidFill>
                <a:latin typeface="Verdana" pitchFamily="34" charset="0"/>
              </a:rPr>
              <a:t>During play the slide, you can link to the feature highlight page for detail and return to the roadmap page.</a:t>
            </a:r>
            <a:endParaRPr lang="en-US" altLang="zh-TW" dirty="0" smtClean="0">
              <a:solidFill>
                <a:srgbClr val="003399"/>
              </a:solidFill>
              <a:latin typeface="Verdana" pitchFamily="34" charset="0"/>
            </a:endParaRPr>
          </a:p>
        </p:txBody>
      </p:sp>
      <p:sp>
        <p:nvSpPr>
          <p:cNvPr id="5" name="投影片編號版面配置區 4"/>
          <p:cNvSpPr>
            <a:spLocks noGrp="1"/>
          </p:cNvSpPr>
          <p:nvPr>
            <p:ph type="sldNum" sz="quarter" idx="10"/>
          </p:nvPr>
        </p:nvSpPr>
        <p:spPr/>
        <p:txBody>
          <a:bodyPr/>
          <a:lstStyle/>
          <a:p>
            <a:pPr>
              <a:defRPr/>
            </a:pPr>
            <a:fld id="{AA8C7654-8A5D-4F07-BCA6-288A51A0F137}" type="slidenum">
              <a:rPr lang="en-US" altLang="zh-TW" smtClean="0"/>
              <a:pPr>
                <a:defRPr/>
              </a:pPr>
              <a:t>4</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24</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25</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26</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27</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28</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29</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30</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31</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57C0D96-10B0-4785-9531-140E677460F6}" type="slidenum">
              <a:rPr lang="en-US" altLang="zh-TW" smtClean="0"/>
              <a:pPr/>
              <a:t>5</a:t>
            </a:fld>
            <a:endParaRPr lang="en-US" altLang="zh-TW"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FEA4C77-2E87-4C25-9F43-6DB4C63078C9}" type="slidenum">
              <a:rPr lang="en-US" altLang="zh-TW" smtClean="0"/>
              <a:pPr/>
              <a:t>6</a:t>
            </a:fld>
            <a:endParaRPr lang="en-US" altLang="zh-TW"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err="1" smtClean="0"/>
              <a:t>Albert’Backup</a:t>
            </a:r>
            <a:r>
              <a:rPr lang="en-US" altLang="zh-TW" sz="1200" b="1" baseline="0" dirty="0" smtClean="0"/>
              <a:t> 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t>6. Privacy mask </a:t>
            </a:r>
            <a:r>
              <a:rPr lang="en-US" altLang="zh-TW" sz="1200" dirty="0" smtClean="0"/>
              <a:t>(zone) that secure the special area of the view without privacy concern.</a:t>
            </a:r>
            <a:endParaRPr lang="zh-TW" altLang="zh-TW" sz="1200" b="1"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5E5E33CC-1D98-4380-AB08-9982EE77EDC6}" type="slidenum">
              <a:rPr lang="en-US" altLang="zh-TW" smtClean="0"/>
              <a:pPr>
                <a:defRPr/>
              </a:pPr>
              <a:t>7</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8</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10</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11</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12</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5919D419-DC6D-4CFC-B9C0-B6E4F646FD9F}"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3654BC8C-7DF7-434F-BDE9-F5B434402C39}"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53225" y="1600200"/>
            <a:ext cx="2098675"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143625"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73B500BD-C012-4940-BD1E-FBFC5418038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DA7BE8BE-B41F-4C92-BB0F-20E1C172DED3}"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xfrm>
            <a:off x="7952274" y="6381750"/>
            <a:ext cx="1041400" cy="476250"/>
          </a:xfrm>
          <a:ln/>
        </p:spPr>
        <p:txBody>
          <a:bodyPr/>
          <a:lstStyle>
            <a:lvl1pPr>
              <a:defRPr/>
            </a:lvl1pPr>
          </a:lstStyle>
          <a:p>
            <a:pPr>
              <a:defRPr/>
            </a:pPr>
            <a:fld id="{B69911AC-3F6C-4CC9-AAF4-CB3D3CF8A3AB}"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FBB44683-5F73-4CA8-8AE6-ADB00B5CC8B2}"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2425700"/>
            <a:ext cx="400685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6450" y="2425700"/>
            <a:ext cx="400685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B62EE6DD-D13A-4B25-AA01-7B32DB831C1B}"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fld id="{9E71A61D-6CD6-4D69-A3C6-DDB84908CEFE}"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fld id="{6C8F323D-B4C0-4AFA-9DB1-3B66BE7B571D}"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fld id="{462D7465-9FC1-4890-AADB-910370E8C7EB}"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2E9C6C02-9F83-487B-BF3D-31CDC809096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BD1931B2-1CA9-4994-8B0E-90AAF5F92EDE}"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D3482C3B-0703-4948-9B37-D0CBFF3D9761}"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BEF56521-D9BF-4179-AD2B-7281AEA5FA63}"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81775" y="922338"/>
            <a:ext cx="2041525" cy="52038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922338"/>
            <a:ext cx="5972175" cy="52038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951B97E6-E1A5-4A3A-92A3-3D074FBF08D2}"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35000" y="922338"/>
            <a:ext cx="7772400" cy="533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2425700"/>
            <a:ext cx="4006850" cy="37004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6450" y="2425700"/>
            <a:ext cx="4006850" cy="37004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71C85465-354F-43F5-8104-E75CCE7D56CE}"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534D581B-78D9-42BA-8B4C-97BE710D6A78}"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EF86C04E-769C-4B53-B5CF-A5CDF0B6F02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4"/>
          <p:cNvSpPr>
            <a:spLocks noGrp="1" noChangeArrowheads="1"/>
          </p:cNvSpPr>
          <p:nvPr>
            <p:ph type="sldNum" sz="quarter" idx="12"/>
          </p:nvPr>
        </p:nvSpPr>
        <p:spPr>
          <a:ln/>
        </p:spPr>
        <p:txBody>
          <a:bodyPr/>
          <a:lstStyle>
            <a:lvl1pPr>
              <a:defRPr/>
            </a:lvl1pPr>
          </a:lstStyle>
          <a:p>
            <a:pPr>
              <a:defRPr/>
            </a:pPr>
            <a:fld id="{17114055-47C4-4BA8-98C1-BEA9252EF5BD}"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
          <p:cNvSpPr>
            <a:spLocks noGrp="1" noChangeArrowheads="1"/>
          </p:cNvSpPr>
          <p:nvPr>
            <p:ph type="sldNum" sz="quarter" idx="12"/>
          </p:nvPr>
        </p:nvSpPr>
        <p:spPr>
          <a:ln/>
        </p:spPr>
        <p:txBody>
          <a:bodyPr/>
          <a:lstStyle>
            <a:lvl1pPr>
              <a:defRPr/>
            </a:lvl1pPr>
          </a:lstStyle>
          <a:p>
            <a:pPr>
              <a:defRPr/>
            </a:pPr>
            <a:fld id="{DD017A02-911D-4D0A-974D-039DAC72986D}"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4"/>
          <p:cNvSpPr>
            <a:spLocks noGrp="1" noChangeArrowheads="1"/>
          </p:cNvSpPr>
          <p:nvPr>
            <p:ph type="sldNum" sz="quarter" idx="12"/>
          </p:nvPr>
        </p:nvSpPr>
        <p:spPr>
          <a:ln/>
        </p:spPr>
        <p:txBody>
          <a:bodyPr/>
          <a:lstStyle>
            <a:lvl1pPr>
              <a:defRPr/>
            </a:lvl1pPr>
          </a:lstStyle>
          <a:p>
            <a:pPr>
              <a:defRPr/>
            </a:pPr>
            <a:fld id="{92798989-DD8E-492C-8F9C-569CBFCCA62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2CB423A8-7146-4E8D-A5AE-0518111986C6}"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2839082F-10D2-4D50-AF85-6E7AFC008A88}"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Dlink封面母片"/>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622300" y="2840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6" name="Rectangle 1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mn-lt"/>
                <a:ea typeface="新細明體" pitchFamily="18" charset="-120"/>
              </a:defRPr>
            </a:lvl1pPr>
          </a:lstStyle>
          <a:p>
            <a:pPr>
              <a:defRPr/>
            </a:pPr>
            <a:endParaRPr lang="en-US" altLang="zh-TW"/>
          </a:p>
        </p:txBody>
      </p:sp>
      <p:sp>
        <p:nvSpPr>
          <p:cNvPr id="1037"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latin typeface="+mn-lt"/>
                <a:ea typeface="新細明體" pitchFamily="18" charset="-120"/>
              </a:defRPr>
            </a:lvl1pPr>
          </a:lstStyle>
          <a:p>
            <a:pPr>
              <a:defRPr/>
            </a:pPr>
            <a:endParaRPr lang="en-US" altLang="zh-TW"/>
          </a:p>
        </p:txBody>
      </p:sp>
      <p:sp>
        <p:nvSpPr>
          <p:cNvPr id="1038" name="Rectangle 1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mn-lt"/>
                <a:ea typeface="新細明體" pitchFamily="18" charset="-120"/>
              </a:defRPr>
            </a:lvl1pPr>
          </a:lstStyle>
          <a:p>
            <a:pPr>
              <a:defRPr/>
            </a:pPr>
            <a:fld id="{3BA36364-E25D-463E-938B-249321E9814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2400" b="1">
          <a:solidFill>
            <a:schemeClr val="bg1"/>
          </a:solidFill>
          <a:latin typeface="+mj-lt"/>
          <a:ea typeface="+mj-ea"/>
          <a:cs typeface="+mj-cs"/>
        </a:defRPr>
      </a:lvl1pPr>
      <a:lvl2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2pPr>
      <a:lvl3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3pPr>
      <a:lvl4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4pPr>
      <a:lvl5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5pPr>
      <a:lvl6pPr marL="457200" algn="ctr" rtl="0" fontAlgn="base">
        <a:spcBef>
          <a:spcPct val="0"/>
        </a:spcBef>
        <a:spcAft>
          <a:spcPct val="0"/>
        </a:spcAft>
        <a:defRPr kumimoji="1" sz="2400" b="1">
          <a:solidFill>
            <a:schemeClr val="bg1"/>
          </a:solidFill>
          <a:latin typeface="Verdana" pitchFamily="34" charset="0"/>
          <a:ea typeface="新細明體" pitchFamily="18" charset="-120"/>
        </a:defRPr>
      </a:lvl6pPr>
      <a:lvl7pPr marL="914400" algn="ctr" rtl="0" fontAlgn="base">
        <a:spcBef>
          <a:spcPct val="0"/>
        </a:spcBef>
        <a:spcAft>
          <a:spcPct val="0"/>
        </a:spcAft>
        <a:defRPr kumimoji="1" sz="2400" b="1">
          <a:solidFill>
            <a:schemeClr val="bg1"/>
          </a:solidFill>
          <a:latin typeface="Verdana" pitchFamily="34" charset="0"/>
          <a:ea typeface="新細明體" pitchFamily="18" charset="-120"/>
        </a:defRPr>
      </a:lvl7pPr>
      <a:lvl8pPr marL="1371600" algn="ctr" rtl="0" fontAlgn="base">
        <a:spcBef>
          <a:spcPct val="0"/>
        </a:spcBef>
        <a:spcAft>
          <a:spcPct val="0"/>
        </a:spcAft>
        <a:defRPr kumimoji="1" sz="2400" b="1">
          <a:solidFill>
            <a:schemeClr val="bg1"/>
          </a:solidFill>
          <a:latin typeface="Verdana" pitchFamily="34" charset="0"/>
          <a:ea typeface="新細明體" pitchFamily="18" charset="-120"/>
        </a:defRPr>
      </a:lvl8pPr>
      <a:lvl9pPr marL="1828800" algn="ctr" rtl="0" fontAlgn="base">
        <a:spcBef>
          <a:spcPct val="0"/>
        </a:spcBef>
        <a:spcAft>
          <a:spcPct val="0"/>
        </a:spcAft>
        <a:defRPr kumimoji="1" sz="2400" b="1">
          <a:solidFill>
            <a:schemeClr val="bg1"/>
          </a:solidFill>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Dlink內頁母片"/>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5"/>
          <p:cNvSpPr>
            <a:spLocks noGrp="1" noChangeArrowheads="1"/>
          </p:cNvSpPr>
          <p:nvPr>
            <p:ph type="title"/>
          </p:nvPr>
        </p:nvSpPr>
        <p:spPr bwMode="auto">
          <a:xfrm>
            <a:off x="635000" y="9223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Content</a:t>
            </a:r>
          </a:p>
        </p:txBody>
      </p:sp>
      <p:sp>
        <p:nvSpPr>
          <p:cNvPr id="2052" name="Rectangle 6"/>
          <p:cNvSpPr>
            <a:spLocks noGrp="1" noChangeArrowheads="1"/>
          </p:cNvSpPr>
          <p:nvPr>
            <p:ph type="body" idx="1"/>
          </p:nvPr>
        </p:nvSpPr>
        <p:spPr bwMode="auto">
          <a:xfrm>
            <a:off x="457200" y="2425700"/>
            <a:ext cx="81661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First level</a:t>
            </a:r>
          </a:p>
          <a:p>
            <a:pPr lvl="1"/>
            <a:r>
              <a:rPr lang="en-US" altLang="zh-TW" smtClean="0"/>
              <a:t>Second level</a:t>
            </a:r>
          </a:p>
          <a:p>
            <a:pPr lvl="2"/>
            <a:r>
              <a:rPr lang="en-US" altLang="zh-TW" smtClean="0"/>
              <a:t>Third level</a:t>
            </a:r>
          </a:p>
          <a:p>
            <a:pPr lvl="2"/>
            <a:endParaRPr lang="en-US" altLang="zh-TW" smtClean="0"/>
          </a:p>
        </p:txBody>
      </p:sp>
      <p:sp>
        <p:nvSpPr>
          <p:cNvPr id="512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Arial" charset="0"/>
                <a:ea typeface="新細明體" pitchFamily="18" charset="-120"/>
              </a:defRPr>
            </a:lvl1pPr>
          </a:lstStyle>
          <a:p>
            <a:pPr>
              <a:defRPr/>
            </a:pPr>
            <a:endParaRPr lang="en-US" altLang="zh-TW"/>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latin typeface="Arial" charset="0"/>
                <a:ea typeface="新細明體" pitchFamily="18" charset="-120"/>
              </a:defRPr>
            </a:lvl1pPr>
          </a:lstStyle>
          <a:p>
            <a:pPr>
              <a:defRPr/>
            </a:pPr>
            <a:endParaRPr lang="en-US" altLang="zh-TW"/>
          </a:p>
        </p:txBody>
      </p:sp>
      <p:sp>
        <p:nvSpPr>
          <p:cNvPr id="5129" name="Rectangle 9"/>
          <p:cNvSpPr>
            <a:spLocks noGrp="1" noChangeArrowheads="1"/>
          </p:cNvSpPr>
          <p:nvPr>
            <p:ph type="sldNum" sz="quarter" idx="4"/>
          </p:nvPr>
        </p:nvSpPr>
        <p:spPr bwMode="auto">
          <a:xfrm>
            <a:off x="7747000" y="6381750"/>
            <a:ext cx="104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Arial" charset="0"/>
                <a:ea typeface="新細明體" pitchFamily="18" charset="-120"/>
              </a:defRPr>
            </a:lvl1pPr>
          </a:lstStyle>
          <a:p>
            <a:pPr>
              <a:defRPr/>
            </a:pPr>
            <a:fld id="{9DD416D0-D487-459E-AFC5-5ECEEBB4A0B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kumimoji="1" sz="2400" b="1">
          <a:solidFill>
            <a:schemeClr val="bg1"/>
          </a:solidFill>
          <a:latin typeface="+mj-lt"/>
          <a:ea typeface="+mj-ea"/>
          <a:cs typeface="+mj-cs"/>
        </a:defRPr>
      </a:lvl1pPr>
      <a:lvl2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2pPr>
      <a:lvl3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3pPr>
      <a:lvl4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4pPr>
      <a:lvl5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5pPr>
      <a:lvl6pPr marL="457200" algn="l" rtl="0" fontAlgn="base">
        <a:spcBef>
          <a:spcPct val="0"/>
        </a:spcBef>
        <a:spcAft>
          <a:spcPct val="0"/>
        </a:spcAft>
        <a:defRPr kumimoji="1" sz="2400" b="1">
          <a:solidFill>
            <a:schemeClr val="bg1"/>
          </a:solidFill>
          <a:latin typeface="Verdana" pitchFamily="34" charset="0"/>
          <a:ea typeface="新細明體" pitchFamily="18" charset="-120"/>
        </a:defRPr>
      </a:lvl6pPr>
      <a:lvl7pPr marL="914400" algn="l" rtl="0" fontAlgn="base">
        <a:spcBef>
          <a:spcPct val="0"/>
        </a:spcBef>
        <a:spcAft>
          <a:spcPct val="0"/>
        </a:spcAft>
        <a:defRPr kumimoji="1" sz="2400" b="1">
          <a:solidFill>
            <a:schemeClr val="bg1"/>
          </a:solidFill>
          <a:latin typeface="Verdana" pitchFamily="34" charset="0"/>
          <a:ea typeface="新細明體" pitchFamily="18" charset="-120"/>
        </a:defRPr>
      </a:lvl7pPr>
      <a:lvl8pPr marL="1371600" algn="l" rtl="0" fontAlgn="base">
        <a:spcBef>
          <a:spcPct val="0"/>
        </a:spcBef>
        <a:spcAft>
          <a:spcPct val="0"/>
        </a:spcAft>
        <a:defRPr kumimoji="1" sz="2400" b="1">
          <a:solidFill>
            <a:schemeClr val="bg1"/>
          </a:solidFill>
          <a:latin typeface="Verdana" pitchFamily="34" charset="0"/>
          <a:ea typeface="新細明體" pitchFamily="18" charset="-120"/>
        </a:defRPr>
      </a:lvl8pPr>
      <a:lvl9pPr marL="1828800" algn="l" rtl="0" fontAlgn="base">
        <a:spcBef>
          <a:spcPct val="0"/>
        </a:spcBef>
        <a:spcAft>
          <a:spcPct val="0"/>
        </a:spcAft>
        <a:defRPr kumimoji="1" sz="2400" b="1">
          <a:solidFill>
            <a:schemeClr val="bg1"/>
          </a:solidFill>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Verdana" pitchFamily="34" charset="0"/>
        <a:buChar char="•"/>
        <a:defRPr kumimoji="1" sz="2800">
          <a:solidFill>
            <a:schemeClr val="tx1"/>
          </a:solidFill>
          <a:latin typeface="+mn-lt"/>
          <a:ea typeface="+mn-ea"/>
        </a:defRPr>
      </a:lvl2pPr>
      <a:lvl3pPr marL="1371600" indent="-457200" algn="l" rtl="0" eaLnBrk="0" fontAlgn="base" hangingPunct="0">
        <a:spcBef>
          <a:spcPct val="20000"/>
        </a:spcBef>
        <a:spcAft>
          <a:spcPct val="0"/>
        </a:spcAft>
        <a:buFont typeface="Verdana" pitchFamily="34" charset="0"/>
        <a:buChar char="•"/>
        <a:defRPr kumimoji="1" sz="2400">
          <a:solidFill>
            <a:schemeClr val="tx1"/>
          </a:solidFill>
          <a:latin typeface="+mn-lt"/>
          <a:ea typeface="+mn-ea"/>
        </a:defRPr>
      </a:lvl3pPr>
      <a:lvl4pPr marL="1752600" indent="-381000" algn="l" rtl="0" eaLnBrk="0" fontAlgn="base" hangingPunct="0">
        <a:spcBef>
          <a:spcPct val="20000"/>
        </a:spcBef>
        <a:spcAft>
          <a:spcPct val="0"/>
        </a:spcAft>
        <a:buChar char="–"/>
        <a:defRPr kumimoji="1" sz="2000">
          <a:solidFill>
            <a:schemeClr val="tx1"/>
          </a:solidFill>
          <a:latin typeface="Arial" charset="0"/>
          <a:ea typeface="+mn-ea"/>
        </a:defRPr>
      </a:lvl4pPr>
      <a:lvl5pPr marL="2209800" indent="-381000" algn="l" rtl="0" eaLnBrk="0" fontAlgn="base" hangingPunct="0">
        <a:spcBef>
          <a:spcPct val="20000"/>
        </a:spcBef>
        <a:spcAft>
          <a:spcPct val="0"/>
        </a:spcAft>
        <a:buChar char="»"/>
        <a:defRPr kumimoji="1" sz="2000">
          <a:solidFill>
            <a:schemeClr val="tx1"/>
          </a:solidFill>
          <a:latin typeface="Arial" charset="0"/>
          <a:ea typeface="+mn-ea"/>
        </a:defRPr>
      </a:lvl5pPr>
      <a:lvl6pPr marL="2667000" indent="-381000" algn="l" rtl="0" fontAlgn="base">
        <a:spcBef>
          <a:spcPct val="20000"/>
        </a:spcBef>
        <a:spcAft>
          <a:spcPct val="0"/>
        </a:spcAft>
        <a:buChar char="»"/>
        <a:defRPr kumimoji="1" sz="2000">
          <a:solidFill>
            <a:schemeClr val="tx1"/>
          </a:solidFill>
          <a:latin typeface="Arial" charset="0"/>
          <a:ea typeface="+mn-ea"/>
        </a:defRPr>
      </a:lvl6pPr>
      <a:lvl7pPr marL="3124200" indent="-381000" algn="l" rtl="0" fontAlgn="base">
        <a:spcBef>
          <a:spcPct val="20000"/>
        </a:spcBef>
        <a:spcAft>
          <a:spcPct val="0"/>
        </a:spcAft>
        <a:buChar char="»"/>
        <a:defRPr kumimoji="1" sz="2000">
          <a:solidFill>
            <a:schemeClr val="tx1"/>
          </a:solidFill>
          <a:latin typeface="Arial" charset="0"/>
          <a:ea typeface="+mn-ea"/>
        </a:defRPr>
      </a:lvl7pPr>
      <a:lvl8pPr marL="3581400" indent="-381000" algn="l" rtl="0" fontAlgn="base">
        <a:spcBef>
          <a:spcPct val="20000"/>
        </a:spcBef>
        <a:spcAft>
          <a:spcPct val="0"/>
        </a:spcAft>
        <a:buChar char="»"/>
        <a:defRPr kumimoji="1" sz="2000">
          <a:solidFill>
            <a:schemeClr val="tx1"/>
          </a:solidFill>
          <a:latin typeface="Arial" charset="0"/>
          <a:ea typeface="+mn-ea"/>
        </a:defRPr>
      </a:lvl8pPr>
      <a:lvl9pPr marL="4038600" indent="-381000" algn="l" rtl="0" fontAlgn="base">
        <a:spcBef>
          <a:spcPct val="20000"/>
        </a:spcBef>
        <a:spcAft>
          <a:spcPct val="0"/>
        </a:spcAft>
        <a:buChar char="»"/>
        <a:defRPr kumimoji="1" sz="20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5.png"/><Relationship Id="rId4" Type="http://schemas.openxmlformats.org/officeDocument/2006/relationships/diagramLayout" Target="../diagrams/layout2.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en.wikipedia.org/wiki/File:Vector_Video_Standards2.sv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www.onvif.org/"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potaroo.net/tools/ipv4/" TargetMode="External"/><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6.jpeg"/><Relationship Id="rId4" Type="http://schemas.openxmlformats.org/officeDocument/2006/relationships/diagramLayout" Target="../diagrams/layout5.xml"/><Relationship Id="rId9"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www.google.com.tw/imgres?imgurl=http://specosecurity.surveillancecamerasystems.com/images/CVC-272PIR%5b1%5d.JPG&amp;imgrefurl=http://www.surveillancecamerasystems.com/Hidden_discreet_cameras.htm&amp;usg=__XRQbZTV19AVAA8aSfYDlrtbHY08=&amp;h=2345&amp;w=1500&amp;sz=917&amp;hl=zh-TW&amp;start=2&amp;zoom=1&amp;um=1&amp;itbs=1&amp;tbnid=Lat3Qe_a5OpQ2M:&amp;tbnh=150&amp;tbnw=96&amp;prev=/images?q=PIR&amp;um=1&amp;hl=zh-TW&amp;sa=N&amp;tbs=isch:1" TargetMode="External"/><Relationship Id="rId7" Type="http://schemas.openxmlformats.org/officeDocument/2006/relationships/image" Target="../media/image59.png"/><Relationship Id="rId12"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hyperlink" Target="http://www.google.com.tw/imgres?imgurl=http://www.muavia.siratemustaqeem.info/index_files/Speaker_Icon_-_Big.gif&amp;imgrefurl=http://www.muavia.siratemustaqeem.info/&amp;usg=__khvmhUavBgeVm4vX2jcDwCB9dwc=&amp;h=100&amp;w=86&amp;sz=7&amp;hl=zh-TW&amp;start=57&amp;zoom=1&amp;um=1&amp;itbs=1&amp;tbnid=Lf9PGV13UitsuM:&amp;tbnh=82&amp;tbnw=71&amp;prev=/images?q=speaker+icon&amp;start=54&amp;um=1&amp;hl=zh-TW&amp;sa=N&amp;ndsp=18&amp;tbs=isch:1" TargetMode="External"/><Relationship Id="rId10" Type="http://schemas.openxmlformats.org/officeDocument/2006/relationships/image" Target="../media/image62.png"/><Relationship Id="rId4" Type="http://schemas.openxmlformats.org/officeDocument/2006/relationships/image" Target="../media/image57.jpe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jpeg"/><Relationship Id="rId18" Type="http://schemas.openxmlformats.org/officeDocument/2006/relationships/image" Target="../media/image14.jpeg"/><Relationship Id="rId3" Type="http://schemas.openxmlformats.org/officeDocument/2006/relationships/image" Target="../media/image64.png"/><Relationship Id="rId7" Type="http://schemas.openxmlformats.org/officeDocument/2006/relationships/image" Target="../media/image68.jpeg"/><Relationship Id="rId12" Type="http://schemas.openxmlformats.org/officeDocument/2006/relationships/image" Target="../media/image73.jpeg"/><Relationship Id="rId17" Type="http://schemas.openxmlformats.org/officeDocument/2006/relationships/image" Target="../media/image78.png"/><Relationship Id="rId2" Type="http://schemas.openxmlformats.org/officeDocument/2006/relationships/notesSlide" Target="../notesSlides/notesSlide27.xml"/><Relationship Id="rId16" Type="http://schemas.openxmlformats.org/officeDocument/2006/relationships/image" Target="../media/image77.jpeg"/><Relationship Id="rId1" Type="http://schemas.openxmlformats.org/officeDocument/2006/relationships/slideLayout" Target="../slideLayouts/slideLayout18.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png"/><Relationship Id="rId15" Type="http://schemas.openxmlformats.org/officeDocument/2006/relationships/image" Target="../media/image7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gif"/><Relationship Id="rId14" Type="http://schemas.openxmlformats.org/officeDocument/2006/relationships/image" Target="../media/image75.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emf"/><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879771" y="6381750"/>
            <a:ext cx="2133600" cy="476250"/>
          </a:xfrm>
        </p:spPr>
        <p:txBody>
          <a:bodyPr/>
          <a:lstStyle/>
          <a:p>
            <a:pPr>
              <a:defRPr/>
            </a:pPr>
            <a:fld id="{F90FBE47-9839-45EB-9E85-407B53B3A3DF}" type="slidenum">
              <a:rPr lang="en-US" altLang="zh-TW"/>
              <a:pPr>
                <a:defRPr/>
              </a:pPr>
              <a:t>1</a:t>
            </a:fld>
            <a:endParaRPr lang="en-US" altLang="zh-TW" dirty="0"/>
          </a:p>
        </p:txBody>
      </p:sp>
      <p:sp>
        <p:nvSpPr>
          <p:cNvPr id="3075" name="Rectangle 2"/>
          <p:cNvSpPr>
            <a:spLocks noChangeArrowheads="1"/>
          </p:cNvSpPr>
          <p:nvPr/>
        </p:nvSpPr>
        <p:spPr bwMode="auto">
          <a:xfrm>
            <a:off x="5892800" y="5708650"/>
            <a:ext cx="3005138" cy="606425"/>
          </a:xfrm>
          <a:prstGeom prst="rect">
            <a:avLst/>
          </a:prstGeom>
          <a:noFill/>
          <a:ln w="9525">
            <a:noFill/>
            <a:miter lim="800000"/>
            <a:headEnd/>
            <a:tailEnd/>
          </a:ln>
        </p:spPr>
        <p:txBody>
          <a:bodyPr lIns="0" anchor="ctr"/>
          <a:lstStyle/>
          <a:p>
            <a:pPr algn="r">
              <a:spcBef>
                <a:spcPct val="0"/>
              </a:spcBef>
              <a:buClrTx/>
              <a:buFontTx/>
              <a:buNone/>
            </a:pPr>
            <a:r>
              <a:rPr lang="de-DE" altLang="zh-TW" sz="1500" dirty="0">
                <a:solidFill>
                  <a:schemeClr val="bg1"/>
                </a:solidFill>
              </a:rPr>
              <a:t>Version </a:t>
            </a:r>
            <a:r>
              <a:rPr lang="de-DE" altLang="zh-TW" sz="1500" dirty="0" smtClean="0">
                <a:solidFill>
                  <a:schemeClr val="bg1"/>
                </a:solidFill>
              </a:rPr>
              <a:t>1.01</a:t>
            </a:r>
            <a:r>
              <a:rPr lang="de-DE" altLang="zh-TW" sz="1500" dirty="0">
                <a:solidFill>
                  <a:schemeClr val="bg1"/>
                </a:solidFill>
              </a:rPr>
              <a:t/>
            </a:r>
            <a:br>
              <a:rPr lang="de-DE" altLang="zh-TW" sz="1500" dirty="0">
                <a:solidFill>
                  <a:schemeClr val="bg1"/>
                </a:solidFill>
              </a:rPr>
            </a:br>
            <a:r>
              <a:rPr lang="de-DE" altLang="zh-TW" sz="1500" dirty="0">
                <a:solidFill>
                  <a:schemeClr val="bg1"/>
                </a:solidFill>
              </a:rPr>
              <a:t> </a:t>
            </a:r>
            <a:r>
              <a:rPr lang="de-DE" altLang="zh-TW" sz="1500" dirty="0">
                <a:solidFill>
                  <a:srgbClr val="FFFFFF"/>
                </a:solidFill>
              </a:rPr>
              <a:t>D-Link </a:t>
            </a:r>
            <a:r>
              <a:rPr lang="de-DE" altLang="zh-TW" sz="1500" dirty="0" smtClean="0">
                <a:solidFill>
                  <a:srgbClr val="FFFFFF"/>
                </a:solidFill>
              </a:rPr>
              <a:t>HQ, June. 2011</a:t>
            </a:r>
            <a:endParaRPr lang="de-DE" altLang="zh-TW" sz="1500" dirty="0">
              <a:solidFill>
                <a:srgbClr val="FFFFFF"/>
              </a:solidFill>
            </a:endParaRPr>
          </a:p>
        </p:txBody>
      </p:sp>
      <p:sp>
        <p:nvSpPr>
          <p:cNvPr id="3076" name="Rectangle 3"/>
          <p:cNvSpPr>
            <a:spLocks noChangeArrowheads="1"/>
          </p:cNvSpPr>
          <p:nvPr/>
        </p:nvSpPr>
        <p:spPr bwMode="auto">
          <a:xfrm>
            <a:off x="1128713" y="1817688"/>
            <a:ext cx="6931025" cy="2076450"/>
          </a:xfrm>
          <a:prstGeom prst="rect">
            <a:avLst/>
          </a:prstGeom>
          <a:noFill/>
          <a:ln w="9525">
            <a:noFill/>
            <a:miter lim="800000"/>
            <a:headEnd/>
            <a:tailEnd/>
          </a:ln>
        </p:spPr>
        <p:txBody>
          <a:bodyPr lIns="0" anchor="ctr"/>
          <a:lstStyle/>
          <a:p>
            <a:pPr algn="ctr">
              <a:spcBef>
                <a:spcPct val="0"/>
              </a:spcBef>
              <a:buClrTx/>
              <a:buFontTx/>
              <a:buNone/>
              <a:defRPr/>
            </a:pPr>
            <a:r>
              <a:rPr lang="de-DE" altLang="zh-TW" sz="2800" b="1" dirty="0">
                <a:solidFill>
                  <a:schemeClr val="bg1"/>
                </a:solidFill>
                <a:effectLst>
                  <a:outerShdw blurRad="38100" dist="38100" dir="2700000" algn="tl">
                    <a:srgbClr val="000000">
                      <a:alpha val="43137"/>
                    </a:srgbClr>
                  </a:outerShdw>
                </a:effectLst>
              </a:rPr>
              <a:t>Sales Guide</a:t>
            </a:r>
          </a:p>
          <a:p>
            <a:pPr algn="ctr">
              <a:spcBef>
                <a:spcPct val="0"/>
              </a:spcBef>
              <a:buClrTx/>
              <a:buFontTx/>
              <a:buNone/>
              <a:defRPr/>
            </a:pPr>
            <a:r>
              <a:rPr lang="de-DE" altLang="zh-TW" sz="2800" b="1" dirty="0">
                <a:solidFill>
                  <a:schemeClr val="bg1"/>
                </a:solidFill>
                <a:effectLst>
                  <a:outerShdw blurRad="38100" dist="38100" dir="2700000" algn="tl">
                    <a:srgbClr val="000000">
                      <a:alpha val="43137"/>
                    </a:srgbClr>
                  </a:outerShdw>
                </a:effectLst>
              </a:rPr>
              <a:t> </a:t>
            </a:r>
          </a:p>
          <a:p>
            <a:pPr algn="ctr">
              <a:spcBef>
                <a:spcPct val="0"/>
              </a:spcBef>
              <a:buClrTx/>
              <a:buFontTx/>
              <a:buNone/>
              <a:defRPr/>
            </a:pPr>
            <a:r>
              <a:rPr lang="de-DE" altLang="zh-TW" sz="2800" b="1" dirty="0" smtClean="0">
                <a:solidFill>
                  <a:schemeClr val="bg1"/>
                </a:solidFill>
                <a:effectLst>
                  <a:outerShdw blurRad="38100" dist="38100" dir="2700000" algn="tl">
                    <a:srgbClr val="000000">
                      <a:alpha val="43137"/>
                    </a:srgbClr>
                  </a:outerShdw>
                </a:effectLst>
              </a:rPr>
              <a:t>DCS-6112</a:t>
            </a:r>
          </a:p>
          <a:p>
            <a:pPr algn="ctr">
              <a:spcBef>
                <a:spcPct val="0"/>
              </a:spcBef>
              <a:buClrTx/>
              <a:buFontTx/>
              <a:buNone/>
              <a:defRPr/>
            </a:pPr>
            <a:r>
              <a:rPr lang="de-DE" altLang="zh-TW" sz="2800" b="1" dirty="0" smtClean="0">
                <a:solidFill>
                  <a:schemeClr val="bg1"/>
                </a:solidFill>
                <a:effectLst>
                  <a:outerShdw blurRad="38100" dist="38100" dir="2700000" algn="tl">
                    <a:srgbClr val="000000">
                      <a:alpha val="43137"/>
                    </a:srgbClr>
                  </a:outerShdw>
                </a:effectLst>
              </a:rPr>
              <a:t>DCS-6113 </a:t>
            </a:r>
            <a:endParaRPr lang="de-DE" altLang="zh-TW" sz="2800" b="1" dirty="0">
              <a:solidFill>
                <a:schemeClr val="bg1"/>
              </a:solidFill>
              <a:effectLst>
                <a:outerShdw blurRad="38100" dist="38100" dir="2700000" algn="tl">
                  <a:srgbClr val="000000">
                    <a:alpha val="43137"/>
                  </a:srgbClr>
                </a:outerShdw>
              </a:effectLst>
            </a:endParaRPr>
          </a:p>
          <a:p>
            <a:pPr algn="ctr">
              <a:spcBef>
                <a:spcPct val="0"/>
              </a:spcBef>
              <a:buClrTx/>
              <a:buFontTx/>
              <a:buNone/>
              <a:defRPr/>
            </a:pPr>
            <a:r>
              <a:rPr lang="en-US" altLang="zh-TW" sz="1800" b="1" dirty="0" smtClean="0">
                <a:solidFill>
                  <a:schemeClr val="bg1"/>
                </a:solidFill>
                <a:effectLst>
                  <a:outerShdw blurRad="38100" dist="38100" dir="2700000" algn="tl">
                    <a:srgbClr val="000000">
                      <a:alpha val="43137"/>
                    </a:srgbClr>
                  </a:outerShdw>
                </a:effectLst>
              </a:rPr>
              <a:t>Full HD Fixed Dome Network Camera</a:t>
            </a:r>
            <a:endParaRPr lang="de-DE" altLang="zh-TW" sz="2800" b="1" dirty="0">
              <a:solidFill>
                <a:srgbClr val="FFFFFF"/>
              </a:solidFill>
              <a:effectLst>
                <a:outerShdw blurRad="38100" dist="38100" dir="2700000" algn="tl">
                  <a:srgbClr val="000000">
                    <a:alpha val="43137"/>
                  </a:srgbClr>
                </a:outerShdw>
              </a:effectLst>
            </a:endParaRPr>
          </a:p>
        </p:txBody>
      </p:sp>
      <p:sp>
        <p:nvSpPr>
          <p:cNvPr id="3077" name="Text Box 4"/>
          <p:cNvSpPr txBox="1">
            <a:spLocks noChangeArrowheads="1"/>
          </p:cNvSpPr>
          <p:nvPr/>
        </p:nvSpPr>
        <p:spPr bwMode="auto">
          <a:xfrm>
            <a:off x="6877050" y="6364288"/>
            <a:ext cx="1889125" cy="304800"/>
          </a:xfrm>
          <a:prstGeom prst="rect">
            <a:avLst/>
          </a:prstGeom>
          <a:noFill/>
          <a:ln w="9525" algn="ctr">
            <a:noFill/>
            <a:miter lim="800000"/>
            <a:headEnd/>
            <a:tailEnd/>
          </a:ln>
        </p:spPr>
        <p:txBody>
          <a:bodyPr wrap="none">
            <a:spAutoFit/>
          </a:bodyPr>
          <a:lstStyle/>
          <a:p>
            <a:pPr marL="287338" indent="-287338">
              <a:spcBef>
                <a:spcPct val="0"/>
              </a:spcBef>
              <a:buClrTx/>
              <a:buFontTx/>
              <a:buNone/>
            </a:pPr>
            <a:r>
              <a:rPr lang="en-US" altLang="zh-TW" sz="1400" dirty="0">
                <a:solidFill>
                  <a:schemeClr val="bg1"/>
                </a:solidFill>
                <a:cs typeface="Times New Roman" pitchFamily="18" charset="0"/>
              </a:rPr>
              <a:t>D-Link Confidential</a:t>
            </a:r>
          </a:p>
        </p:txBody>
      </p:sp>
      <p:sp>
        <p:nvSpPr>
          <p:cNvPr id="3078" name="Rectangle 5"/>
          <p:cNvSpPr>
            <a:spLocks noChangeArrowheads="1"/>
          </p:cNvSpPr>
          <p:nvPr/>
        </p:nvSpPr>
        <p:spPr bwMode="auto">
          <a:xfrm>
            <a:off x="4137025" y="2811463"/>
            <a:ext cx="4735513" cy="1143000"/>
          </a:xfrm>
          <a:prstGeom prst="rect">
            <a:avLst/>
          </a:prstGeom>
          <a:noFill/>
          <a:ln w="9525" algn="ctr">
            <a:noFill/>
            <a:miter lim="800000"/>
            <a:headEnd/>
            <a:tailEnd/>
          </a:ln>
        </p:spPr>
        <p:txBody>
          <a:bodyPr lIns="0" anchor="ctr"/>
          <a:lstStyle/>
          <a:p>
            <a:pPr>
              <a:spcBef>
                <a:spcPct val="0"/>
              </a:spcBef>
              <a:buClrTx/>
              <a:buFontTx/>
              <a:buNone/>
            </a:pPr>
            <a:r>
              <a:rPr lang="en-US" altLang="zh-TW" sz="1800" b="1" dirty="0">
                <a:solidFill>
                  <a:schemeClr val="bg1"/>
                </a:solidFill>
              </a:rPr>
              <a:t/>
            </a:r>
            <a:br>
              <a:rPr lang="en-US" altLang="zh-TW" sz="1800" b="1" dirty="0">
                <a:solidFill>
                  <a:schemeClr val="bg1"/>
                </a:solidFill>
              </a:rPr>
            </a:br>
            <a:endParaRPr lang="de-DE" altLang="zh-TW" sz="18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10</a:t>
            </a:fld>
            <a:endParaRPr lang="en-US" altLang="zh-TW"/>
          </a:p>
        </p:txBody>
      </p:sp>
      <p:graphicFrame>
        <p:nvGraphicFramePr>
          <p:cNvPr id="34" name="資料庫圖表 33"/>
          <p:cNvGraphicFramePr/>
          <p:nvPr>
            <p:extLst>
              <p:ext uri="{D42A27DB-BD31-4B8C-83A1-F6EECF244321}">
                <p14:modId xmlns:p14="http://schemas.microsoft.com/office/powerpoint/2010/main" val="1856790047"/>
              </p:ext>
            </p:extLst>
          </p:nvPr>
        </p:nvGraphicFramePr>
        <p:xfrm>
          <a:off x="1669308" y="2038445"/>
          <a:ext cx="7361394" cy="4444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圓角矩形 36"/>
          <p:cNvSpPr/>
          <p:nvPr/>
        </p:nvSpPr>
        <p:spPr bwMode="auto">
          <a:xfrm>
            <a:off x="61857" y="3476847"/>
            <a:ext cx="1554293" cy="1446028"/>
          </a:xfrm>
          <a:prstGeom prst="roundRect">
            <a:avLst/>
          </a:prstGeom>
          <a:solidFill>
            <a:srgbClr val="0D09A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ClrTx/>
              <a:buFontTx/>
              <a:buNone/>
              <a:defRPr/>
            </a:pPr>
            <a:r>
              <a:rPr kumimoji="0" lang="en-US" altLang="zh-TW" sz="2000" b="1" i="1" dirty="0" smtClean="0">
                <a:solidFill>
                  <a:schemeClr val="bg1"/>
                </a:solidFill>
                <a:latin typeface="Arial" charset="0"/>
              </a:rPr>
              <a:t>Advanced</a:t>
            </a:r>
            <a:endParaRPr kumimoji="0" lang="zh-TW" altLang="en-US" sz="2000" b="1" i="1" dirty="0">
              <a:solidFill>
                <a:schemeClr val="bg1"/>
              </a:solidFill>
              <a:latin typeface="Arial" charset="0"/>
            </a:endParaRPr>
          </a:p>
        </p:txBody>
      </p:sp>
      <p:sp>
        <p:nvSpPr>
          <p:cNvPr id="38" name="圓角矩形 37"/>
          <p:cNvSpPr/>
          <p:nvPr/>
        </p:nvSpPr>
        <p:spPr bwMode="auto">
          <a:xfrm>
            <a:off x="61857" y="5061097"/>
            <a:ext cx="1526080" cy="1201479"/>
          </a:xfrm>
          <a:prstGeom prst="roundRect">
            <a:avLst/>
          </a:prstGeom>
          <a:solidFill>
            <a:schemeClr val="tx1">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ClrTx/>
              <a:buFontTx/>
              <a:buNone/>
              <a:defRPr/>
            </a:pPr>
            <a:r>
              <a:rPr kumimoji="0" lang="en-US" altLang="zh-TW" sz="2000" b="1" i="1" dirty="0" smtClean="0">
                <a:solidFill>
                  <a:schemeClr val="bg1"/>
                </a:solidFill>
                <a:latin typeface="Arial" charset="0"/>
              </a:rPr>
              <a:t>Standard</a:t>
            </a:r>
            <a:endParaRPr kumimoji="0" lang="zh-TW" altLang="en-US" sz="2000" b="1" i="1" dirty="0">
              <a:solidFill>
                <a:schemeClr val="bg1"/>
              </a:solidFill>
              <a:latin typeface="Arial" charset="0"/>
            </a:endParaRPr>
          </a:p>
        </p:txBody>
      </p:sp>
      <p:pic>
        <p:nvPicPr>
          <p:cNvPr id="39" name="Picture 9"/>
          <p:cNvPicPr>
            <a:picLocks noChangeAspect="1" noChangeArrowheads="1"/>
          </p:cNvPicPr>
          <p:nvPr/>
        </p:nvPicPr>
        <p:blipFill>
          <a:blip r:embed="rId8" cstate="print"/>
          <a:srcRect/>
          <a:stretch>
            <a:fillRect/>
          </a:stretch>
        </p:blipFill>
        <p:spPr bwMode="auto">
          <a:xfrm>
            <a:off x="2312012" y="2539702"/>
            <a:ext cx="1086859" cy="852081"/>
          </a:xfrm>
          <a:prstGeom prst="rect">
            <a:avLst/>
          </a:prstGeom>
          <a:ln>
            <a:noFill/>
          </a:ln>
          <a:effectLst>
            <a:outerShdw blurRad="292100" dist="139700" dir="2700000" algn="tl" rotWithShape="0">
              <a:srgbClr val="333333">
                <a:alpha val="65000"/>
              </a:srgbClr>
            </a:outerShdw>
          </a:effectLst>
        </p:spPr>
      </p:pic>
      <p:pic>
        <p:nvPicPr>
          <p:cNvPr id="40" name="Picture 6"/>
          <p:cNvPicPr>
            <a:picLocks noChangeAspect="1" noChangeArrowheads="1"/>
          </p:cNvPicPr>
          <p:nvPr/>
        </p:nvPicPr>
        <p:blipFill>
          <a:blip r:embed="rId9" cstate="print"/>
          <a:srcRect/>
          <a:stretch>
            <a:fillRect/>
          </a:stretch>
        </p:blipFill>
        <p:spPr bwMode="auto">
          <a:xfrm>
            <a:off x="4555007" y="2690390"/>
            <a:ext cx="1686317" cy="380573"/>
          </a:xfrm>
          <a:prstGeom prst="rect">
            <a:avLst/>
          </a:prstGeom>
          <a:ln>
            <a:noFill/>
          </a:ln>
          <a:effectLst>
            <a:outerShdw blurRad="292100" dist="139700" dir="2700000" algn="tl" rotWithShape="0">
              <a:srgbClr val="333333">
                <a:alpha val="65000"/>
              </a:srgbClr>
            </a:outerShdw>
          </a:effectLst>
        </p:spPr>
      </p:pic>
      <p:pic>
        <p:nvPicPr>
          <p:cNvPr id="4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1092" y="2537859"/>
            <a:ext cx="977797" cy="852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GB" altLang="zh-TW" sz="2400" b="1" dirty="0" smtClean="0">
                <a:solidFill>
                  <a:schemeClr val="bg1"/>
                </a:solidFill>
                <a:effectLst>
                  <a:outerShdw blurRad="38100" dist="38100" dir="2700000" algn="tl">
                    <a:srgbClr val="000000">
                      <a:alpha val="43137"/>
                    </a:srgbClr>
                  </a:outerShdw>
                </a:effectLst>
                <a:ea typeface="標楷體" pitchFamily="65" charset="-120"/>
              </a:rPr>
              <a:t>Advanced</a:t>
            </a:r>
            <a:r>
              <a:rPr kumimoji="1" lang="en-US" altLang="zh-TW" sz="2400" b="1" i="0" u="none" strike="noStrike" kern="0" cap="none" spc="0" normalizeH="0" baseline="0" noProof="0" dirty="0" smtClean="0">
                <a:ln>
                  <a:noFill/>
                </a:ln>
                <a:solidFill>
                  <a:schemeClr val="bg1"/>
                </a:solidFill>
                <a:effectLst/>
                <a:uLnTx/>
                <a:uFillTx/>
                <a:latin typeface="+mj-lt"/>
                <a:ea typeface="+mj-ea"/>
                <a:cs typeface="+mj-cs"/>
              </a:rPr>
              <a:t> Web Interface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369332"/>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a:t>Comparison: Advanced </a:t>
            </a:r>
            <a:r>
              <a:rPr lang="en-US" altLang="zh-TW" sz="1800" b="1" dirty="0" err="1"/>
              <a:t>v.s</a:t>
            </a:r>
            <a:r>
              <a:rPr lang="en-US" altLang="zh-TW" sz="1800" b="1" dirty="0"/>
              <a:t>. </a:t>
            </a:r>
            <a:r>
              <a:rPr lang="en-US" altLang="zh-TW" sz="1800" b="1" dirty="0" smtClean="0"/>
              <a:t>Standard</a:t>
            </a:r>
            <a:endParaRPr lang="en-US" altLang="zh-TW" sz="1600" kern="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11</a:t>
            </a:fld>
            <a:endParaRPr lang="en-US" altLang="zh-TW"/>
          </a:p>
        </p:txBody>
      </p:sp>
      <p:graphicFrame>
        <p:nvGraphicFramePr>
          <p:cNvPr id="29" name="資料庫圖表 28"/>
          <p:cNvGraphicFramePr/>
          <p:nvPr>
            <p:extLst>
              <p:ext uri="{D42A27DB-BD31-4B8C-83A1-F6EECF244321}">
                <p14:modId xmlns:p14="http://schemas.microsoft.com/office/powerpoint/2010/main" val="510338336"/>
              </p:ext>
            </p:extLst>
          </p:nvPr>
        </p:nvGraphicFramePr>
        <p:xfrm>
          <a:off x="595951" y="2004648"/>
          <a:ext cx="8261445" cy="429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1" name="群組 30"/>
          <p:cNvGrpSpPr/>
          <p:nvPr/>
        </p:nvGrpSpPr>
        <p:grpSpPr>
          <a:xfrm>
            <a:off x="5337109" y="5801118"/>
            <a:ext cx="288000" cy="288000"/>
            <a:chOff x="6494105" y="1576873"/>
            <a:chExt cx="288000" cy="288000"/>
          </a:xfrm>
        </p:grpSpPr>
        <p:sp>
          <p:nvSpPr>
            <p:cNvPr id="32" name="圓角矩形 31"/>
            <p:cNvSpPr/>
            <p:nvPr/>
          </p:nvSpPr>
          <p:spPr>
            <a:xfrm>
              <a:off x="6515104" y="1593141"/>
              <a:ext cx="248703" cy="265956"/>
            </a:xfrm>
            <a:prstGeom prst="roundRect">
              <a:avLst>
                <a:gd name="adj" fmla="val 10000"/>
              </a:avLst>
            </a:prstGeom>
            <a:blipFill rotWithShape="1">
              <a:blip r:embed="rId8" cstate="prin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橢圓 32"/>
            <p:cNvSpPr/>
            <p:nvPr/>
          </p:nvSpPr>
          <p:spPr bwMode="auto">
            <a:xfrm>
              <a:off x="6494105" y="1576873"/>
              <a:ext cx="288000" cy="288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sp>
        <p:nvSpPr>
          <p:cNvPr id="10"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GB" altLang="zh-TW" sz="2400" b="1" dirty="0" smtClean="0">
                <a:solidFill>
                  <a:schemeClr val="bg1"/>
                </a:solidFill>
                <a:effectLst>
                  <a:outerShdw blurRad="38100" dist="38100" dir="2700000" algn="tl">
                    <a:srgbClr val="000000">
                      <a:alpha val="43137"/>
                    </a:srgbClr>
                  </a:outerShdw>
                </a:effectLst>
                <a:ea typeface="標楷體" pitchFamily="65" charset="-120"/>
              </a:rPr>
              <a:t>Advanced</a:t>
            </a:r>
            <a:r>
              <a:rPr kumimoji="1" lang="en-US" altLang="zh-TW" sz="2400" b="1" i="0" u="none" strike="noStrike" kern="0" cap="none" spc="0" normalizeH="0" baseline="0" noProof="0" dirty="0" smtClean="0">
                <a:ln>
                  <a:noFill/>
                </a:ln>
                <a:solidFill>
                  <a:schemeClr val="bg1"/>
                </a:solidFill>
                <a:effectLst/>
                <a:uLnTx/>
                <a:uFillTx/>
                <a:latin typeface="+mj-lt"/>
                <a:ea typeface="+mj-ea"/>
                <a:cs typeface="+mj-cs"/>
              </a:rPr>
              <a:t> Web Interface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11" name="文字方塊 5"/>
          <p:cNvSpPr txBox="1">
            <a:spLocks noChangeArrowheads="1"/>
          </p:cNvSpPr>
          <p:nvPr/>
        </p:nvSpPr>
        <p:spPr bwMode="auto">
          <a:xfrm>
            <a:off x="386862" y="1395663"/>
            <a:ext cx="8283238" cy="369332"/>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a:t>Key Improvement of Advanced Web </a:t>
            </a:r>
            <a:r>
              <a:rPr lang="en-US" altLang="zh-TW" sz="1800" b="1" dirty="0" smtClean="0"/>
              <a:t>Interface</a:t>
            </a:r>
            <a:endParaRPr lang="en-US" altLang="zh-TW" sz="1200" kern="0" dirty="0"/>
          </a:p>
        </p:txBody>
      </p:sp>
    </p:spTree>
    <p:extLst>
      <p:ext uri="{BB962C8B-B14F-4D97-AF65-F5344CB8AC3E}">
        <p14:creationId xmlns:p14="http://schemas.microsoft.com/office/powerpoint/2010/main" val="139062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GB" altLang="zh-TW" sz="2400" b="1" dirty="0" smtClean="0">
                <a:solidFill>
                  <a:schemeClr val="bg1"/>
                </a:solidFill>
                <a:effectLst>
                  <a:outerShdw blurRad="38100" dist="38100" dir="2700000" algn="tl">
                    <a:srgbClr val="000000">
                      <a:alpha val="43137"/>
                    </a:srgbClr>
                  </a:outerShdw>
                </a:effectLst>
                <a:ea typeface="標楷體" pitchFamily="65" charset="-120"/>
              </a:rPr>
              <a:t>Advanced</a:t>
            </a:r>
            <a:r>
              <a:rPr kumimoji="1" lang="en-US" altLang="zh-TW" sz="2400" b="1" i="0" u="none" strike="noStrike" kern="0" cap="none" spc="0" normalizeH="0" baseline="0" noProof="0" dirty="0" smtClean="0">
                <a:ln>
                  <a:noFill/>
                </a:ln>
                <a:solidFill>
                  <a:schemeClr val="bg1"/>
                </a:solidFill>
                <a:effectLst/>
                <a:uLnTx/>
                <a:uFillTx/>
                <a:latin typeface="+mj-lt"/>
                <a:ea typeface="+mj-ea"/>
                <a:cs typeface="+mj-cs"/>
              </a:rPr>
              <a:t> Web Interface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20" name="文字方塊 5"/>
          <p:cNvSpPr txBox="1">
            <a:spLocks noChangeArrowheads="1"/>
          </p:cNvSpPr>
          <p:nvPr/>
        </p:nvSpPr>
        <p:spPr bwMode="auto">
          <a:xfrm>
            <a:off x="386862" y="1395663"/>
            <a:ext cx="8283238" cy="800219"/>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Accessible HTML Code for Live Streaming </a:t>
            </a:r>
            <a:endParaRPr lang="en-US" altLang="zh-TW" sz="1800" b="1" dirty="0" smtClean="0"/>
          </a:p>
          <a:p>
            <a:pPr marL="542925" lvl="2" indent="-180975">
              <a:spcBef>
                <a:spcPts val="0"/>
              </a:spcBef>
              <a:buSzPct val="90000"/>
              <a:buFont typeface="Arial" pitchFamily="34" charset="0"/>
              <a:buChar char="•"/>
              <a:defRPr/>
            </a:pPr>
            <a:r>
              <a:rPr lang="en-US" altLang="zh-TW" sz="1400" dirty="0">
                <a:ea typeface="新細明體" charset="-120"/>
              </a:rPr>
              <a:t>To access the HTML code by selected stream and paste to embed the live streaming to dedicated web page for live video.</a:t>
            </a:r>
            <a:endParaRPr lang="zh-TW" altLang="en-US" sz="1400" dirty="0">
              <a:ea typeface="新細明體" charset="-120"/>
            </a:endParaRPr>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投影片編號版面配置區 14"/>
          <p:cNvSpPr>
            <a:spLocks noGrp="1"/>
          </p:cNvSpPr>
          <p:nvPr>
            <p:ph type="sldNum" sz="quarter" idx="12"/>
          </p:nvPr>
        </p:nvSpPr>
        <p:spPr/>
        <p:txBody>
          <a:bodyPr/>
          <a:lstStyle/>
          <a:p>
            <a:pPr>
              <a:defRPr/>
            </a:pPr>
            <a:fld id="{462D7465-9FC1-4890-AADB-910370E8C7EB}" type="slidenum">
              <a:rPr lang="en-US" altLang="zh-TW" smtClean="0"/>
              <a:pPr>
                <a:defRPr/>
              </a:pPr>
              <a:t>12</a:t>
            </a:fld>
            <a:endParaRPr lang="en-US" altLang="zh-TW"/>
          </a:p>
        </p:txBody>
      </p:sp>
      <p:pic>
        <p:nvPicPr>
          <p:cNvPr id="24" name="Picture 2"/>
          <p:cNvPicPr>
            <a:picLocks noChangeAspect="1" noChangeArrowheads="1"/>
          </p:cNvPicPr>
          <p:nvPr/>
        </p:nvPicPr>
        <p:blipFill>
          <a:blip r:embed="rId3" cstate="email"/>
          <a:srcRect/>
          <a:stretch>
            <a:fillRect/>
          </a:stretch>
        </p:blipFill>
        <p:spPr bwMode="auto">
          <a:xfrm>
            <a:off x="377825" y="2287588"/>
            <a:ext cx="2451100" cy="2189162"/>
          </a:xfrm>
          <a:prstGeom prst="rect">
            <a:avLst/>
          </a:prstGeom>
          <a:noFill/>
          <a:ln w="9525">
            <a:noFill/>
            <a:miter lim="800000"/>
            <a:headEnd/>
            <a:tailEnd/>
          </a:ln>
        </p:spPr>
      </p:pic>
      <p:grpSp>
        <p:nvGrpSpPr>
          <p:cNvPr id="2" name="群組 9"/>
          <p:cNvGrpSpPr>
            <a:grpSpLocks/>
          </p:cNvGrpSpPr>
          <p:nvPr/>
        </p:nvGrpSpPr>
        <p:grpSpPr bwMode="auto">
          <a:xfrm>
            <a:off x="3152775" y="2316163"/>
            <a:ext cx="4743450" cy="1795462"/>
            <a:chOff x="2962656" y="1975104"/>
            <a:chExt cx="5791200" cy="2377440"/>
          </a:xfrm>
        </p:grpSpPr>
        <p:sp>
          <p:nvSpPr>
            <p:cNvPr id="26" name="矩形 25"/>
            <p:cNvSpPr/>
            <p:nvPr/>
          </p:nvSpPr>
          <p:spPr bwMode="auto">
            <a:xfrm>
              <a:off x="2962656" y="1975104"/>
              <a:ext cx="5791200" cy="237744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spcBef>
                  <a:spcPct val="0"/>
                </a:spcBef>
                <a:buClrTx/>
                <a:buFontTx/>
                <a:buNone/>
                <a:defRPr/>
              </a:pPr>
              <a:endParaRPr kumimoji="0" lang="zh-TW" altLang="en-US" sz="1800" b="1">
                <a:solidFill>
                  <a:schemeClr val="tx1"/>
                </a:solidFill>
                <a:latin typeface="Arial" charset="0"/>
              </a:endParaRPr>
            </a:p>
          </p:txBody>
        </p:sp>
        <p:pic>
          <p:nvPicPr>
            <p:cNvPr id="27" name="Picture 4"/>
            <p:cNvPicPr>
              <a:picLocks noChangeAspect="1" noChangeArrowheads="1"/>
            </p:cNvPicPr>
            <p:nvPr/>
          </p:nvPicPr>
          <p:blipFill>
            <a:blip r:embed="rId4" cstate="email"/>
            <a:srcRect r="18471"/>
            <a:stretch>
              <a:fillRect/>
            </a:stretch>
          </p:blipFill>
          <p:spPr bwMode="auto">
            <a:xfrm>
              <a:off x="3135152" y="2111738"/>
              <a:ext cx="5461714" cy="2106274"/>
            </a:xfrm>
            <a:prstGeom prst="rect">
              <a:avLst/>
            </a:prstGeom>
            <a:ln>
              <a:headEnd/>
              <a:tailEnd/>
            </a:ln>
          </p:spPr>
          <p:style>
            <a:lnRef idx="2">
              <a:schemeClr val="accent3"/>
            </a:lnRef>
            <a:fillRef idx="1">
              <a:schemeClr val="lt1"/>
            </a:fillRef>
            <a:effectRef idx="0">
              <a:schemeClr val="accent3"/>
            </a:effectRef>
            <a:fontRef idx="minor">
              <a:schemeClr val="dk1"/>
            </a:fontRef>
          </p:style>
        </p:pic>
      </p:grpSp>
      <p:sp>
        <p:nvSpPr>
          <p:cNvPr id="28" name="矩形 9"/>
          <p:cNvSpPr>
            <a:spLocks noChangeArrowheads="1"/>
          </p:cNvSpPr>
          <p:nvPr/>
        </p:nvSpPr>
        <p:spPr bwMode="auto">
          <a:xfrm>
            <a:off x="317500" y="4743450"/>
            <a:ext cx="8570913" cy="1876425"/>
          </a:xfrm>
          <a:prstGeom prst="rect">
            <a:avLst/>
          </a:prstGeom>
          <a:solidFill>
            <a:schemeClr val="accent1"/>
          </a:solidFill>
          <a:ln w="9525" algn="ctr">
            <a:solidFill>
              <a:schemeClr val="tx1"/>
            </a:solidFill>
            <a:round/>
            <a:headEnd/>
            <a:tailEnd/>
          </a:ln>
        </p:spPr>
        <p:txBody>
          <a:bodyPr/>
          <a:lstStyle/>
          <a:p>
            <a:pPr>
              <a:spcBef>
                <a:spcPct val="0"/>
              </a:spcBef>
              <a:buClrTx/>
              <a:buFontTx/>
              <a:buNone/>
            </a:pPr>
            <a:endParaRPr kumimoji="0" lang="zh-TW" altLang="en-US" sz="1800" b="1">
              <a:latin typeface="Arial" charset="0"/>
            </a:endParaRPr>
          </a:p>
        </p:txBody>
      </p:sp>
      <p:sp>
        <p:nvSpPr>
          <p:cNvPr id="29" name="矩形 10"/>
          <p:cNvSpPr>
            <a:spLocks noChangeArrowheads="1"/>
          </p:cNvSpPr>
          <p:nvPr/>
        </p:nvSpPr>
        <p:spPr bwMode="auto">
          <a:xfrm>
            <a:off x="481013" y="4760913"/>
            <a:ext cx="7675562" cy="1870075"/>
          </a:xfrm>
          <a:prstGeom prst="rect">
            <a:avLst/>
          </a:prstGeom>
          <a:noFill/>
          <a:ln w="9525">
            <a:noFill/>
            <a:miter lim="800000"/>
            <a:headEnd/>
            <a:tailEnd/>
          </a:ln>
        </p:spPr>
        <p:txBody>
          <a:bodyPr>
            <a:spAutoFit/>
          </a:bodyPr>
          <a:lstStyle/>
          <a:p>
            <a:pPr>
              <a:buFontTx/>
              <a:buNone/>
            </a:pPr>
            <a:r>
              <a:rPr lang="en-US" altLang="zh-TW" sz="1100" dirty="0"/>
              <a:t>&lt;html&gt;</a:t>
            </a:r>
          </a:p>
          <a:p>
            <a:pPr>
              <a:buFontTx/>
              <a:buNone/>
            </a:pPr>
            <a:r>
              <a:rPr lang="en-US" altLang="zh-TW" sz="1100" dirty="0"/>
              <a:t>&lt;</a:t>
            </a:r>
            <a:r>
              <a:rPr lang="en-US" altLang="zh-TW" sz="1100" dirty="0" smtClean="0"/>
              <a:t>title&gt;DCS-6112&lt;/</a:t>
            </a:r>
            <a:r>
              <a:rPr lang="en-US" altLang="zh-TW" sz="1100" dirty="0"/>
              <a:t>title&gt;</a:t>
            </a:r>
          </a:p>
          <a:p>
            <a:pPr>
              <a:buFontTx/>
              <a:buNone/>
            </a:pPr>
            <a:r>
              <a:rPr lang="en-US" altLang="zh-TW" sz="1100" dirty="0"/>
              <a:t>&lt;body&gt;</a:t>
            </a:r>
          </a:p>
          <a:p>
            <a:pPr>
              <a:buFontTx/>
              <a:buNone/>
            </a:pPr>
            <a:r>
              <a:rPr lang="en-US" altLang="zh-TW" sz="1100" dirty="0"/>
              <a:t>&lt;center&gt;</a:t>
            </a:r>
          </a:p>
          <a:p>
            <a:pPr>
              <a:buFontTx/>
              <a:buNone/>
            </a:pPr>
            <a:r>
              <a:rPr lang="en-US" altLang="zh-TW" sz="1100" dirty="0"/>
              <a:t>&lt;</a:t>
            </a:r>
            <a:r>
              <a:rPr lang="en-US" altLang="zh-TW" sz="1100" dirty="0" smtClean="0"/>
              <a:t>h2&gt;DCS-6112&lt;/</a:t>
            </a:r>
            <a:r>
              <a:rPr lang="en-US" altLang="zh-TW" sz="1100" dirty="0"/>
              <a:t>h2&gt;</a:t>
            </a:r>
          </a:p>
          <a:p>
            <a:pPr>
              <a:buFontTx/>
              <a:buNone/>
            </a:pPr>
            <a:r>
              <a:rPr lang="en-US" altLang="zh-TW" sz="1100" dirty="0"/>
              <a:t>&lt;object id="</a:t>
            </a:r>
            <a:r>
              <a:rPr lang="en-US" altLang="zh-TW" sz="1100" dirty="0" err="1"/>
              <a:t>RtspVapgCtrl</a:t>
            </a:r>
            <a:r>
              <a:rPr lang="en-US" altLang="zh-TW" sz="1100" dirty="0"/>
              <a:t>" width=1280 height=800 standby="Loading plug-in..." </a:t>
            </a:r>
            <a:r>
              <a:rPr lang="en-US" altLang="zh-TW" sz="1100" dirty="0" err="1"/>
              <a:t>classid</a:t>
            </a:r>
            <a:r>
              <a:rPr lang="en-US" altLang="zh-TW" sz="1100" dirty="0"/>
              <a:t>=</a:t>
            </a:r>
            <a:r>
              <a:rPr lang="en-US" altLang="zh-TW" sz="1100" dirty="0" err="1"/>
              <a:t>CLSID:73888E2B</a:t>
            </a:r>
            <a:r>
              <a:rPr lang="en-US" altLang="zh-TW" sz="1100" dirty="0"/>
              <a:t>-</a:t>
            </a:r>
            <a:r>
              <a:rPr lang="en-US" altLang="zh-TW" sz="1100" dirty="0" err="1"/>
              <a:t>FF04</a:t>
            </a:r>
            <a:r>
              <a:rPr lang="en-US" altLang="zh-TW" sz="1100" dirty="0"/>
              <a:t>-</a:t>
            </a:r>
            <a:r>
              <a:rPr lang="en-US" altLang="zh-TW" sz="1100" dirty="0" err="1"/>
              <a:t>416c</a:t>
            </a:r>
            <a:r>
              <a:rPr lang="en-US" altLang="zh-TW" sz="1100" dirty="0"/>
              <a:t>-8847-</a:t>
            </a:r>
            <a:r>
              <a:rPr lang="en-US" altLang="zh-TW" sz="1100" dirty="0" err="1"/>
              <a:t>984D7FC4507F</a:t>
            </a:r>
            <a:r>
              <a:rPr lang="en-US" altLang="zh-TW" sz="1100" dirty="0"/>
              <a:t> codebase="</a:t>
            </a:r>
            <a:r>
              <a:rPr lang="en-US" altLang="zh-TW" sz="1100" dirty="0" err="1"/>
              <a:t>http://59.124.118.4/RtspVaPgDecNew2.cab#version=1,0,0,38</a:t>
            </a:r>
            <a:r>
              <a:rPr lang="en-US" altLang="zh-TW" sz="1100" dirty="0"/>
              <a:t>"&gt;</a:t>
            </a:r>
          </a:p>
        </p:txBody>
      </p:sp>
      <p:sp>
        <p:nvSpPr>
          <p:cNvPr id="30" name="矩形 29"/>
          <p:cNvSpPr/>
          <p:nvPr/>
        </p:nvSpPr>
        <p:spPr>
          <a:xfrm>
            <a:off x="376238" y="4448175"/>
            <a:ext cx="2054225" cy="307975"/>
          </a:xfrm>
          <a:prstGeom prst="rect">
            <a:avLst/>
          </a:prstGeom>
        </p:spPr>
        <p:txBody>
          <a:bodyPr wrap="none">
            <a:spAutoFit/>
          </a:bodyPr>
          <a:lstStyle/>
          <a:p>
            <a:pPr>
              <a:buFontTx/>
              <a:buNone/>
              <a:defRPr/>
            </a:pPr>
            <a:r>
              <a:rPr lang="en-US" altLang="zh-TW" sz="1400" dirty="0">
                <a:latin typeface="+mn-lt"/>
                <a:ea typeface="新細明體" charset="-120"/>
              </a:rPr>
              <a:t>HTML example code </a:t>
            </a:r>
            <a:endParaRPr lang="zh-TW" altLang="en-US" sz="1400" dirty="0">
              <a:latin typeface="+mn-lt"/>
              <a:ea typeface="新細明體" charset="-120"/>
            </a:endParaRPr>
          </a:p>
        </p:txBody>
      </p:sp>
      <p:cxnSp>
        <p:nvCxnSpPr>
          <p:cNvPr id="31" name="直線單箭頭接點 13"/>
          <p:cNvCxnSpPr>
            <a:cxnSpLocks noChangeShapeType="1"/>
          </p:cNvCxnSpPr>
          <p:nvPr/>
        </p:nvCxnSpPr>
        <p:spPr bwMode="auto">
          <a:xfrm rot="16200000" flipH="1">
            <a:off x="2427288" y="4365625"/>
            <a:ext cx="679450" cy="339725"/>
          </a:xfrm>
          <a:prstGeom prst="straightConnector1">
            <a:avLst/>
          </a:prstGeom>
          <a:noFill/>
          <a:ln w="28575" algn="ctr">
            <a:solidFill>
              <a:srgbClr val="FF0000"/>
            </a:solidFill>
            <a:round/>
            <a:headEnd/>
            <a:tailEnd type="arrow" w="med" len="med"/>
          </a:ln>
        </p:spPr>
      </p:cxnSp>
      <p:cxnSp>
        <p:nvCxnSpPr>
          <p:cNvPr id="32" name="直線單箭頭接點 19"/>
          <p:cNvCxnSpPr>
            <a:cxnSpLocks noChangeShapeType="1"/>
          </p:cNvCxnSpPr>
          <p:nvPr/>
        </p:nvCxnSpPr>
        <p:spPr bwMode="auto">
          <a:xfrm flipV="1">
            <a:off x="2649538" y="2944813"/>
            <a:ext cx="685800" cy="9525"/>
          </a:xfrm>
          <a:prstGeom prst="straightConnector1">
            <a:avLst/>
          </a:prstGeom>
          <a:noFill/>
          <a:ln w="28575" algn="ctr">
            <a:solidFill>
              <a:srgbClr val="FF0000"/>
            </a:solidFill>
            <a:round/>
            <a:headEnd/>
            <a:tailEnd type="arrow" w="med" len="med"/>
          </a:ln>
        </p:spPr>
      </p:cxnSp>
      <p:sp>
        <p:nvSpPr>
          <p:cNvPr id="33" name="文字方塊 32"/>
          <p:cNvSpPr txBox="1"/>
          <p:nvPr/>
        </p:nvSpPr>
        <p:spPr>
          <a:xfrm>
            <a:off x="3282950" y="4081463"/>
            <a:ext cx="3152775" cy="276225"/>
          </a:xfrm>
          <a:prstGeom prst="rect">
            <a:avLst/>
          </a:prstGeom>
          <a:noFill/>
          <a:ln w="9525" algn="ctr">
            <a:noFill/>
            <a:miter lim="800000"/>
            <a:headEnd/>
            <a:tailEnd/>
          </a:ln>
        </p:spPr>
        <p:txBody>
          <a:bodyPr anchor="ctr">
            <a:spAutoFit/>
          </a:bodyPr>
          <a:lstStyle/>
          <a:p>
            <a:pPr marL="0" lvl="1" eaLnBrk="0" hangingPunct="0">
              <a:spcBef>
                <a:spcPts val="0"/>
              </a:spcBef>
              <a:buClr>
                <a:srgbClr val="0099CC"/>
              </a:buClr>
              <a:buSzPct val="90000"/>
              <a:buFontTx/>
              <a:buNone/>
              <a:defRPr/>
            </a:pPr>
            <a:r>
              <a:rPr lang="en-US" altLang="zh-TW" dirty="0">
                <a:latin typeface="+mn-lt"/>
                <a:ea typeface="新細明體" charset="-120"/>
                <a:sym typeface="Wingdings"/>
              </a:rPr>
              <a:t></a:t>
            </a:r>
            <a:r>
              <a:rPr lang="en-US" altLang="zh-TW" sz="1200" dirty="0">
                <a:latin typeface="+mn-lt"/>
                <a:ea typeface="新細明體" charset="-120"/>
              </a:rPr>
              <a:t>Choose the configuration</a:t>
            </a:r>
            <a:endParaRPr lang="zh-TW" altLang="en-US" sz="1200" dirty="0">
              <a:latin typeface="+mn-lt"/>
              <a:ea typeface="新細明體" charset="-120"/>
            </a:endParaRPr>
          </a:p>
        </p:txBody>
      </p:sp>
      <p:sp>
        <p:nvSpPr>
          <p:cNvPr id="34" name="文字方塊 33"/>
          <p:cNvSpPr txBox="1"/>
          <p:nvPr/>
        </p:nvSpPr>
        <p:spPr>
          <a:xfrm>
            <a:off x="3289300" y="4254500"/>
            <a:ext cx="3152775" cy="276225"/>
          </a:xfrm>
          <a:prstGeom prst="rect">
            <a:avLst/>
          </a:prstGeom>
          <a:noFill/>
          <a:ln w="9525" algn="ctr">
            <a:noFill/>
            <a:miter lim="800000"/>
            <a:headEnd/>
            <a:tailEnd/>
          </a:ln>
        </p:spPr>
        <p:txBody>
          <a:bodyPr>
            <a:spAutoFit/>
          </a:bodyPr>
          <a:lstStyle/>
          <a:p>
            <a:pPr marL="0" lvl="1" eaLnBrk="0" hangingPunct="0">
              <a:spcBef>
                <a:spcPts val="0"/>
              </a:spcBef>
              <a:buClr>
                <a:srgbClr val="0099CC"/>
              </a:buClr>
              <a:buSzPct val="90000"/>
              <a:buFontTx/>
              <a:buNone/>
              <a:defRPr/>
            </a:pPr>
            <a:r>
              <a:rPr lang="en-US" altLang="zh-TW" dirty="0">
                <a:latin typeface="+mn-lt"/>
                <a:ea typeface="新細明體" charset="-120"/>
                <a:sym typeface="Wingdings"/>
              </a:rPr>
              <a:t></a:t>
            </a:r>
            <a:r>
              <a:rPr lang="en-US" altLang="zh-TW" sz="1200" dirty="0">
                <a:latin typeface="+mn-lt"/>
                <a:ea typeface="新細明體" charset="-120"/>
              </a:rPr>
              <a:t>Get the example code</a:t>
            </a:r>
            <a:endParaRPr lang="zh-TW" altLang="en-US" sz="1200" dirty="0">
              <a:latin typeface="+mn-lt"/>
              <a:ea typeface="新細明體" charset="-120"/>
            </a:endParaRPr>
          </a:p>
        </p:txBody>
      </p:sp>
      <p:sp>
        <p:nvSpPr>
          <p:cNvPr id="49" name="文字方塊 48"/>
          <p:cNvSpPr txBox="1"/>
          <p:nvPr/>
        </p:nvSpPr>
        <p:spPr>
          <a:xfrm>
            <a:off x="3281363" y="4419600"/>
            <a:ext cx="3846512" cy="277813"/>
          </a:xfrm>
          <a:prstGeom prst="rect">
            <a:avLst/>
          </a:prstGeom>
          <a:noFill/>
          <a:ln w="9525" algn="ctr">
            <a:noFill/>
            <a:miter lim="800000"/>
            <a:headEnd/>
            <a:tailEnd/>
          </a:ln>
        </p:spPr>
        <p:txBody>
          <a:bodyPr anchor="ctr">
            <a:spAutoFit/>
          </a:bodyPr>
          <a:lstStyle/>
          <a:p>
            <a:pPr marL="0" lvl="1" eaLnBrk="0" hangingPunct="0">
              <a:spcBef>
                <a:spcPts val="0"/>
              </a:spcBef>
              <a:buClr>
                <a:srgbClr val="0099CC"/>
              </a:buClr>
              <a:buSzPct val="90000"/>
              <a:buFontTx/>
              <a:buNone/>
              <a:defRPr/>
            </a:pPr>
            <a:r>
              <a:rPr lang="en-US" altLang="zh-TW" dirty="0">
                <a:latin typeface="+mn-lt"/>
                <a:ea typeface="新細明體" charset="-120"/>
                <a:sym typeface="Wingdings"/>
              </a:rPr>
              <a:t></a:t>
            </a:r>
            <a:r>
              <a:rPr lang="en-US" altLang="zh-TW" sz="1200" dirty="0">
                <a:latin typeface="+mn-lt"/>
                <a:ea typeface="新細明體" charset="-120"/>
              </a:rPr>
              <a:t>Copy the code the your own webpage</a:t>
            </a:r>
            <a:endParaRPr lang="zh-TW" altLang="en-US" sz="1200" dirty="0">
              <a:latin typeface="+mn-lt"/>
              <a:ea typeface="新細明體" charset="-120"/>
            </a:endParaRPr>
          </a:p>
        </p:txBody>
      </p:sp>
      <p:sp>
        <p:nvSpPr>
          <p:cNvPr id="50" name="文字方塊 49"/>
          <p:cNvSpPr txBox="1"/>
          <p:nvPr/>
        </p:nvSpPr>
        <p:spPr>
          <a:xfrm>
            <a:off x="2555875" y="4124325"/>
            <a:ext cx="339725" cy="230188"/>
          </a:xfrm>
          <a:prstGeom prst="rect">
            <a:avLst/>
          </a:prstGeom>
          <a:noFill/>
          <a:ln w="9525" algn="ctr">
            <a:noFill/>
            <a:miter lim="800000"/>
            <a:headEnd/>
            <a:tailEnd/>
          </a:ln>
        </p:spPr>
        <p:txBody>
          <a:bodyPr>
            <a:spAutoFit/>
          </a:bodyPr>
          <a:lstStyle/>
          <a:p>
            <a:pPr marL="0" lvl="1" eaLnBrk="0" hangingPunct="0">
              <a:spcBef>
                <a:spcPts val="0"/>
              </a:spcBef>
              <a:buClr>
                <a:srgbClr val="0099CC"/>
              </a:buClr>
              <a:buSzPct val="90000"/>
              <a:defRPr/>
            </a:pPr>
            <a:r>
              <a:rPr lang="en-US" altLang="zh-TW">
                <a:latin typeface="+mn-lt"/>
                <a:ea typeface="新細明體" charset="-120"/>
                <a:sym typeface="Wingdings"/>
              </a:rPr>
              <a:t></a:t>
            </a:r>
            <a:endParaRPr lang="zh-TW" altLang="en-US" sz="1200">
              <a:latin typeface="+mn-lt"/>
              <a:ea typeface="新細明體" charset="-120"/>
            </a:endParaRPr>
          </a:p>
        </p:txBody>
      </p:sp>
      <p:sp>
        <p:nvSpPr>
          <p:cNvPr id="51" name="文字方塊 50"/>
          <p:cNvSpPr txBox="1"/>
          <p:nvPr/>
        </p:nvSpPr>
        <p:spPr>
          <a:xfrm>
            <a:off x="2872648" y="2756422"/>
            <a:ext cx="302637" cy="230832"/>
          </a:xfrm>
          <a:prstGeom prst="rect">
            <a:avLst/>
          </a:prstGeom>
          <a:noFill/>
          <a:ln w="9525" algn="ctr">
            <a:noFill/>
            <a:miter lim="800000"/>
            <a:headEnd/>
            <a:tailEnd/>
          </a:ln>
        </p:spPr>
        <p:txBody>
          <a:bodyPr wrap="square" anchor="ctr">
            <a:spAutoFit/>
          </a:bodyPr>
          <a:lstStyle/>
          <a:p>
            <a:pPr marL="0" lvl="1" eaLnBrk="0" hangingPunct="0">
              <a:spcBef>
                <a:spcPts val="0"/>
              </a:spcBef>
              <a:buClr>
                <a:srgbClr val="0099CC"/>
              </a:buClr>
              <a:buSzPct val="90000"/>
              <a:buFontTx/>
              <a:buNone/>
              <a:defRPr/>
            </a:pPr>
            <a:r>
              <a:rPr lang="en-US" altLang="zh-TW" dirty="0" smtClean="0">
                <a:latin typeface="+mn-lt"/>
                <a:ea typeface="新細明體" charset="-120"/>
                <a:sym typeface="Wingdings"/>
              </a:rPr>
              <a:t></a:t>
            </a:r>
            <a:endParaRPr lang="zh-TW" altLang="en-US" sz="1200" dirty="0">
              <a:latin typeface="+mn-lt"/>
              <a:ea typeface="新細明體" charset="-120"/>
            </a:endParaRPr>
          </a:p>
        </p:txBody>
      </p:sp>
    </p:spTree>
    <p:extLst>
      <p:ext uri="{BB962C8B-B14F-4D97-AF65-F5344CB8AC3E}">
        <p14:creationId xmlns:p14="http://schemas.microsoft.com/office/powerpoint/2010/main" val="186317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US" altLang="zh-TW" dirty="0"/>
              <a:t>GPIO Connection</a:t>
            </a:r>
            <a:endParaRPr lang="zh-TW" altLang="en-US" dirty="0"/>
          </a:p>
        </p:txBody>
      </p:sp>
      <p:sp>
        <p:nvSpPr>
          <p:cNvPr id="20" name="文字方塊 5"/>
          <p:cNvSpPr txBox="1">
            <a:spLocks noChangeArrowheads="1"/>
          </p:cNvSpPr>
          <p:nvPr/>
        </p:nvSpPr>
        <p:spPr bwMode="auto">
          <a:xfrm>
            <a:off x="386862" y="1395663"/>
            <a:ext cx="8408795" cy="646331"/>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dirty="0"/>
              <a:t>GPIO, the General Purpose Input/ Output connection which provides unified interface for external connection</a:t>
            </a:r>
            <a:r>
              <a:rPr lang="en-US" altLang="zh-TW" sz="1800" dirty="0" smtClean="0"/>
              <a:t>.</a:t>
            </a:r>
            <a:endParaRPr lang="en-US" altLang="zh-TW" sz="1800" kern="0"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4" name="矩形 58"/>
          <p:cNvSpPr>
            <a:spLocks noChangeArrowheads="1"/>
          </p:cNvSpPr>
          <p:nvPr/>
        </p:nvSpPr>
        <p:spPr bwMode="auto">
          <a:xfrm>
            <a:off x="5535540" y="2696258"/>
            <a:ext cx="3325431" cy="880241"/>
          </a:xfrm>
          <a:prstGeom prst="rect">
            <a:avLst/>
          </a:prstGeom>
          <a:noFill/>
          <a:ln w="9525">
            <a:noFill/>
            <a:miter lim="800000"/>
            <a:headEnd/>
            <a:tailEnd/>
          </a:ln>
        </p:spPr>
        <p:txBody>
          <a:bodyPr wrap="square">
            <a:spAutoFit/>
          </a:bodyPr>
          <a:lstStyle/>
          <a:p>
            <a:pPr marL="0" lvl="1">
              <a:spcBef>
                <a:spcPct val="20000"/>
              </a:spcBef>
              <a:buClr>
                <a:srgbClr val="99CC00"/>
              </a:buClr>
              <a:buFontTx/>
              <a:buNone/>
            </a:pPr>
            <a:r>
              <a:rPr lang="en-US" altLang="zh-TW" sz="1600" b="1" dirty="0" smtClean="0">
                <a:solidFill>
                  <a:srgbClr val="FF0000"/>
                </a:solidFill>
                <a:latin typeface="Arial" charset="0"/>
                <a:cs typeface="Times New Roman" pitchFamily="18" charset="0"/>
              </a:rPr>
              <a:t>Useful</a:t>
            </a:r>
          </a:p>
          <a:p>
            <a:pPr marL="180975" lvl="1">
              <a:spcBef>
                <a:spcPct val="20000"/>
              </a:spcBef>
              <a:buClr>
                <a:srgbClr val="99CC00"/>
              </a:buClr>
              <a:buFontTx/>
              <a:buNone/>
            </a:pPr>
            <a:r>
              <a:rPr lang="en-US" altLang="zh-TW" sz="1600" b="1" u="sng" dirty="0" smtClean="0">
                <a:latin typeface="Arial" charset="0"/>
                <a:cs typeface="Times New Roman" pitchFamily="18" charset="0"/>
              </a:rPr>
              <a:t>Audio in/out </a:t>
            </a:r>
            <a:r>
              <a:rPr lang="en-US" altLang="zh-TW" sz="1600" dirty="0" smtClean="0">
                <a:latin typeface="Arial" charset="0"/>
                <a:cs typeface="Times New Roman" pitchFamily="18" charset="0"/>
              </a:rPr>
              <a:t>for 2-way audio;  </a:t>
            </a:r>
            <a:r>
              <a:rPr lang="en-US" altLang="zh-TW" sz="1600" b="1" u="sng" dirty="0" smtClean="0">
                <a:latin typeface="Arial" charset="0"/>
                <a:cs typeface="Times New Roman" pitchFamily="18" charset="0"/>
              </a:rPr>
              <a:t>DI/DO</a:t>
            </a:r>
            <a:r>
              <a:rPr lang="en-US" altLang="zh-TW" sz="1600" dirty="0" smtClean="0">
                <a:solidFill>
                  <a:srgbClr val="0000FF"/>
                </a:solidFill>
                <a:latin typeface="Arial" charset="0"/>
                <a:cs typeface="Times New Roman" pitchFamily="18" charset="0"/>
              </a:rPr>
              <a:t> </a:t>
            </a:r>
            <a:r>
              <a:rPr lang="en-US" altLang="zh-TW" sz="1600" dirty="0" smtClean="0">
                <a:latin typeface="Arial" charset="0"/>
                <a:cs typeface="Times New Roman" pitchFamily="18" charset="0"/>
              </a:rPr>
              <a:t>for external device</a:t>
            </a:r>
            <a:endParaRPr lang="en-US" altLang="zh-TW" sz="1600" dirty="0">
              <a:latin typeface="Arial" charset="0"/>
              <a:cs typeface="Times New Roman" pitchFamily="18" charset="0"/>
            </a:endParaRPr>
          </a:p>
        </p:txBody>
      </p:sp>
      <p:sp>
        <p:nvSpPr>
          <p:cNvPr id="45" name="矩形 59"/>
          <p:cNvSpPr>
            <a:spLocks noChangeArrowheads="1"/>
          </p:cNvSpPr>
          <p:nvPr/>
        </p:nvSpPr>
        <p:spPr bwMode="auto">
          <a:xfrm>
            <a:off x="5562600" y="4856407"/>
            <a:ext cx="3581400" cy="929485"/>
          </a:xfrm>
          <a:prstGeom prst="rect">
            <a:avLst/>
          </a:prstGeom>
          <a:noFill/>
          <a:ln w="9525">
            <a:noFill/>
            <a:miter lim="800000"/>
            <a:headEnd/>
            <a:tailEnd/>
          </a:ln>
        </p:spPr>
        <p:txBody>
          <a:bodyPr wrap="square">
            <a:spAutoFit/>
          </a:bodyPr>
          <a:lstStyle/>
          <a:p>
            <a:pPr marL="0" lvl="1">
              <a:spcBef>
                <a:spcPct val="20000"/>
              </a:spcBef>
              <a:buClr>
                <a:srgbClr val="99CC00"/>
              </a:buClr>
              <a:buFontTx/>
              <a:buNone/>
            </a:pPr>
            <a:r>
              <a:rPr lang="en-US" altLang="zh-TW" sz="1600" b="1" dirty="0" smtClean="0">
                <a:solidFill>
                  <a:srgbClr val="FF0000"/>
                </a:solidFill>
                <a:latin typeface="Arial" charset="0"/>
                <a:cs typeface="Times New Roman" pitchFamily="18" charset="0"/>
              </a:rPr>
              <a:t>Unified</a:t>
            </a:r>
          </a:p>
          <a:p>
            <a:pPr marL="180975" lvl="1">
              <a:spcBef>
                <a:spcPct val="20000"/>
              </a:spcBef>
              <a:buClr>
                <a:srgbClr val="99CC00"/>
              </a:buClr>
              <a:buFontTx/>
              <a:buNone/>
            </a:pPr>
            <a:r>
              <a:rPr lang="en-US" altLang="zh-TW" sz="1600" b="1" u="sng" dirty="0" smtClean="0">
                <a:latin typeface="Arial" charset="0"/>
                <a:cs typeface="Times New Roman" pitchFamily="18" charset="0"/>
              </a:rPr>
              <a:t>Video output </a:t>
            </a:r>
            <a:r>
              <a:rPr lang="en-US" altLang="zh-TW" sz="1600" dirty="0" smtClean="0">
                <a:latin typeface="Arial" charset="0"/>
                <a:cs typeface="Times New Roman" pitchFamily="18" charset="0"/>
              </a:rPr>
              <a:t>for analogue video; </a:t>
            </a:r>
          </a:p>
          <a:p>
            <a:pPr marL="180975" lvl="1">
              <a:spcBef>
                <a:spcPct val="20000"/>
              </a:spcBef>
              <a:buClr>
                <a:srgbClr val="99CC00"/>
              </a:buClr>
              <a:buFontTx/>
              <a:buNone/>
            </a:pPr>
            <a:r>
              <a:rPr lang="en-US" altLang="zh-TW" sz="1600" b="1" u="sng" dirty="0" smtClean="0">
                <a:latin typeface="Arial" charset="0"/>
                <a:cs typeface="Times New Roman" pitchFamily="18" charset="0"/>
              </a:rPr>
              <a:t>DC12V input</a:t>
            </a:r>
          </a:p>
        </p:txBody>
      </p:sp>
      <p:pic>
        <p:nvPicPr>
          <p:cNvPr id="40962" name="Picture 2"/>
          <p:cNvPicPr>
            <a:picLocks noChangeAspect="1" noChangeArrowheads="1"/>
          </p:cNvPicPr>
          <p:nvPr/>
        </p:nvPicPr>
        <p:blipFill>
          <a:blip r:embed="rId3" cstate="print"/>
          <a:srcRect/>
          <a:stretch>
            <a:fillRect/>
          </a:stretch>
        </p:blipFill>
        <p:spPr bwMode="auto">
          <a:xfrm>
            <a:off x="304120" y="3124202"/>
            <a:ext cx="2421695" cy="2220685"/>
          </a:xfrm>
          <a:prstGeom prst="rect">
            <a:avLst/>
          </a:prstGeom>
          <a:noFill/>
          <a:ln w="9525">
            <a:noFill/>
            <a:miter lim="800000"/>
            <a:headEnd/>
            <a:tailEnd/>
          </a:ln>
        </p:spPr>
      </p:pic>
      <p:cxnSp>
        <p:nvCxnSpPr>
          <p:cNvPr id="47" name="直線單箭頭接點 46"/>
          <p:cNvCxnSpPr/>
          <p:nvPr/>
        </p:nvCxnSpPr>
        <p:spPr bwMode="auto">
          <a:xfrm flipV="1">
            <a:off x="2100946" y="3483429"/>
            <a:ext cx="1676397" cy="1164773"/>
          </a:xfrm>
          <a:prstGeom prst="straightConnector1">
            <a:avLst/>
          </a:prstGeom>
          <a:noFill/>
          <a:ln w="9525" cap="flat" cmpd="sng" algn="ctr">
            <a:solidFill>
              <a:srgbClr val="0000FF"/>
            </a:solidFill>
            <a:prstDash val="solid"/>
            <a:round/>
            <a:headEnd type="none" w="med" len="med"/>
            <a:tailEnd type="arrow"/>
          </a:ln>
          <a:effectLst/>
        </p:spPr>
      </p:cxnSp>
      <p:cxnSp>
        <p:nvCxnSpPr>
          <p:cNvPr id="52" name="直線單箭頭接點 51"/>
          <p:cNvCxnSpPr/>
          <p:nvPr/>
        </p:nvCxnSpPr>
        <p:spPr bwMode="auto">
          <a:xfrm flipV="1">
            <a:off x="1948543" y="5007429"/>
            <a:ext cx="1719943" cy="10886"/>
          </a:xfrm>
          <a:prstGeom prst="straightConnector1">
            <a:avLst/>
          </a:prstGeom>
          <a:noFill/>
          <a:ln w="9525" cap="flat" cmpd="sng" algn="ctr">
            <a:solidFill>
              <a:srgbClr val="0000FF"/>
            </a:solidFill>
            <a:prstDash val="solid"/>
            <a:round/>
            <a:headEnd type="none" w="med" len="med"/>
            <a:tailEnd type="arrow"/>
          </a:ln>
          <a:effectLst/>
        </p:spPr>
      </p:cxnSp>
      <p:grpSp>
        <p:nvGrpSpPr>
          <p:cNvPr id="54" name="群組 53"/>
          <p:cNvGrpSpPr/>
          <p:nvPr/>
        </p:nvGrpSpPr>
        <p:grpSpPr>
          <a:xfrm>
            <a:off x="3720041" y="2296886"/>
            <a:ext cx="1800000" cy="1440000"/>
            <a:chOff x="4917469" y="2155372"/>
            <a:chExt cx="1800000" cy="1440000"/>
          </a:xfrm>
        </p:grpSpPr>
        <p:sp>
          <p:nvSpPr>
            <p:cNvPr id="25" name="橢圓 24"/>
            <p:cNvSpPr/>
            <p:nvPr/>
          </p:nvSpPr>
          <p:spPr bwMode="auto">
            <a:xfrm>
              <a:off x="4917469" y="2155372"/>
              <a:ext cx="1800000" cy="1440000"/>
            </a:xfrm>
            <a:prstGeom prst="ellipse">
              <a:avLst/>
            </a:prstGeom>
            <a:ln w="44450"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square">
              <a:spAutoFit/>
            </a:bodyPr>
            <a:lstStyle/>
            <a:p>
              <a:pPr>
                <a:defRPr/>
              </a:pPr>
              <a:endParaRPr lang="zh-TW" altLang="en-US">
                <a:solidFill>
                  <a:schemeClr val="tx1"/>
                </a:solidFill>
              </a:endParaRPr>
            </a:p>
          </p:txBody>
        </p:sp>
        <p:pic>
          <p:nvPicPr>
            <p:cNvPr id="40963" name="Picture 3"/>
            <p:cNvPicPr>
              <a:picLocks noChangeAspect="1" noChangeArrowheads="1"/>
            </p:cNvPicPr>
            <p:nvPr/>
          </p:nvPicPr>
          <p:blipFill>
            <a:blip r:embed="rId4" cstate="print"/>
            <a:srcRect l="39750"/>
            <a:stretch>
              <a:fillRect/>
            </a:stretch>
          </p:blipFill>
          <p:spPr bwMode="auto">
            <a:xfrm>
              <a:off x="5116287" y="2441764"/>
              <a:ext cx="1360713" cy="881099"/>
            </a:xfrm>
            <a:prstGeom prst="rect">
              <a:avLst/>
            </a:prstGeom>
            <a:noFill/>
            <a:ln w="9525">
              <a:noFill/>
              <a:miter lim="800000"/>
              <a:headEnd/>
              <a:tailEnd/>
            </a:ln>
          </p:spPr>
        </p:pic>
      </p:grpSp>
      <p:grpSp>
        <p:nvGrpSpPr>
          <p:cNvPr id="55" name="群組 54"/>
          <p:cNvGrpSpPr/>
          <p:nvPr/>
        </p:nvGrpSpPr>
        <p:grpSpPr>
          <a:xfrm>
            <a:off x="3752554" y="4252894"/>
            <a:ext cx="1800000" cy="1440000"/>
            <a:chOff x="5004411" y="4263779"/>
            <a:chExt cx="1800000" cy="1440000"/>
          </a:xfrm>
        </p:grpSpPr>
        <p:sp>
          <p:nvSpPr>
            <p:cNvPr id="36" name="橢圓 35"/>
            <p:cNvSpPr/>
            <p:nvPr/>
          </p:nvSpPr>
          <p:spPr bwMode="auto">
            <a:xfrm>
              <a:off x="5004411" y="4263779"/>
              <a:ext cx="1800000" cy="1440000"/>
            </a:xfrm>
            <a:prstGeom prst="ellipse">
              <a:avLst/>
            </a:prstGeom>
            <a:ln w="44450"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a:spAutoFit/>
            </a:bodyPr>
            <a:lstStyle/>
            <a:p>
              <a:pPr>
                <a:defRPr/>
              </a:pPr>
              <a:endParaRPr lang="zh-TW" altLang="en-US">
                <a:solidFill>
                  <a:schemeClr val="tx1"/>
                </a:solidFill>
              </a:endParaRPr>
            </a:p>
          </p:txBody>
        </p:sp>
        <p:pic>
          <p:nvPicPr>
            <p:cNvPr id="40964" name="Picture 4"/>
            <p:cNvPicPr>
              <a:picLocks noChangeAspect="1" noChangeArrowheads="1"/>
            </p:cNvPicPr>
            <p:nvPr/>
          </p:nvPicPr>
          <p:blipFill>
            <a:blip r:embed="rId5" cstate="print"/>
            <a:srcRect/>
            <a:stretch>
              <a:fillRect/>
            </a:stretch>
          </p:blipFill>
          <p:spPr bwMode="auto">
            <a:xfrm>
              <a:off x="5231946" y="4598611"/>
              <a:ext cx="1397454" cy="800250"/>
            </a:xfrm>
            <a:prstGeom prst="rect">
              <a:avLst/>
            </a:prstGeom>
            <a:noFill/>
            <a:ln w="9525">
              <a:noFill/>
              <a:miter lim="800000"/>
              <a:headEnd/>
              <a:tailEnd/>
            </a:ln>
          </p:spPr>
        </p:pic>
      </p:grpSp>
    </p:spTree>
    <p:extLst>
      <p:ext uri="{BB962C8B-B14F-4D97-AF65-F5344CB8AC3E}">
        <p14:creationId xmlns:p14="http://schemas.microsoft.com/office/powerpoint/2010/main" val="114313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0" name="文字方塊 5"/>
          <p:cNvSpPr txBox="1">
            <a:spLocks noChangeArrowheads="1"/>
          </p:cNvSpPr>
          <p:nvPr/>
        </p:nvSpPr>
        <p:spPr bwMode="auto">
          <a:xfrm>
            <a:off x="386862" y="1523259"/>
            <a:ext cx="4011103" cy="4555093"/>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Advanced Web Interface</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GPIO </a:t>
            </a:r>
            <a:r>
              <a:rPr lang="en-US" altLang="zh-TW" sz="1600" dirty="0" smtClean="0">
                <a:latin typeface="Arial" pitchFamily="34" charset="0"/>
                <a:ea typeface="新細明體" charset="-120"/>
                <a:cs typeface="Times New Roman" pitchFamily="18" charset="0"/>
              </a:rPr>
              <a:t>Connection</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Technology 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
        <p:nvSpPr>
          <p:cNvPr id="28" name="AutoShape 2"/>
          <p:cNvSpPr>
            <a:spLocks noChangeArrowheads="1"/>
          </p:cNvSpPr>
          <p:nvPr/>
        </p:nvSpPr>
        <p:spPr bwMode="auto">
          <a:xfrm>
            <a:off x="415833" y="4923802"/>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29" name="Picture 4" descr="securicam_logo"/>
          <p:cNvPicPr>
            <a:picLocks noChangeAspect="1" noChangeArrowheads="1"/>
          </p:cNvPicPr>
          <p:nvPr/>
        </p:nvPicPr>
        <p:blipFill>
          <a:blip r:embed="rId3" cstate="print"/>
          <a:srcRect/>
          <a:stretch>
            <a:fillRect/>
          </a:stretch>
        </p:blipFill>
        <p:spPr bwMode="auto">
          <a:xfrm>
            <a:off x="7353300" y="1427163"/>
            <a:ext cx="1768475" cy="322262"/>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7326313" y="1757363"/>
            <a:ext cx="1295400" cy="455612"/>
          </a:xfrm>
          <a:prstGeom prst="rect">
            <a:avLst/>
          </a:prstGeom>
          <a:noFill/>
          <a:ln w="9525" algn="ctr">
            <a:noFill/>
            <a:miter lim="800000"/>
            <a:headEnd/>
            <a:tailEnd/>
          </a:ln>
        </p:spPr>
      </p:pic>
    </p:spTree>
    <p:extLst>
      <p:ext uri="{BB962C8B-B14F-4D97-AF65-F5344CB8AC3E}">
        <p14:creationId xmlns:p14="http://schemas.microsoft.com/office/powerpoint/2010/main" val="33886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15</a:t>
            </a:fld>
            <a:endParaRPr lang="en-US" altLang="zh-TW"/>
          </a:p>
        </p:txBody>
      </p:sp>
      <p:sp>
        <p:nvSpPr>
          <p:cNvPr id="6"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文字方塊 5"/>
          <p:cNvSpPr txBox="1">
            <a:spLocks noChangeArrowheads="1"/>
          </p:cNvSpPr>
          <p:nvPr/>
        </p:nvSpPr>
        <p:spPr bwMode="auto">
          <a:xfrm>
            <a:off x="386862" y="1395663"/>
            <a:ext cx="8283238" cy="4293483"/>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a:t>Video </a:t>
            </a:r>
            <a:r>
              <a:rPr lang="en-US" altLang="zh-TW" sz="1800" b="1" dirty="0" smtClean="0"/>
              <a:t>Management</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HD</a:t>
            </a:r>
            <a:endParaRPr lang="en-US" altLang="zh-TW" sz="1400" dirty="0">
              <a:ea typeface="新細明體" charset="-120"/>
            </a:endParaRPr>
          </a:p>
          <a:p>
            <a:pPr marL="542925" lvl="2" indent="-180975">
              <a:spcBef>
                <a:spcPts val="0"/>
              </a:spcBef>
              <a:spcAft>
                <a:spcPts val="600"/>
              </a:spcAft>
              <a:buSzPct val="90000"/>
              <a:buFont typeface="Arial" pitchFamily="34" charset="0"/>
              <a:buChar char="•"/>
              <a:defRPr/>
            </a:pPr>
            <a:r>
              <a:rPr lang="en-US" altLang="zh-TW" sz="1400" dirty="0">
                <a:ea typeface="新細明體" charset="-120"/>
              </a:rPr>
              <a:t>H.264</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IR Illumination</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Privacy Mask</a:t>
            </a:r>
          </a:p>
          <a:p>
            <a:pPr marL="542925" lvl="2" indent="-180975">
              <a:spcBef>
                <a:spcPts val="0"/>
              </a:spcBef>
              <a:spcAft>
                <a:spcPts val="600"/>
              </a:spcAft>
              <a:buSzPct val="90000"/>
              <a:buFont typeface="Arial" pitchFamily="34" charset="0"/>
              <a:buChar char="•"/>
              <a:defRPr/>
            </a:pPr>
            <a:r>
              <a:rPr lang="en-US" altLang="zh-TW" sz="1400" dirty="0" err="1">
                <a:ea typeface="新細明體" charset="-120"/>
              </a:rPr>
              <a:t>ePTZ</a:t>
            </a:r>
            <a:endParaRPr lang="en-US" altLang="zh-TW" sz="1400" dirty="0">
              <a:ea typeface="新細明體" charset="-120"/>
            </a:endParaRPr>
          </a:p>
          <a:p>
            <a:pPr marL="342900" indent="-342900" eaLnBrk="0" hangingPunct="0">
              <a:spcBef>
                <a:spcPts val="0"/>
              </a:spcBef>
              <a:spcAft>
                <a:spcPts val="600"/>
              </a:spcAft>
              <a:buClr>
                <a:srgbClr val="92D050"/>
              </a:buClr>
              <a:buFont typeface="Wingdings" pitchFamily="2" charset="2"/>
              <a:buChar char="Ø"/>
              <a:defRPr/>
            </a:pPr>
            <a:r>
              <a:rPr lang="en-US" altLang="zh-TW" sz="1800" b="1" dirty="0"/>
              <a:t>Network Protocol</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ONVIF</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IPv6</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HTTPS</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LLTD</a:t>
            </a:r>
          </a:p>
          <a:p>
            <a:pPr marL="342900" indent="-342900" eaLnBrk="0" hangingPunct="0">
              <a:spcBef>
                <a:spcPts val="0"/>
              </a:spcBef>
              <a:spcAft>
                <a:spcPts val="600"/>
              </a:spcAft>
              <a:buClr>
                <a:srgbClr val="92D050"/>
              </a:buClr>
              <a:buFont typeface="Wingdings" pitchFamily="2" charset="2"/>
              <a:buChar char="Ø"/>
              <a:defRPr/>
            </a:pPr>
            <a:r>
              <a:rPr lang="en-US" altLang="zh-TW" sz="1800" b="1" dirty="0"/>
              <a:t>Event Management</a:t>
            </a:r>
          </a:p>
          <a:p>
            <a:pPr marL="542925" lvl="2" indent="-180975">
              <a:spcBef>
                <a:spcPts val="0"/>
              </a:spcBef>
              <a:spcAft>
                <a:spcPts val="600"/>
              </a:spcAft>
              <a:buSzPct val="90000"/>
              <a:buFont typeface="Arial" pitchFamily="34" charset="0"/>
              <a:buChar char="•"/>
              <a:defRPr/>
            </a:pPr>
            <a:r>
              <a:rPr lang="en-US" altLang="zh-TW" sz="1400" dirty="0">
                <a:ea typeface="新細明體" charset="-120"/>
              </a:rPr>
              <a:t>Tamper Detection</a:t>
            </a:r>
          </a:p>
          <a:p>
            <a:pPr marL="542925" lvl="2" indent="-180975">
              <a:spcBef>
                <a:spcPts val="0"/>
              </a:spcBef>
              <a:buSzPct val="90000"/>
              <a:buFont typeface="Arial" pitchFamily="34" charset="0"/>
              <a:buChar char="•"/>
              <a:defRPr/>
            </a:pPr>
            <a:endParaRPr lang="zh-TW" altLang="en-US" sz="1400" dirty="0">
              <a:ea typeface="新細明體" charset="-120"/>
            </a:endParaRPr>
          </a:p>
        </p:txBody>
      </p:sp>
    </p:spTree>
    <p:extLst>
      <p:ext uri="{BB962C8B-B14F-4D97-AF65-F5344CB8AC3E}">
        <p14:creationId xmlns:p14="http://schemas.microsoft.com/office/powerpoint/2010/main" val="23540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Video Management</a:t>
            </a:r>
            <a:endParaRPr lang="zh-TW" altLang="en-US" dirty="0"/>
          </a:p>
        </p:txBody>
      </p:sp>
      <p:sp>
        <p:nvSpPr>
          <p:cNvPr id="20" name="文字方塊 5"/>
          <p:cNvSpPr txBox="1">
            <a:spLocks noChangeArrowheads="1"/>
          </p:cNvSpPr>
          <p:nvPr/>
        </p:nvSpPr>
        <p:spPr bwMode="auto">
          <a:xfrm>
            <a:off x="386862" y="1395663"/>
            <a:ext cx="4011103" cy="5186035"/>
          </a:xfrm>
          <a:prstGeom prst="rect">
            <a:avLst/>
          </a:prstGeom>
          <a:noFill/>
          <a:ln w="9525">
            <a:noFill/>
            <a:miter lim="800000"/>
            <a:headEnd/>
            <a:tailEnd/>
          </a:ln>
        </p:spPr>
        <p:txBody>
          <a:bodyPr wrap="square">
            <a:spAutoFit/>
          </a:bodyPr>
          <a:lstStyle/>
          <a:p>
            <a:pPr marL="0" indent="0">
              <a:buNone/>
            </a:pPr>
            <a:r>
              <a:rPr lang="en-US" altLang="zh-TW" sz="2000" b="1" dirty="0"/>
              <a:t>HD Resolution</a:t>
            </a:r>
          </a:p>
          <a:p>
            <a:pPr marL="0" indent="0">
              <a:buNone/>
            </a:pPr>
            <a:r>
              <a:rPr lang="en-US" altLang="zh-TW" sz="1400" dirty="0"/>
              <a:t>HD, the High Definition video is commonly been adopted as mainstream video standard from vast video categories, such as digital TV, computer monitor, gaming, filmmaking, and also video surveillance</a:t>
            </a:r>
            <a:r>
              <a:rPr lang="en-US" altLang="zh-TW" sz="1400" dirty="0" smtClean="0"/>
              <a:t>.</a:t>
            </a:r>
            <a:endParaRPr lang="en-US" altLang="zh-TW" sz="1000" dirty="0"/>
          </a:p>
          <a:p>
            <a:pPr marL="180975" indent="-180975"/>
            <a:r>
              <a:rPr lang="en-US" altLang="zh-TW" sz="1600" dirty="0"/>
              <a:t>Pixel of HD</a:t>
            </a:r>
          </a:p>
          <a:p>
            <a:pPr marL="361950" lvl="1" indent="-180975"/>
            <a:r>
              <a:rPr lang="en-US" altLang="zh-TW" sz="1200" dirty="0"/>
              <a:t>1280 x 720 (720p)</a:t>
            </a:r>
          </a:p>
          <a:p>
            <a:pPr marL="361950" lvl="1" indent="-180975"/>
            <a:r>
              <a:rPr lang="en-US" altLang="zh-TW" sz="1200" dirty="0"/>
              <a:t>1920 x 1080 (1080i/ 1080p)</a:t>
            </a:r>
          </a:p>
          <a:p>
            <a:pPr marL="180975" indent="-180975"/>
            <a:r>
              <a:rPr lang="en-US" altLang="zh-TW" sz="1600" dirty="0"/>
              <a:t>Aspect Ratio: 16:9</a:t>
            </a:r>
          </a:p>
          <a:p>
            <a:pPr marL="180975" indent="-180975"/>
            <a:r>
              <a:rPr lang="en-US" altLang="zh-TW" sz="1600" dirty="0"/>
              <a:t>End-to-end resolution</a:t>
            </a:r>
          </a:p>
          <a:p>
            <a:pPr marL="361950" lvl="1" indent="-180975"/>
            <a:r>
              <a:rPr lang="en-US" altLang="zh-TW" sz="1200" dirty="0"/>
              <a:t>Video quality is ensure from camera to monitor as same high quality only by HD.</a:t>
            </a:r>
          </a:p>
          <a:p>
            <a:pPr marL="361950" lvl="1" indent="-180975"/>
            <a:r>
              <a:rPr lang="en-US" altLang="zh-TW" sz="1200" dirty="0"/>
              <a:t>Except HD, all other resolution, even higher megapixel ones will end up with letterboxed, pillar-boxed, window-boxed from viewing.</a:t>
            </a:r>
          </a:p>
          <a:p>
            <a:pPr marL="180975" indent="-180975"/>
            <a:r>
              <a:rPr lang="en-US" altLang="zh-TW" sz="1600" dirty="0"/>
              <a:t>Future-proof standard</a:t>
            </a:r>
          </a:p>
          <a:p>
            <a:pPr marL="361950" lvl="1" indent="-180975"/>
            <a:r>
              <a:rPr lang="en-US" altLang="zh-TW" sz="1200" dirty="0"/>
              <a:t>HD is the mainstream which outpace even the non-HD megapixel range</a:t>
            </a:r>
            <a:r>
              <a:rPr lang="en-US" altLang="zh-TW" sz="1200" dirty="0" smtClean="0"/>
              <a:t>.</a:t>
            </a:r>
            <a:endParaRPr lang="zh-TW" altLang="en-US" sz="1200"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4" name="Picture 2" descr="File:Vector Video Standards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965" y="1967023"/>
            <a:ext cx="4603274" cy="3681391"/>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397965" y="5639328"/>
            <a:ext cx="4044697" cy="230832"/>
          </a:xfrm>
          <a:prstGeom prst="rect">
            <a:avLst/>
          </a:prstGeom>
        </p:spPr>
        <p:txBody>
          <a:bodyPr wrap="none">
            <a:spAutoFit/>
          </a:bodyPr>
          <a:lstStyle/>
          <a:p>
            <a:pPr>
              <a:buNone/>
            </a:pPr>
            <a:r>
              <a:rPr lang="en-GB" altLang="zh-TW" dirty="0" smtClean="0"/>
              <a:t>Source: </a:t>
            </a:r>
            <a:r>
              <a:rPr lang="en-GB" altLang="zh-TW" dirty="0" smtClean="0">
                <a:hlinkClick r:id="rId4"/>
              </a:rPr>
              <a:t>en.wikipedia.org/wiki/File:Vector_Video_Standards2.svg</a:t>
            </a:r>
            <a:endParaRPr lang="zh-TW" altLang="en-US" dirty="0"/>
          </a:p>
        </p:txBody>
      </p:sp>
      <p:sp>
        <p:nvSpPr>
          <p:cNvPr id="26" name="矩形 25"/>
          <p:cNvSpPr/>
          <p:nvPr/>
        </p:nvSpPr>
        <p:spPr bwMode="auto">
          <a:xfrm>
            <a:off x="4397964" y="1967023"/>
            <a:ext cx="2301637" cy="12971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cxnSp>
        <p:nvCxnSpPr>
          <p:cNvPr id="27" name="直線單箭頭接點 26"/>
          <p:cNvCxnSpPr/>
          <p:nvPr/>
        </p:nvCxnSpPr>
        <p:spPr bwMode="auto">
          <a:xfrm flipH="1">
            <a:off x="6699603" y="2934586"/>
            <a:ext cx="285988" cy="329609"/>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81605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GB" altLang="zh-TW" dirty="0"/>
              <a:t>Video </a:t>
            </a:r>
            <a:r>
              <a:rPr lang="en-GB" altLang="zh-TW" dirty="0" smtClean="0"/>
              <a:t>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3231141"/>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H.264 Advantage</a:t>
            </a:r>
          </a:p>
          <a:p>
            <a:pPr marL="542925" lvl="2" indent="-180975" eaLnBrk="0" hangingPunct="0">
              <a:lnSpc>
                <a:spcPts val="1700"/>
              </a:lnSpc>
              <a:spcBef>
                <a:spcPct val="20000"/>
              </a:spcBef>
              <a:spcAft>
                <a:spcPts val="1200"/>
              </a:spcAft>
              <a:buClr>
                <a:srgbClr val="92D050"/>
              </a:buClr>
              <a:buSzPct val="130000"/>
              <a:buFont typeface="Arial" pitchFamily="34" charset="0"/>
              <a:buChar char="•"/>
              <a:defRPr/>
            </a:pPr>
            <a:r>
              <a:rPr lang="en-US" altLang="zh-TW" sz="1400" dirty="0" smtClean="0">
                <a:ea typeface="新細明體" charset="-120"/>
              </a:rPr>
              <a:t>H.264</a:t>
            </a:r>
            <a:r>
              <a:rPr lang="en-US" altLang="zh-TW" sz="1400" dirty="0">
                <a:ea typeface="新細明體" charset="-120"/>
              </a:rPr>
              <a:t>, aka MPEG-4 Part 10, or MPEG-4 AVC (Advanced Video Coding), becomes the mainstream compression technology since </a:t>
            </a:r>
            <a:r>
              <a:rPr lang="en-US" altLang="zh-TW" sz="1400" dirty="0" smtClean="0">
                <a:ea typeface="新細明體" charset="-120"/>
              </a:rPr>
              <a:t>2010.</a:t>
            </a:r>
            <a:endParaRPr lang="en-US" altLang="zh-TW" sz="1400" dirty="0">
              <a:ea typeface="新細明體" charset="-120"/>
            </a:endParaRPr>
          </a:p>
          <a:p>
            <a:pPr marL="542925" lvl="2" indent="-180975" eaLnBrk="0" hangingPunct="0">
              <a:lnSpc>
                <a:spcPts val="1700"/>
              </a:lnSpc>
              <a:spcBef>
                <a:spcPct val="20000"/>
              </a:spcBef>
              <a:spcAft>
                <a:spcPts val="1200"/>
              </a:spcAft>
              <a:buClr>
                <a:srgbClr val="92D050"/>
              </a:buClr>
              <a:buSzPct val="130000"/>
              <a:buFont typeface="Arial" pitchFamily="34" charset="0"/>
              <a:buChar char="•"/>
              <a:defRPr/>
            </a:pPr>
            <a:r>
              <a:rPr lang="en-US" altLang="zh-TW" sz="1400" dirty="0">
                <a:ea typeface="新細明體" charset="-120"/>
              </a:rPr>
              <a:t>Better video quality than MPEG-4 with far less bit rate (</a:t>
            </a:r>
            <a:r>
              <a:rPr lang="en-US" altLang="zh-TW" sz="1400" dirty="0" smtClean="0">
                <a:ea typeface="新細明體" charset="-120"/>
              </a:rPr>
              <a:t>approx. </a:t>
            </a:r>
            <a:r>
              <a:rPr lang="en-US" altLang="zh-TW" sz="1400" dirty="0">
                <a:ea typeface="新細明體" charset="-120"/>
              </a:rPr>
              <a:t>50% less, 80% less than M-JPEG</a:t>
            </a:r>
            <a:r>
              <a:rPr lang="en-US" altLang="zh-TW" sz="1400" dirty="0" smtClean="0">
                <a:ea typeface="新細明體" charset="-120"/>
              </a:rPr>
              <a:t>).</a:t>
            </a:r>
            <a:endParaRPr lang="en-US" altLang="zh-TW" sz="1400" dirty="0">
              <a:ea typeface="新細明體" charset="-120"/>
            </a:endParaRPr>
          </a:p>
          <a:p>
            <a:pPr marL="542925" lvl="2" indent="-180975" eaLnBrk="0" hangingPunct="0">
              <a:lnSpc>
                <a:spcPts val="1700"/>
              </a:lnSpc>
              <a:spcBef>
                <a:spcPct val="20000"/>
              </a:spcBef>
              <a:spcAft>
                <a:spcPts val="1200"/>
              </a:spcAft>
              <a:buClr>
                <a:srgbClr val="92D050"/>
              </a:buClr>
              <a:buSzPct val="130000"/>
              <a:buFont typeface="Arial" pitchFamily="34" charset="0"/>
              <a:buChar char="•"/>
              <a:defRPr/>
            </a:pPr>
            <a:r>
              <a:rPr lang="en-US" altLang="zh-TW" sz="1400" dirty="0">
                <a:ea typeface="新細明體" charset="-120"/>
              </a:rPr>
              <a:t>Thus, less bandwidth and less storage are required, best suit for limited bandwidth and long term storage</a:t>
            </a:r>
            <a:r>
              <a:rPr lang="en-US" altLang="zh-TW" sz="1400" dirty="0" smtClean="0">
                <a:ea typeface="新細明體" charset="-120"/>
              </a:rPr>
              <a:t>.</a:t>
            </a:r>
            <a:endParaRPr lang="en-US" altLang="zh-TW" sz="1400" dirty="0">
              <a:ea typeface="新細明體" charset="-120"/>
            </a:endParaRPr>
          </a:p>
          <a:p>
            <a:pPr marL="625475" lvl="1" indent="-168275">
              <a:lnSpc>
                <a:spcPct val="110000"/>
              </a:lnSpc>
              <a:buSzPct val="90000"/>
              <a:buNone/>
              <a:defRPr/>
            </a:pPr>
            <a:r>
              <a:rPr lang="en-US" altLang="zh-TW" sz="1200" dirty="0"/>
              <a:t>* M-JPEG and MPEG-4 are widely known as mainstream compression for years, and still the dominant for many video management systems nowadays, but obviously, the trend is embracing H.264 as majority for next move.</a:t>
            </a:r>
          </a:p>
          <a:p>
            <a:pPr marL="542925" lvl="2" indent="-180975" eaLnBrk="0" hangingPunct="0">
              <a:lnSpc>
                <a:spcPts val="1700"/>
              </a:lnSpc>
              <a:spcBef>
                <a:spcPct val="20000"/>
              </a:spcBef>
              <a:buClr>
                <a:srgbClr val="92D050"/>
              </a:buClr>
              <a:buSzPct val="130000"/>
              <a:buFont typeface="Arial" pitchFamily="34" charset="0"/>
              <a:buChar char="•"/>
              <a:defRPr/>
            </a:pPr>
            <a:endParaRPr lang="zh-TW" altLang="en-US" sz="1400" dirty="0">
              <a:ea typeface="新細明體" charset="-120"/>
            </a:endParaRPr>
          </a:p>
        </p:txBody>
      </p:sp>
    </p:spTree>
    <p:extLst>
      <p:ext uri="{BB962C8B-B14F-4D97-AF65-F5344CB8AC3E}">
        <p14:creationId xmlns:p14="http://schemas.microsoft.com/office/powerpoint/2010/main" val="312720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GB" altLang="zh-TW" dirty="0"/>
              <a:t>Video </a:t>
            </a:r>
            <a:r>
              <a:rPr lang="en-GB" altLang="zh-TW" dirty="0" smtClean="0"/>
              <a:t>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1769715"/>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smtClean="0"/>
              <a:t>H.264 </a:t>
            </a:r>
            <a:r>
              <a:rPr lang="en-US" altLang="zh-TW" sz="1800" b="1" dirty="0"/>
              <a:t>Quality</a:t>
            </a:r>
          </a:p>
          <a:p>
            <a:pPr marL="627063" lvl="1" indent="-265113">
              <a:lnSpc>
                <a:spcPct val="110000"/>
              </a:lnSpc>
              <a:buSzPct val="90000"/>
              <a:defRPr/>
            </a:pPr>
            <a:r>
              <a:rPr lang="en-US" altLang="zh-TW" sz="1400" dirty="0"/>
              <a:t>The improved compression performance of H.264 comes at the price of greater computational cost. H.264 is more sophisticated than earlier compression methods and this means that it can take significantly more processing power to compress and decompress H.264 video. </a:t>
            </a:r>
          </a:p>
          <a:p>
            <a:pPr marL="627063" lvl="1" indent="-265113">
              <a:lnSpc>
                <a:spcPct val="110000"/>
              </a:lnSpc>
              <a:buSzPct val="90000"/>
              <a:defRPr/>
            </a:pPr>
            <a:r>
              <a:rPr lang="en-US" altLang="zh-TW" sz="1400" dirty="0"/>
              <a:t>A video frame compressed at the same bit rate compared as below figures:</a:t>
            </a:r>
          </a:p>
        </p:txBody>
      </p:sp>
      <p:sp>
        <p:nvSpPr>
          <p:cNvPr id="5" name="Rectangle 4"/>
          <p:cNvSpPr>
            <a:spLocks noChangeArrowheads="1"/>
          </p:cNvSpPr>
          <p:nvPr/>
        </p:nvSpPr>
        <p:spPr bwMode="auto">
          <a:xfrm>
            <a:off x="1085850" y="6088491"/>
            <a:ext cx="5518150" cy="273050"/>
          </a:xfrm>
          <a:prstGeom prst="rect">
            <a:avLst/>
          </a:prstGeom>
          <a:noFill/>
          <a:ln w="9525" algn="ctr">
            <a:noFill/>
            <a:miter lim="800000"/>
            <a:headEnd/>
            <a:tailEnd/>
          </a:ln>
        </p:spPr>
        <p:txBody>
          <a:bodyPr/>
          <a:lstStyle/>
          <a:p>
            <a:pPr marL="400050" indent="-400050" eaLnBrk="0" hangingPunct="0">
              <a:spcBef>
                <a:spcPct val="20000"/>
              </a:spcBef>
              <a:buFont typeface="Wingdings" pitchFamily="2" charset="2"/>
              <a:buNone/>
            </a:pPr>
            <a:r>
              <a:rPr kumimoji="0" lang="en-US" altLang="zh-TW" sz="1000" dirty="0"/>
              <a:t>* Picture source: </a:t>
            </a:r>
            <a:r>
              <a:rPr kumimoji="0" lang="en-US" altLang="zh-TW" sz="1000" dirty="0" err="1"/>
              <a:t>Vcodex</a:t>
            </a:r>
            <a:r>
              <a:rPr kumimoji="0" lang="en-US" altLang="zh-TW" sz="1000" dirty="0"/>
              <a:t> White Paper: An overview of H.264</a:t>
            </a:r>
          </a:p>
        </p:txBody>
      </p:sp>
      <p:sp>
        <p:nvSpPr>
          <p:cNvPr id="6" name="文字方塊 5"/>
          <p:cNvSpPr txBox="1"/>
          <p:nvPr/>
        </p:nvSpPr>
        <p:spPr>
          <a:xfrm>
            <a:off x="1258784" y="5270130"/>
            <a:ext cx="1906447" cy="415498"/>
          </a:xfrm>
          <a:prstGeom prst="rect">
            <a:avLst/>
          </a:prstGeom>
          <a:noFill/>
        </p:spPr>
        <p:txBody>
          <a:bodyPr wrap="square" rtlCol="0">
            <a:spAutoFit/>
          </a:bodyPr>
          <a:lstStyle/>
          <a:p>
            <a:pPr algn="ctr">
              <a:lnSpc>
                <a:spcPts val="900"/>
              </a:lnSpc>
              <a:buNone/>
            </a:pPr>
            <a:r>
              <a:rPr lang="en-US" altLang="zh-TW" sz="1200" b="1" dirty="0" smtClean="0"/>
              <a:t>MJPEG</a:t>
            </a:r>
          </a:p>
          <a:p>
            <a:pPr algn="ctr">
              <a:lnSpc>
                <a:spcPts val="900"/>
              </a:lnSpc>
              <a:buNone/>
            </a:pPr>
            <a:r>
              <a:rPr lang="en-US" altLang="zh-TW" sz="1200" dirty="0" smtClean="0"/>
              <a:t>(same bit rate 512k)</a:t>
            </a:r>
            <a:endParaRPr lang="zh-TW" altLang="en-US" sz="1200" dirty="0"/>
          </a:p>
        </p:txBody>
      </p:sp>
      <p:sp>
        <p:nvSpPr>
          <p:cNvPr id="7" name="文字方塊 6"/>
          <p:cNvSpPr txBox="1"/>
          <p:nvPr/>
        </p:nvSpPr>
        <p:spPr>
          <a:xfrm>
            <a:off x="3976254" y="5268151"/>
            <a:ext cx="1733797" cy="418576"/>
          </a:xfrm>
          <a:prstGeom prst="rect">
            <a:avLst/>
          </a:prstGeom>
          <a:noFill/>
        </p:spPr>
        <p:txBody>
          <a:bodyPr wrap="square" rtlCol="0">
            <a:spAutoFit/>
          </a:bodyPr>
          <a:lstStyle/>
          <a:p>
            <a:pPr algn="ctr">
              <a:lnSpc>
                <a:spcPts val="900"/>
              </a:lnSpc>
              <a:buNone/>
            </a:pPr>
            <a:r>
              <a:rPr lang="en-US" altLang="zh-TW" sz="1200" b="1" dirty="0" smtClean="0"/>
              <a:t>MPEG4</a:t>
            </a:r>
          </a:p>
          <a:p>
            <a:pPr algn="ctr">
              <a:lnSpc>
                <a:spcPts val="900"/>
              </a:lnSpc>
              <a:buNone/>
            </a:pPr>
            <a:r>
              <a:rPr lang="en-US" altLang="zh-TW" sz="1200" dirty="0" smtClean="0"/>
              <a:t>(same bit rate 512k)</a:t>
            </a:r>
            <a:endParaRPr lang="zh-TW" altLang="en-US" sz="1200" dirty="0"/>
          </a:p>
        </p:txBody>
      </p:sp>
      <p:sp>
        <p:nvSpPr>
          <p:cNvPr id="8" name="文字方塊 7"/>
          <p:cNvSpPr txBox="1"/>
          <p:nvPr/>
        </p:nvSpPr>
        <p:spPr>
          <a:xfrm>
            <a:off x="6648202" y="5282652"/>
            <a:ext cx="1733797" cy="418576"/>
          </a:xfrm>
          <a:prstGeom prst="rect">
            <a:avLst/>
          </a:prstGeom>
          <a:noFill/>
        </p:spPr>
        <p:txBody>
          <a:bodyPr wrap="square" rtlCol="0">
            <a:spAutoFit/>
          </a:bodyPr>
          <a:lstStyle/>
          <a:p>
            <a:pPr algn="ctr">
              <a:lnSpc>
                <a:spcPts val="900"/>
              </a:lnSpc>
              <a:buNone/>
            </a:pPr>
            <a:r>
              <a:rPr lang="en-US" altLang="zh-TW" sz="1200" b="1" dirty="0" smtClean="0"/>
              <a:t>H.264</a:t>
            </a:r>
          </a:p>
          <a:p>
            <a:pPr algn="ctr">
              <a:lnSpc>
                <a:spcPts val="900"/>
              </a:lnSpc>
              <a:buNone/>
            </a:pPr>
            <a:r>
              <a:rPr lang="en-US" altLang="zh-TW" sz="1200" dirty="0" smtClean="0"/>
              <a:t>(same bit rate 512k)</a:t>
            </a:r>
            <a:endParaRPr lang="zh-TW" altLang="en-US" sz="1200" dirty="0"/>
          </a:p>
        </p:txBody>
      </p:sp>
      <p:pic>
        <p:nvPicPr>
          <p:cNvPr id="9" name="Picture 2"/>
          <p:cNvPicPr>
            <a:picLocks noChangeAspect="1" noChangeArrowheads="1"/>
          </p:cNvPicPr>
          <p:nvPr/>
        </p:nvPicPr>
        <p:blipFill>
          <a:blip r:embed="rId3" cstate="print"/>
          <a:srcRect b="1838"/>
          <a:stretch>
            <a:fillRect/>
          </a:stretch>
        </p:blipFill>
        <p:spPr bwMode="auto">
          <a:xfrm>
            <a:off x="1013314" y="3369345"/>
            <a:ext cx="7675974" cy="1878625"/>
          </a:xfrm>
          <a:prstGeom prst="rect">
            <a:avLst/>
          </a:prstGeom>
          <a:noFill/>
          <a:ln w="9525">
            <a:noFill/>
            <a:miter lim="800000"/>
            <a:headEnd/>
            <a:tailEnd/>
          </a:ln>
        </p:spPr>
      </p:pic>
    </p:spTree>
    <p:extLst>
      <p:ext uri="{BB962C8B-B14F-4D97-AF65-F5344CB8AC3E}">
        <p14:creationId xmlns:p14="http://schemas.microsoft.com/office/powerpoint/2010/main" val="125941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GB" altLang="zh-TW" dirty="0"/>
              <a:t>Video </a:t>
            </a:r>
            <a:r>
              <a:rPr lang="en-GB" altLang="zh-TW" dirty="0" smtClean="0"/>
              <a:t>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1859996"/>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IR Illumination</a:t>
            </a:r>
          </a:p>
          <a:p>
            <a:pPr marL="627063" lvl="1" indent="-265113">
              <a:lnSpc>
                <a:spcPct val="110000"/>
              </a:lnSpc>
              <a:buSzPct val="90000"/>
              <a:defRPr/>
            </a:pPr>
            <a:r>
              <a:rPr lang="en-US" altLang="zh-TW" sz="1400" dirty="0" smtClean="0"/>
              <a:t>DCS-6113 </a:t>
            </a:r>
            <a:r>
              <a:rPr lang="en-US" altLang="zh-TW" sz="1400" dirty="0"/>
              <a:t>equipped with </a:t>
            </a:r>
            <a:r>
              <a:rPr lang="en-US" altLang="zh-TW" sz="1400" dirty="0" smtClean="0"/>
              <a:t>8pcs </a:t>
            </a:r>
            <a:r>
              <a:rPr lang="en-US" altLang="zh-TW" sz="1400" dirty="0"/>
              <a:t>IR LEDs is aimed to create a clearer night vision that extend the night time </a:t>
            </a:r>
            <a:r>
              <a:rPr lang="en-US" altLang="zh-TW" sz="1400" dirty="0" smtClean="0"/>
              <a:t>performance.</a:t>
            </a:r>
          </a:p>
          <a:p>
            <a:pPr marL="627063" lvl="1" indent="-265113">
              <a:lnSpc>
                <a:spcPct val="110000"/>
              </a:lnSpc>
              <a:buSzPct val="90000"/>
              <a:defRPr/>
            </a:pPr>
            <a:r>
              <a:rPr lang="en-US" altLang="zh-TW" sz="1400" dirty="0" smtClean="0"/>
              <a:t>Below </a:t>
            </a:r>
            <a:r>
              <a:rPr lang="en-US" altLang="zh-TW" sz="1400" dirty="0"/>
              <a:t>is the comparison of on and off that the IR illumination performed.</a:t>
            </a:r>
          </a:p>
          <a:p>
            <a:pPr marL="647700" lvl="1" indent="-20638" eaLnBrk="1" hangingPunct="1">
              <a:lnSpc>
                <a:spcPts val="2200"/>
              </a:lnSpc>
              <a:spcBef>
                <a:spcPts val="0"/>
              </a:spcBef>
              <a:spcAft>
                <a:spcPts val="0"/>
              </a:spcAft>
              <a:buClr>
                <a:schemeClr val="folHlink"/>
              </a:buClr>
              <a:buSzPct val="90000"/>
              <a:buNone/>
              <a:defRPr/>
            </a:pPr>
            <a:r>
              <a:rPr lang="en-US" altLang="zh-TW" sz="1400" dirty="0"/>
              <a:t>Distance to </a:t>
            </a:r>
            <a:r>
              <a:rPr lang="en-US" altLang="zh-TW" sz="1400" dirty="0" smtClean="0"/>
              <a:t>object:10 </a:t>
            </a:r>
            <a:r>
              <a:rPr lang="en-US" altLang="zh-TW" sz="1400" dirty="0"/>
              <a:t>meter</a:t>
            </a:r>
          </a:p>
          <a:p>
            <a:pPr marL="647700" lvl="1" indent="-20638" eaLnBrk="1" hangingPunct="1">
              <a:lnSpc>
                <a:spcPts val="2200"/>
              </a:lnSpc>
              <a:spcBef>
                <a:spcPts val="0"/>
              </a:spcBef>
              <a:spcAft>
                <a:spcPts val="0"/>
              </a:spcAft>
              <a:buClr>
                <a:schemeClr val="folHlink"/>
              </a:buClr>
              <a:buSzPct val="90000"/>
              <a:buFont typeface="Verdana" pitchFamily="34" charset="0"/>
              <a:buNone/>
              <a:defRPr/>
            </a:pPr>
            <a:r>
              <a:rPr lang="en-US" altLang="zh-TW" sz="1400" dirty="0"/>
              <a:t>Environmental lighting: </a:t>
            </a:r>
            <a:r>
              <a:rPr lang="en-US" altLang="zh-TW" sz="1400" dirty="0" smtClean="0"/>
              <a:t>Indoor</a:t>
            </a:r>
            <a:endParaRPr lang="en-US" altLang="zh-TW" sz="1400" dirty="0"/>
          </a:p>
        </p:txBody>
      </p:sp>
      <p:sp>
        <p:nvSpPr>
          <p:cNvPr id="14" name="文字方塊 12"/>
          <p:cNvSpPr txBox="1">
            <a:spLocks noChangeArrowheads="1"/>
          </p:cNvSpPr>
          <p:nvPr/>
        </p:nvSpPr>
        <p:spPr bwMode="auto">
          <a:xfrm>
            <a:off x="5167086" y="3181514"/>
            <a:ext cx="2381250" cy="277813"/>
          </a:xfrm>
          <a:prstGeom prst="rect">
            <a:avLst/>
          </a:prstGeom>
          <a:noFill/>
          <a:ln w="9525">
            <a:noFill/>
            <a:miter lim="800000"/>
            <a:headEnd/>
            <a:tailEnd/>
          </a:ln>
        </p:spPr>
        <p:txBody>
          <a:bodyPr>
            <a:spAutoFit/>
          </a:bodyPr>
          <a:lstStyle/>
          <a:p>
            <a:pPr>
              <a:buFontTx/>
              <a:buNone/>
            </a:pPr>
            <a:r>
              <a:rPr lang="en-US" altLang="zh-TW" sz="1200" b="1" dirty="0"/>
              <a:t>(LED ON, Night mode)</a:t>
            </a:r>
            <a:endParaRPr lang="zh-TW" altLang="en-US" sz="1200" b="1" dirty="0"/>
          </a:p>
        </p:txBody>
      </p:sp>
      <p:pic>
        <p:nvPicPr>
          <p:cNvPr id="29697" name="Picture 1"/>
          <p:cNvPicPr>
            <a:picLocks noChangeAspect="1" noChangeArrowheads="1"/>
          </p:cNvPicPr>
          <p:nvPr/>
        </p:nvPicPr>
        <p:blipFill>
          <a:blip r:embed="rId3" cstate="print">
            <a:lum contrast="10000"/>
          </a:blip>
          <a:srcRect/>
          <a:stretch>
            <a:fillRect/>
          </a:stretch>
        </p:blipFill>
        <p:spPr bwMode="auto">
          <a:xfrm flipH="1">
            <a:off x="4060371" y="3483428"/>
            <a:ext cx="4430485" cy="3048000"/>
          </a:xfrm>
          <a:prstGeom prst="rect">
            <a:avLst/>
          </a:prstGeom>
          <a:noFill/>
          <a:ln w="9525">
            <a:noFill/>
            <a:miter lim="800000"/>
            <a:headEnd/>
            <a:tailEnd/>
          </a:ln>
        </p:spPr>
      </p:pic>
    </p:spTree>
    <p:extLst>
      <p:ext uri="{BB962C8B-B14F-4D97-AF65-F5344CB8AC3E}">
        <p14:creationId xmlns:p14="http://schemas.microsoft.com/office/powerpoint/2010/main" val="392501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2</a:t>
            </a:fld>
            <a:endParaRPr lang="en-US" altLang="zh-TW"/>
          </a:p>
        </p:txBody>
      </p:sp>
      <p:sp>
        <p:nvSpPr>
          <p:cNvPr id="6"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a:solidFill>
                  <a:schemeClr val="bg1"/>
                </a:solidFill>
                <a:effectLst>
                  <a:outerShdw blurRad="38100" dist="38100" dir="2700000" algn="tl">
                    <a:srgbClr val="000000">
                      <a:alpha val="43137"/>
                    </a:srgbClr>
                  </a:outerShdw>
                </a:effectLst>
                <a:latin typeface="+mj-lt"/>
                <a:ea typeface="標楷體" pitchFamily="65" charset="-120"/>
              </a:rPr>
              <a:t>Before Getting Started – The </a:t>
            </a:r>
            <a:r>
              <a:rPr kumimoji="0" lang="en-US" altLang="zh-TW" sz="2400" b="1" dirty="0" smtClean="0">
                <a:solidFill>
                  <a:schemeClr val="bg1"/>
                </a:solidFill>
                <a:effectLst>
                  <a:outerShdw blurRad="38100" dist="38100" dir="2700000" algn="tl">
                    <a:srgbClr val="000000">
                      <a:alpha val="43137"/>
                    </a:srgbClr>
                  </a:outerShdw>
                </a:effectLst>
                <a:latin typeface="+mj-lt"/>
                <a:ea typeface="標楷體" pitchFamily="65" charset="-120"/>
              </a:rPr>
              <a:t>Model</a:t>
            </a:r>
            <a:endParaRPr kumimoji="0" lang="en-US" altLang="zh-TW" sz="2400" b="1" dirty="0">
              <a:solidFill>
                <a:schemeClr val="bg1"/>
              </a:solidFill>
              <a:effectLst>
                <a:outerShdw blurRad="38100" dist="38100" dir="2700000" algn="tl">
                  <a:srgbClr val="000000">
                    <a:alpha val="43137"/>
                  </a:srgbClr>
                </a:outerShdw>
              </a:effectLst>
              <a:latin typeface="+mj-lt"/>
              <a:ea typeface="標楷體" pitchFamily="65" charset="-120"/>
            </a:endParaRPr>
          </a:p>
        </p:txBody>
      </p:sp>
      <p:sp>
        <p:nvSpPr>
          <p:cNvPr id="7" name="文字方塊 5"/>
          <p:cNvSpPr txBox="1">
            <a:spLocks noChangeArrowheads="1"/>
          </p:cNvSpPr>
          <p:nvPr/>
        </p:nvSpPr>
        <p:spPr bwMode="auto">
          <a:xfrm>
            <a:off x="386862" y="1395663"/>
            <a:ext cx="8283238" cy="2031325"/>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dirty="0" smtClean="0"/>
              <a:t>DCS-6112 &amp; DCS-6113 are </a:t>
            </a:r>
            <a:r>
              <a:rPr lang="en-US" altLang="zh-TW" sz="1800" dirty="0"/>
              <a:t>positioned as new generation of business camera that </a:t>
            </a:r>
            <a:r>
              <a:rPr lang="en-US" altLang="zh-TW" sz="1800" dirty="0" smtClean="0"/>
              <a:t>involve </a:t>
            </a:r>
            <a:r>
              <a:rPr lang="en-US" altLang="zh-TW" sz="1800" dirty="0"/>
              <a:t>many new initiatives:</a:t>
            </a:r>
          </a:p>
          <a:p>
            <a:pPr marL="542925" lvl="1" indent="-180975">
              <a:spcBef>
                <a:spcPts val="0"/>
              </a:spcBef>
              <a:spcAft>
                <a:spcPts val="600"/>
              </a:spcAft>
            </a:pPr>
            <a:r>
              <a:rPr lang="en-US" altLang="zh-TW" sz="1400" dirty="0" smtClean="0"/>
              <a:t>First Full HD resolution dome Camera.</a:t>
            </a:r>
          </a:p>
          <a:p>
            <a:pPr marL="542925" lvl="1" indent="-180975">
              <a:spcBef>
                <a:spcPts val="0"/>
              </a:spcBef>
              <a:spcAft>
                <a:spcPts val="600"/>
              </a:spcAft>
            </a:pPr>
            <a:r>
              <a:rPr lang="en-US" altLang="zh-TW" sz="1400" dirty="0" smtClean="0"/>
              <a:t>Equipped </a:t>
            </a:r>
            <a:r>
              <a:rPr lang="en-US" altLang="zh-TW" sz="1400" dirty="0"/>
              <a:t>with </a:t>
            </a:r>
            <a:r>
              <a:rPr lang="en-US" altLang="zh-TW" sz="1400" dirty="0" smtClean="0"/>
              <a:t>Full HD+H.264 spec mix as </a:t>
            </a:r>
            <a:r>
              <a:rPr lang="en-US" altLang="zh-TW" sz="1400" dirty="0"/>
              <a:t>one of major product </a:t>
            </a:r>
            <a:r>
              <a:rPr lang="en-US" altLang="zh-TW" sz="1400" dirty="0" smtClean="0"/>
              <a:t>range.</a:t>
            </a:r>
          </a:p>
          <a:p>
            <a:pPr marL="542925" lvl="1" indent="-180975">
              <a:spcBef>
                <a:spcPts val="0"/>
              </a:spcBef>
              <a:spcAft>
                <a:spcPts val="600"/>
              </a:spcAft>
            </a:pPr>
            <a:r>
              <a:rPr lang="en-US" altLang="zh-TW" sz="1400" dirty="0" smtClean="0"/>
              <a:t>Apply the Advanced web interface.</a:t>
            </a:r>
          </a:p>
          <a:p>
            <a:pPr marL="542925" lvl="1" indent="-180975">
              <a:spcBef>
                <a:spcPts val="0"/>
              </a:spcBef>
              <a:spcAft>
                <a:spcPts val="600"/>
              </a:spcAft>
            </a:pPr>
            <a:r>
              <a:rPr lang="en-US" altLang="zh-TW" sz="1400" dirty="0" smtClean="0"/>
              <a:t>One of the key </a:t>
            </a:r>
            <a:r>
              <a:rPr lang="en-US" altLang="zh-TW" sz="1400" dirty="0"/>
              <a:t>attraction for channel development and project penetration thanks to its popularity and competitive pricing</a:t>
            </a:r>
            <a:r>
              <a:rPr lang="en-US" altLang="zh-TW" sz="1400" dirty="0" smtClean="0"/>
              <a:t>.</a:t>
            </a:r>
            <a:endParaRPr lang="zh-TW" altLang="en-US" sz="1600" dirty="0"/>
          </a:p>
        </p:txBody>
      </p:sp>
    </p:spTree>
    <p:extLst>
      <p:ext uri="{BB962C8B-B14F-4D97-AF65-F5344CB8AC3E}">
        <p14:creationId xmlns:p14="http://schemas.microsoft.com/office/powerpoint/2010/main" val="239722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GB" altLang="zh-TW" dirty="0"/>
              <a:t>Video </a:t>
            </a:r>
            <a:r>
              <a:rPr lang="en-GB" altLang="zh-TW" dirty="0" smtClean="0"/>
              <a:t>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1877437"/>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Privacy Mask</a:t>
            </a:r>
          </a:p>
          <a:p>
            <a:pPr marL="627063" lvl="1" indent="-265113">
              <a:lnSpc>
                <a:spcPct val="110000"/>
              </a:lnSpc>
              <a:buSzPct val="90000"/>
              <a:defRPr/>
            </a:pPr>
            <a:r>
              <a:rPr lang="en-US" altLang="zh-TW" sz="1400" dirty="0" smtClean="0"/>
              <a:t>User </a:t>
            </a:r>
            <a:r>
              <a:rPr lang="en-US" altLang="zh-TW" sz="1400" dirty="0"/>
              <a:t>could easily frame the sensitive zone from the image with black out effect that prohibit all streaming with this privacy mask </a:t>
            </a:r>
            <a:r>
              <a:rPr lang="en-US" altLang="zh-TW" sz="1400" dirty="0" smtClean="0"/>
              <a:t>setting.</a:t>
            </a:r>
          </a:p>
          <a:p>
            <a:pPr marL="627063" lvl="1" indent="-265113">
              <a:lnSpc>
                <a:spcPct val="110000"/>
              </a:lnSpc>
              <a:buSzPct val="90000"/>
              <a:defRPr/>
            </a:pPr>
            <a:r>
              <a:rPr lang="en-US" altLang="zh-TW" sz="1400" dirty="0" smtClean="0"/>
              <a:t>Up </a:t>
            </a:r>
            <a:r>
              <a:rPr lang="en-US" altLang="zh-TW" sz="1400" dirty="0"/>
              <a:t>to Five (5) areas are </a:t>
            </a:r>
            <a:r>
              <a:rPr lang="en-US" altLang="zh-TW" sz="1400" dirty="0" smtClean="0"/>
              <a:t>supported.</a:t>
            </a:r>
          </a:p>
          <a:p>
            <a:pPr marL="627063" lvl="1" indent="-265113">
              <a:lnSpc>
                <a:spcPct val="110000"/>
              </a:lnSpc>
              <a:buSzPct val="90000"/>
              <a:defRPr/>
            </a:pPr>
            <a:r>
              <a:rPr lang="en-US" altLang="zh-TW" sz="1400" dirty="0" smtClean="0"/>
              <a:t>In </a:t>
            </a:r>
            <a:r>
              <a:rPr lang="en-US" altLang="zh-TW" sz="1400" dirty="0"/>
              <a:t>associated with Motion Detection, area under privacy mask will be motion-detection-free.</a:t>
            </a:r>
          </a:p>
        </p:txBody>
      </p:sp>
      <p:grpSp>
        <p:nvGrpSpPr>
          <p:cNvPr id="15" name="群組 23"/>
          <p:cNvGrpSpPr>
            <a:grpSpLocks/>
          </p:cNvGrpSpPr>
          <p:nvPr/>
        </p:nvGrpSpPr>
        <p:grpSpPr bwMode="auto">
          <a:xfrm>
            <a:off x="1470025" y="3362376"/>
            <a:ext cx="5520055" cy="3234276"/>
            <a:chOff x="1388870" y="3110762"/>
            <a:chExt cx="5966522" cy="3484514"/>
          </a:xfrm>
        </p:grpSpPr>
        <p:pic>
          <p:nvPicPr>
            <p:cNvPr id="16" name="Picture 11"/>
            <p:cNvPicPr>
              <a:picLocks noChangeAspect="1" noChangeArrowheads="1"/>
            </p:cNvPicPr>
            <p:nvPr/>
          </p:nvPicPr>
          <p:blipFill>
            <a:blip r:embed="rId3" cstate="print"/>
            <a:srcRect/>
            <a:stretch>
              <a:fillRect/>
            </a:stretch>
          </p:blipFill>
          <p:spPr bwMode="auto">
            <a:xfrm>
              <a:off x="1388870" y="3110762"/>
              <a:ext cx="5966522" cy="3484514"/>
            </a:xfrm>
            <a:prstGeom prst="rect">
              <a:avLst/>
            </a:prstGeom>
            <a:ln>
              <a:noFill/>
            </a:ln>
            <a:effectLst>
              <a:outerShdw blurRad="292100" dist="139700" dir="2700000" algn="tl" rotWithShape="0">
                <a:srgbClr val="333333">
                  <a:alpha val="65000"/>
                </a:srgbClr>
              </a:outerShdw>
            </a:effectLst>
          </p:spPr>
        </p:pic>
        <p:pic>
          <p:nvPicPr>
            <p:cNvPr id="17" name="Picture 4"/>
            <p:cNvPicPr>
              <a:picLocks noChangeAspect="1" noChangeArrowheads="1"/>
            </p:cNvPicPr>
            <p:nvPr/>
          </p:nvPicPr>
          <p:blipFill>
            <a:blip r:embed="rId4" cstate="print"/>
            <a:srcRect/>
            <a:stretch>
              <a:fillRect/>
            </a:stretch>
          </p:blipFill>
          <p:spPr bwMode="auto">
            <a:xfrm>
              <a:off x="2183208" y="4072899"/>
              <a:ext cx="2650049" cy="2006354"/>
            </a:xfrm>
            <a:prstGeom prst="rect">
              <a:avLst/>
            </a:prstGeom>
            <a:noFill/>
            <a:ln w="9525" algn="ctr">
              <a:noFill/>
              <a:miter lim="800000"/>
              <a:headEnd/>
              <a:tailEnd/>
            </a:ln>
          </p:spPr>
        </p:pic>
        <p:pic>
          <p:nvPicPr>
            <p:cNvPr id="18" name="Picture 9"/>
            <p:cNvPicPr>
              <a:picLocks noChangeAspect="1" noChangeArrowheads="1"/>
            </p:cNvPicPr>
            <p:nvPr/>
          </p:nvPicPr>
          <p:blipFill>
            <a:blip r:embed="rId5" cstate="print"/>
            <a:srcRect/>
            <a:stretch>
              <a:fillRect/>
            </a:stretch>
          </p:blipFill>
          <p:spPr bwMode="auto">
            <a:xfrm>
              <a:off x="4089679" y="4061079"/>
              <a:ext cx="703383" cy="681647"/>
            </a:xfrm>
            <a:prstGeom prst="rect">
              <a:avLst/>
            </a:prstGeom>
            <a:noFill/>
            <a:ln w="9525" algn="ctr">
              <a:noFill/>
              <a:miter lim="800000"/>
              <a:headEnd/>
              <a:tailEnd/>
            </a:ln>
          </p:spPr>
        </p:pic>
      </p:grpSp>
    </p:spTree>
    <p:extLst>
      <p:ext uri="{BB962C8B-B14F-4D97-AF65-F5344CB8AC3E}">
        <p14:creationId xmlns:p14="http://schemas.microsoft.com/office/powerpoint/2010/main" val="3321822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GB" altLang="zh-TW" dirty="0"/>
              <a:t>Video </a:t>
            </a:r>
            <a:r>
              <a:rPr lang="en-GB" altLang="zh-TW" dirty="0" smtClean="0"/>
              <a:t>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4299036" cy="2825389"/>
          </a:xfrm>
          <a:prstGeom prst="rect">
            <a:avLst/>
          </a:prstGeom>
          <a:noFill/>
          <a:ln w="9525">
            <a:noFill/>
            <a:miter lim="800000"/>
            <a:headEnd/>
            <a:tailEnd/>
          </a:ln>
        </p:spPr>
        <p:txBody>
          <a:bodyPr wrap="square">
            <a:spAutoFit/>
          </a:bodyPr>
          <a:lstStyle/>
          <a:p>
            <a:pPr marL="342900" lvl="1" indent="-342900" eaLnBrk="0" hangingPunct="0">
              <a:spcBef>
                <a:spcPts val="0"/>
              </a:spcBef>
              <a:buClr>
                <a:srgbClr val="92D050"/>
              </a:buClr>
              <a:buFont typeface="Wingdings" pitchFamily="2" charset="2"/>
              <a:buChar char="Ø"/>
              <a:defRPr/>
            </a:pPr>
            <a:r>
              <a:rPr lang="en-US" altLang="zh-TW" sz="1800" b="1" dirty="0" err="1">
                <a:ea typeface="新細明體" charset="-120"/>
              </a:rPr>
              <a:t>ePTZ</a:t>
            </a:r>
            <a:endParaRPr lang="en-US" altLang="zh-TW" sz="1800" b="1" dirty="0">
              <a:ea typeface="新細明體" charset="-120"/>
            </a:endParaRPr>
          </a:p>
          <a:p>
            <a:pPr marL="627063" lvl="1" indent="-265113">
              <a:lnSpc>
                <a:spcPct val="110000"/>
              </a:lnSpc>
              <a:buSzPct val="90000"/>
              <a:defRPr/>
            </a:pPr>
            <a:r>
              <a:rPr lang="en-US" altLang="zh-TW" sz="1400" dirty="0" smtClean="0">
                <a:ea typeface="新細明體" charset="-120"/>
              </a:rPr>
              <a:t>Thanks </a:t>
            </a:r>
            <a:r>
              <a:rPr lang="en-US" altLang="zh-TW" sz="1400" dirty="0">
                <a:ea typeface="新細明體" charset="-120"/>
              </a:rPr>
              <a:t>to digitalization, </a:t>
            </a:r>
            <a:r>
              <a:rPr lang="en-US" altLang="zh-TW" sz="1400" dirty="0" err="1">
                <a:ea typeface="新細明體" charset="-120"/>
              </a:rPr>
              <a:t>ePTZ</a:t>
            </a:r>
            <a:r>
              <a:rPr lang="en-US" altLang="zh-TW" sz="1400" dirty="0">
                <a:ea typeface="新細明體" charset="-120"/>
              </a:rPr>
              <a:t> allows user to zoom in to target area or object to see more detail than normal </a:t>
            </a:r>
            <a:r>
              <a:rPr lang="en-US" altLang="zh-TW" sz="1400" dirty="0" smtClean="0">
                <a:ea typeface="新細明體" charset="-120"/>
              </a:rPr>
              <a:t>viewing.</a:t>
            </a:r>
          </a:p>
          <a:p>
            <a:pPr marL="627063" lvl="1" indent="-265113">
              <a:lnSpc>
                <a:spcPct val="110000"/>
              </a:lnSpc>
              <a:buSzPct val="90000"/>
              <a:defRPr/>
            </a:pPr>
            <a:r>
              <a:rPr lang="en-US" altLang="zh-TW" sz="1400" dirty="0" smtClean="0">
                <a:ea typeface="新細明體" charset="-120"/>
              </a:rPr>
              <a:t>In </a:t>
            </a:r>
            <a:r>
              <a:rPr lang="en-US" altLang="zh-TW" sz="1400" dirty="0">
                <a:ea typeface="新細明體" charset="-120"/>
              </a:rPr>
              <a:t>addition, click and drag to move the closer view to any other area from the original image is easy and simply on your finger </a:t>
            </a:r>
            <a:r>
              <a:rPr lang="en-US" altLang="zh-TW" sz="1400" dirty="0" smtClean="0">
                <a:ea typeface="新細明體" charset="-120"/>
              </a:rPr>
              <a:t>tip.</a:t>
            </a:r>
          </a:p>
          <a:p>
            <a:pPr marL="627063" lvl="1" indent="-265113">
              <a:lnSpc>
                <a:spcPct val="110000"/>
              </a:lnSpc>
              <a:buSzPct val="90000"/>
              <a:defRPr/>
            </a:pPr>
            <a:r>
              <a:rPr lang="en-US" altLang="zh-TW" sz="1400" dirty="0" smtClean="0">
                <a:ea typeface="新細明體" charset="-120"/>
              </a:rPr>
              <a:t>Especially </a:t>
            </a:r>
            <a:r>
              <a:rPr lang="en-US" altLang="zh-TW" sz="1400" dirty="0">
                <a:ea typeface="新細明體" charset="-120"/>
              </a:rPr>
              <a:t>suit for HD and above.</a:t>
            </a:r>
            <a:endParaRPr lang="zh-TW" altLang="en-US" sz="1400" dirty="0">
              <a:ea typeface="新細明體" charset="-120"/>
            </a:endParaRPr>
          </a:p>
        </p:txBody>
      </p:sp>
      <p:sp>
        <p:nvSpPr>
          <p:cNvPr id="9" name="文字方塊 6"/>
          <p:cNvSpPr txBox="1">
            <a:spLocks noChangeArrowheads="1"/>
          </p:cNvSpPr>
          <p:nvPr/>
        </p:nvSpPr>
        <p:spPr bwMode="auto">
          <a:xfrm>
            <a:off x="7183438" y="3500151"/>
            <a:ext cx="1620837" cy="276225"/>
          </a:xfrm>
          <a:prstGeom prst="rect">
            <a:avLst/>
          </a:prstGeom>
          <a:noFill/>
          <a:ln w="9525">
            <a:noFill/>
            <a:miter lim="800000"/>
            <a:headEnd/>
            <a:tailEnd/>
          </a:ln>
        </p:spPr>
        <p:txBody>
          <a:bodyPr>
            <a:spAutoFit/>
          </a:bodyPr>
          <a:lstStyle/>
          <a:p>
            <a:pPr>
              <a:buFontTx/>
              <a:buNone/>
            </a:pPr>
            <a:r>
              <a:rPr lang="en-US" altLang="zh-TW" sz="1200"/>
              <a:t>Full view of video</a:t>
            </a:r>
            <a:endParaRPr lang="zh-TW" altLang="en-US" sz="1200"/>
          </a:p>
        </p:txBody>
      </p:sp>
      <p:sp>
        <p:nvSpPr>
          <p:cNvPr id="10" name="文字方塊 6"/>
          <p:cNvSpPr txBox="1">
            <a:spLocks noChangeArrowheads="1"/>
          </p:cNvSpPr>
          <p:nvPr/>
        </p:nvSpPr>
        <p:spPr bwMode="auto">
          <a:xfrm>
            <a:off x="1241424" y="6305550"/>
            <a:ext cx="3493136" cy="276999"/>
          </a:xfrm>
          <a:prstGeom prst="rect">
            <a:avLst/>
          </a:prstGeom>
          <a:noFill/>
          <a:ln w="9525">
            <a:noFill/>
            <a:miter lim="800000"/>
            <a:headEnd/>
            <a:tailEnd/>
          </a:ln>
        </p:spPr>
        <p:txBody>
          <a:bodyPr wrap="square">
            <a:spAutoFit/>
          </a:bodyPr>
          <a:lstStyle/>
          <a:p>
            <a:pPr>
              <a:buFontTx/>
              <a:buNone/>
            </a:pPr>
            <a:r>
              <a:rPr lang="en-US" altLang="zh-TW" sz="1200" dirty="0" smtClean="0"/>
              <a:t>Pan, tilt and zoom to bottom left by </a:t>
            </a:r>
            <a:r>
              <a:rPr lang="en-US" altLang="zh-TW" sz="1200" dirty="0" err="1" smtClean="0"/>
              <a:t>ePTZ</a:t>
            </a:r>
            <a:endParaRPr lang="zh-TW" altLang="en-US" sz="1200" dirty="0"/>
          </a:p>
        </p:txBody>
      </p:sp>
      <p:grpSp>
        <p:nvGrpSpPr>
          <p:cNvPr id="11" name="群組 28"/>
          <p:cNvGrpSpPr>
            <a:grpSpLocks/>
          </p:cNvGrpSpPr>
          <p:nvPr/>
        </p:nvGrpSpPr>
        <p:grpSpPr bwMode="auto">
          <a:xfrm>
            <a:off x="371158" y="4213225"/>
            <a:ext cx="1177925" cy="884237"/>
            <a:chOff x="160639" y="4318686"/>
            <a:chExt cx="1178012" cy="883509"/>
          </a:xfrm>
        </p:grpSpPr>
        <p:pic>
          <p:nvPicPr>
            <p:cNvPr id="12" name="圖片 21" descr="surveillance (74).JPG"/>
            <p:cNvPicPr>
              <a:picLocks noChangeAspect="1"/>
            </p:cNvPicPr>
            <p:nvPr/>
          </p:nvPicPr>
          <p:blipFill>
            <a:blip r:embed="rId3" cstate="print"/>
            <a:srcRect/>
            <a:stretch>
              <a:fillRect/>
            </a:stretch>
          </p:blipFill>
          <p:spPr bwMode="auto">
            <a:xfrm>
              <a:off x="160639" y="4318686"/>
              <a:ext cx="1178012" cy="883509"/>
            </a:xfrm>
            <a:prstGeom prst="rect">
              <a:avLst/>
            </a:prstGeom>
            <a:noFill/>
            <a:ln w="9525">
              <a:noFill/>
              <a:miter lim="800000"/>
              <a:headEnd/>
              <a:tailEnd/>
            </a:ln>
          </p:spPr>
        </p:pic>
        <p:sp>
          <p:nvSpPr>
            <p:cNvPr id="13" name="矩形 12"/>
            <p:cNvSpPr/>
            <p:nvPr/>
          </p:nvSpPr>
          <p:spPr bwMode="auto">
            <a:xfrm>
              <a:off x="236845" y="4859577"/>
              <a:ext cx="306410" cy="247446"/>
            </a:xfrm>
            <a:prstGeom prst="rect">
              <a:avLst/>
            </a:prstGeom>
            <a:noFill/>
            <a:ln w="19050" cap="flat" cmpd="sng" algn="ctr">
              <a:solidFill>
                <a:srgbClr val="FF0000"/>
              </a:solidFill>
              <a:prstDash val="sysDash"/>
              <a:round/>
              <a:headEnd type="none" w="med" len="med"/>
              <a:tailEnd type="none" w="med" len="med"/>
            </a:ln>
            <a:effectLst/>
          </p:spPr>
          <p:txBody>
            <a:bodyPr/>
            <a:lstStyle/>
            <a:p>
              <a:pPr>
                <a:defRPr/>
              </a:pPr>
              <a:endParaRPr kumimoji="0" lang="zh-TW" altLang="en-US" sz="1800">
                <a:ln>
                  <a:solidFill>
                    <a:srgbClr val="FF0000"/>
                  </a:solidFill>
                </a:ln>
                <a:latin typeface="Arial" charset="0"/>
                <a:ea typeface="新細明體" charset="-120"/>
              </a:endParaRPr>
            </a:p>
          </p:txBody>
        </p:sp>
      </p:grpSp>
      <p:sp>
        <p:nvSpPr>
          <p:cNvPr id="14" name="文字方塊 6"/>
          <p:cNvSpPr txBox="1">
            <a:spLocks noChangeArrowheads="1"/>
          </p:cNvSpPr>
          <p:nvPr/>
        </p:nvSpPr>
        <p:spPr bwMode="auto">
          <a:xfrm>
            <a:off x="5626894" y="6305550"/>
            <a:ext cx="3517107" cy="276999"/>
          </a:xfrm>
          <a:prstGeom prst="rect">
            <a:avLst/>
          </a:prstGeom>
          <a:noFill/>
          <a:ln w="9525">
            <a:noFill/>
            <a:miter lim="800000"/>
            <a:headEnd/>
            <a:tailEnd/>
          </a:ln>
        </p:spPr>
        <p:txBody>
          <a:bodyPr wrap="square">
            <a:spAutoFit/>
          </a:bodyPr>
          <a:lstStyle/>
          <a:p>
            <a:pPr>
              <a:buFontTx/>
              <a:buNone/>
            </a:pPr>
            <a:r>
              <a:rPr lang="en-US" altLang="zh-TW" sz="1200" dirty="0" smtClean="0"/>
              <a:t>Pan, tilt and zoom to bottom right by </a:t>
            </a:r>
            <a:r>
              <a:rPr lang="en-US" altLang="zh-TW" sz="1200" dirty="0" err="1" smtClean="0"/>
              <a:t>ePTZ</a:t>
            </a:r>
            <a:endParaRPr lang="zh-TW" altLang="en-US" sz="1200" dirty="0"/>
          </a:p>
        </p:txBody>
      </p:sp>
      <p:pic>
        <p:nvPicPr>
          <p:cNvPr id="20" name="圖片 20" descr="surveillance (74).JPG"/>
          <p:cNvPicPr>
            <a:picLocks noChangeAspect="1"/>
          </p:cNvPicPr>
          <p:nvPr/>
        </p:nvPicPr>
        <p:blipFill>
          <a:blip r:embed="rId4" cstate="print"/>
          <a:srcRect/>
          <a:stretch>
            <a:fillRect/>
          </a:stretch>
        </p:blipFill>
        <p:spPr bwMode="auto">
          <a:xfrm>
            <a:off x="4685898" y="1940559"/>
            <a:ext cx="2422327" cy="1815465"/>
          </a:xfrm>
          <a:prstGeom prst="rect">
            <a:avLst/>
          </a:prstGeom>
          <a:noFill/>
          <a:ln w="9525">
            <a:noFill/>
            <a:miter lim="800000"/>
            <a:headEnd/>
            <a:tailEnd/>
          </a:ln>
        </p:spPr>
      </p:pic>
      <p:pic>
        <p:nvPicPr>
          <p:cNvPr id="21" name="圖片 23" descr="surveillance (74).JPG"/>
          <p:cNvPicPr>
            <a:picLocks noChangeAspect="1"/>
          </p:cNvPicPr>
          <p:nvPr/>
        </p:nvPicPr>
        <p:blipFill>
          <a:blip r:embed="rId5" cstate="print"/>
          <a:srcRect/>
          <a:stretch>
            <a:fillRect/>
          </a:stretch>
        </p:blipFill>
        <p:spPr bwMode="auto">
          <a:xfrm>
            <a:off x="1620520" y="4213225"/>
            <a:ext cx="2711450" cy="2095500"/>
          </a:xfrm>
          <a:prstGeom prst="rect">
            <a:avLst/>
          </a:prstGeom>
          <a:noFill/>
          <a:ln w="9525">
            <a:noFill/>
            <a:miter lim="800000"/>
            <a:headEnd/>
            <a:tailEnd/>
          </a:ln>
        </p:spPr>
      </p:pic>
      <p:grpSp>
        <p:nvGrpSpPr>
          <p:cNvPr id="23" name="群組 29"/>
          <p:cNvGrpSpPr>
            <a:grpSpLocks/>
          </p:cNvGrpSpPr>
          <p:nvPr/>
        </p:nvGrpSpPr>
        <p:grpSpPr bwMode="auto">
          <a:xfrm>
            <a:off x="4695825" y="4213225"/>
            <a:ext cx="1177925" cy="882650"/>
            <a:chOff x="4572002" y="4368113"/>
            <a:chExt cx="1178012" cy="883509"/>
          </a:xfrm>
        </p:grpSpPr>
        <p:pic>
          <p:nvPicPr>
            <p:cNvPr id="25" name="圖片 22" descr="surveillance (74).JPG"/>
            <p:cNvPicPr>
              <a:picLocks noChangeAspect="1"/>
            </p:cNvPicPr>
            <p:nvPr/>
          </p:nvPicPr>
          <p:blipFill>
            <a:blip r:embed="rId3" cstate="print"/>
            <a:srcRect/>
            <a:stretch>
              <a:fillRect/>
            </a:stretch>
          </p:blipFill>
          <p:spPr bwMode="auto">
            <a:xfrm>
              <a:off x="4572002" y="4368113"/>
              <a:ext cx="1178012" cy="883509"/>
            </a:xfrm>
            <a:prstGeom prst="rect">
              <a:avLst/>
            </a:prstGeom>
            <a:noFill/>
            <a:ln w="9525">
              <a:noFill/>
              <a:miter lim="800000"/>
              <a:headEnd/>
              <a:tailEnd/>
            </a:ln>
          </p:spPr>
        </p:pic>
        <p:sp>
          <p:nvSpPr>
            <p:cNvPr id="26" name="矩形 25"/>
            <p:cNvSpPr/>
            <p:nvPr/>
          </p:nvSpPr>
          <p:spPr bwMode="auto">
            <a:xfrm>
              <a:off x="5349934" y="4897265"/>
              <a:ext cx="306411" cy="247891"/>
            </a:xfrm>
            <a:prstGeom prst="rect">
              <a:avLst/>
            </a:prstGeom>
            <a:noFill/>
            <a:ln w="19050" cap="flat" cmpd="sng" algn="ctr">
              <a:solidFill>
                <a:srgbClr val="FF0000"/>
              </a:solidFill>
              <a:prstDash val="sysDash"/>
              <a:round/>
              <a:headEnd type="none" w="med" len="med"/>
              <a:tailEnd type="none" w="med" len="med"/>
            </a:ln>
            <a:effectLst/>
          </p:spPr>
          <p:txBody>
            <a:bodyPr/>
            <a:lstStyle/>
            <a:p>
              <a:pPr>
                <a:defRPr/>
              </a:pPr>
              <a:endParaRPr kumimoji="0" lang="zh-TW" altLang="en-US" sz="1800">
                <a:ln>
                  <a:solidFill>
                    <a:srgbClr val="FF0000"/>
                  </a:solidFill>
                </a:ln>
                <a:latin typeface="Arial" charset="0"/>
                <a:ea typeface="新細明體" charset="-120"/>
              </a:endParaRPr>
            </a:p>
          </p:txBody>
        </p:sp>
      </p:grpSp>
      <p:pic>
        <p:nvPicPr>
          <p:cNvPr id="27" name="圖片 27" descr="surveillance (74).JPG"/>
          <p:cNvPicPr>
            <a:picLocks noChangeAspect="1"/>
          </p:cNvPicPr>
          <p:nvPr/>
        </p:nvPicPr>
        <p:blipFill>
          <a:blip r:embed="rId6" cstate="print"/>
          <a:srcRect/>
          <a:stretch>
            <a:fillRect/>
          </a:stretch>
        </p:blipFill>
        <p:spPr bwMode="auto">
          <a:xfrm>
            <a:off x="5953125" y="4213225"/>
            <a:ext cx="2698750" cy="2095500"/>
          </a:xfrm>
          <a:prstGeom prst="rect">
            <a:avLst/>
          </a:prstGeom>
          <a:noFill/>
          <a:ln w="9525">
            <a:noFill/>
            <a:miter lim="800000"/>
            <a:headEnd/>
            <a:tailEnd/>
          </a:ln>
        </p:spPr>
      </p:pic>
      <p:sp>
        <p:nvSpPr>
          <p:cNvPr id="28" name="向下箭號 30"/>
          <p:cNvSpPr>
            <a:spLocks noChangeArrowheads="1"/>
          </p:cNvSpPr>
          <p:nvPr/>
        </p:nvSpPr>
        <p:spPr bwMode="auto">
          <a:xfrm rot="2826297">
            <a:off x="4497388" y="3768725"/>
            <a:ext cx="444500" cy="457200"/>
          </a:xfrm>
          <a:prstGeom prst="downArrow">
            <a:avLst>
              <a:gd name="adj1" fmla="val 27917"/>
              <a:gd name="adj2" fmla="val 53519"/>
            </a:avLst>
          </a:prstGeom>
          <a:gradFill rotWithShape="1">
            <a:gsLst>
              <a:gs pos="0">
                <a:srgbClr val="FFF200"/>
              </a:gs>
              <a:gs pos="45000">
                <a:srgbClr val="FF7A00"/>
              </a:gs>
              <a:gs pos="70000">
                <a:srgbClr val="FF0300"/>
              </a:gs>
              <a:gs pos="100000">
                <a:srgbClr val="4D0808"/>
              </a:gs>
            </a:gsLst>
            <a:lin ang="18900000" scaled="1"/>
          </a:gradFill>
          <a:ln w="9525" algn="ctr">
            <a:solidFill>
              <a:schemeClr val="bg1"/>
            </a:solidFill>
            <a:round/>
            <a:headEnd/>
            <a:tailEnd/>
          </a:ln>
        </p:spPr>
        <p:txBody>
          <a:bodyPr/>
          <a:lstStyle/>
          <a:p>
            <a:endParaRPr kumimoji="0" lang="zh-TW" altLang="en-US" sz="1800"/>
          </a:p>
        </p:txBody>
      </p:sp>
      <p:sp>
        <p:nvSpPr>
          <p:cNvPr id="29" name="向下箭號 32"/>
          <p:cNvSpPr>
            <a:spLocks noChangeArrowheads="1"/>
          </p:cNvSpPr>
          <p:nvPr/>
        </p:nvSpPr>
        <p:spPr bwMode="auto">
          <a:xfrm rot="18773703" flipH="1">
            <a:off x="5721350" y="3794125"/>
            <a:ext cx="444500" cy="457200"/>
          </a:xfrm>
          <a:prstGeom prst="downArrow">
            <a:avLst>
              <a:gd name="adj1" fmla="val 27917"/>
              <a:gd name="adj2" fmla="val 53519"/>
            </a:avLst>
          </a:prstGeom>
          <a:gradFill rotWithShape="1">
            <a:gsLst>
              <a:gs pos="0">
                <a:srgbClr val="FFF200"/>
              </a:gs>
              <a:gs pos="45000">
                <a:srgbClr val="FF7A00"/>
              </a:gs>
              <a:gs pos="70000">
                <a:srgbClr val="FF0300"/>
              </a:gs>
              <a:gs pos="100000">
                <a:srgbClr val="4D0808"/>
              </a:gs>
            </a:gsLst>
            <a:lin ang="18900000" scaled="1"/>
          </a:gradFill>
          <a:ln w="9525" algn="ctr">
            <a:solidFill>
              <a:schemeClr val="bg1"/>
            </a:solidFill>
            <a:round/>
            <a:headEnd/>
            <a:tailEnd/>
          </a:ln>
        </p:spPr>
        <p:txBody>
          <a:bodyPr/>
          <a:lstStyle/>
          <a:p>
            <a:endParaRPr kumimoji="0" lang="zh-TW" altLang="en-US" sz="1800"/>
          </a:p>
        </p:txBody>
      </p:sp>
      <p:sp>
        <p:nvSpPr>
          <p:cNvPr id="30" name="投影片編號版面配置區 22"/>
          <p:cNvSpPr>
            <a:spLocks noGrp="1"/>
          </p:cNvSpPr>
          <p:nvPr>
            <p:ph type="sldNum" sz="quarter" idx="12"/>
          </p:nvPr>
        </p:nvSpPr>
        <p:spPr>
          <a:xfrm>
            <a:off x="7747000" y="6381750"/>
            <a:ext cx="1041400" cy="476250"/>
          </a:xfrm>
        </p:spPr>
        <p:txBody>
          <a:bodyPr/>
          <a:lstStyle/>
          <a:p>
            <a:pPr>
              <a:defRPr/>
            </a:pPr>
            <a:fld id="{B62EE6DD-D13A-4B25-AA01-7B32DB831C1B}" type="slidenum">
              <a:rPr lang="en-US" altLang="zh-TW" smtClean="0"/>
              <a:pPr>
                <a:defRPr/>
              </a:pPr>
              <a:t>21</a:t>
            </a:fld>
            <a:endParaRPr lang="en-US" altLang="zh-TW"/>
          </a:p>
        </p:txBody>
      </p:sp>
    </p:spTree>
    <p:extLst>
      <p:ext uri="{BB962C8B-B14F-4D97-AF65-F5344CB8AC3E}">
        <p14:creationId xmlns:p14="http://schemas.microsoft.com/office/powerpoint/2010/main" val="347780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Network Protocol</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2311402"/>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ONVIF </a:t>
            </a:r>
            <a:r>
              <a:rPr lang="en-US" altLang="zh-TW" sz="1800" b="1" dirty="0" smtClean="0"/>
              <a:t>standard</a:t>
            </a:r>
          </a:p>
          <a:p>
            <a:pPr marL="627063" lvl="1" indent="-265113">
              <a:lnSpc>
                <a:spcPct val="110000"/>
              </a:lnSpc>
              <a:buSzPct val="90000"/>
              <a:defRPr/>
            </a:pPr>
            <a:r>
              <a:rPr lang="en-US" altLang="zh-TW" sz="1400" b="1" dirty="0" smtClean="0"/>
              <a:t>ONVIF</a:t>
            </a:r>
            <a:r>
              <a:rPr lang="en-US" altLang="zh-TW" sz="1400" dirty="0"/>
              <a:t>, the Open Network Video Interface Forum, is an open industry forum for the development of a global standard for the interface of IP-based physical security </a:t>
            </a:r>
            <a:r>
              <a:rPr lang="en-US" altLang="zh-TW" sz="1400" dirty="0" smtClean="0"/>
              <a:t>products.</a:t>
            </a:r>
          </a:p>
          <a:p>
            <a:pPr marL="342900" lvl="1" indent="-342900" eaLnBrk="0" hangingPunct="0">
              <a:lnSpc>
                <a:spcPct val="110000"/>
              </a:lnSpc>
              <a:spcBef>
                <a:spcPts val="0"/>
              </a:spcBef>
              <a:buClr>
                <a:srgbClr val="92D050"/>
              </a:buClr>
              <a:buSzPct val="90000"/>
              <a:buFont typeface="Wingdings" pitchFamily="2" charset="2"/>
              <a:buChar char="Ø"/>
              <a:defRPr/>
            </a:pPr>
            <a:r>
              <a:rPr lang="en-US" altLang="zh-TW" sz="1800" b="1" dirty="0"/>
              <a:t>How you can benefit from ONVIF </a:t>
            </a:r>
          </a:p>
          <a:p>
            <a:pPr marL="627063" lvl="1" indent="-265113">
              <a:lnSpc>
                <a:spcPct val="110000"/>
              </a:lnSpc>
              <a:buSzPct val="90000"/>
              <a:defRPr/>
            </a:pPr>
            <a:r>
              <a:rPr lang="en-US" altLang="zh-TW" sz="1400" dirty="0" smtClean="0"/>
              <a:t>A </a:t>
            </a:r>
            <a:r>
              <a:rPr lang="en-US" altLang="zh-TW" sz="1400" dirty="0"/>
              <a:t>global interface standard will make it even easier for end users, integrators, consultants and manufacturers to take advantage of the possibilities offered by network video technology.</a:t>
            </a: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5360" y="3953247"/>
            <a:ext cx="6596698" cy="1857001"/>
          </a:xfrm>
          <a:prstGeom prst="rect">
            <a:avLst/>
          </a:prstGeom>
          <a:noFill/>
          <a:ln w="9525" algn="ctr">
            <a:noFill/>
            <a:miter lim="800000"/>
            <a:headEnd/>
            <a:tailEnd/>
          </a:ln>
        </p:spPr>
      </p:pic>
      <p:sp>
        <p:nvSpPr>
          <p:cNvPr id="10" name="Rectangle 2"/>
          <p:cNvSpPr txBox="1">
            <a:spLocks noChangeArrowheads="1"/>
          </p:cNvSpPr>
          <p:nvPr/>
        </p:nvSpPr>
        <p:spPr bwMode="auto">
          <a:xfrm>
            <a:off x="975360" y="5881688"/>
            <a:ext cx="4084320" cy="267493"/>
          </a:xfrm>
          <a:prstGeom prst="rect">
            <a:avLst/>
          </a:prstGeom>
          <a:noFill/>
          <a:ln w="9525">
            <a:noFill/>
            <a:miter lim="800000"/>
            <a:headEnd/>
            <a:tailEnd/>
          </a:ln>
        </p:spPr>
        <p:txBody>
          <a:bodyPr/>
          <a:lstStyle/>
          <a:p>
            <a:pPr>
              <a:lnSpc>
                <a:spcPct val="110000"/>
              </a:lnSpc>
              <a:buClr>
                <a:srgbClr val="FF0000"/>
              </a:buClr>
              <a:buSzPct val="90000"/>
              <a:buNone/>
              <a:defRPr/>
            </a:pPr>
            <a:r>
              <a:rPr lang="en-US" altLang="zh-TW" sz="1000" kern="0" dirty="0" smtClean="0">
                <a:latin typeface="+mn-lt"/>
                <a:ea typeface="+mn-ea"/>
              </a:rPr>
              <a:t>Visit ONVIF official website for more detail: </a:t>
            </a:r>
            <a:r>
              <a:rPr lang="en-US" altLang="zh-TW" sz="1000" kern="0" dirty="0" smtClean="0">
                <a:latin typeface="+mn-lt"/>
                <a:ea typeface="+mn-ea"/>
                <a:hlinkClick r:id="rId4"/>
              </a:rPr>
              <a:t>www.onvif.org</a:t>
            </a:r>
            <a:endParaRPr lang="en-US" altLang="zh-TW" sz="1000" kern="0" dirty="0">
              <a:latin typeface="+mn-lt"/>
              <a:ea typeface="+mn-ea"/>
            </a:endParaRPr>
          </a:p>
        </p:txBody>
      </p:sp>
    </p:spTree>
    <p:extLst>
      <p:ext uri="{BB962C8B-B14F-4D97-AF65-F5344CB8AC3E}">
        <p14:creationId xmlns:p14="http://schemas.microsoft.com/office/powerpoint/2010/main" val="317204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Network Protocol</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1877437"/>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kern="0" dirty="0" smtClean="0"/>
              <a:t>IPv6</a:t>
            </a:r>
            <a:endParaRPr lang="en-US" altLang="zh-TW" sz="1800" b="1" kern="0" dirty="0"/>
          </a:p>
          <a:p>
            <a:pPr marL="627063" lvl="1" indent="-265113" eaLnBrk="0" hangingPunct="0">
              <a:lnSpc>
                <a:spcPct val="110000"/>
              </a:lnSpc>
              <a:buSzPct val="90000"/>
              <a:buFont typeface="Arial" pitchFamily="34" charset="0"/>
              <a:buChar char="•"/>
              <a:defRPr/>
            </a:pPr>
            <a:r>
              <a:rPr lang="en-US" altLang="zh-TW" sz="1400" dirty="0" err="1" smtClean="0"/>
              <a:t>IPv6</a:t>
            </a:r>
            <a:r>
              <a:rPr lang="en-US" altLang="zh-TW" sz="1400" dirty="0" smtClean="0"/>
              <a:t>, Internet Protocol version 6, as upcoming generation of internet layer protocol for packet-switched networking which will relief the exhaustion of IP address from current </a:t>
            </a:r>
            <a:r>
              <a:rPr lang="en-US" altLang="zh-TW" sz="1400" dirty="0" err="1" smtClean="0"/>
              <a:t>IPv4</a:t>
            </a:r>
            <a:r>
              <a:rPr lang="en-US" altLang="zh-TW" sz="1400" dirty="0" smtClean="0"/>
              <a:t>.</a:t>
            </a:r>
          </a:p>
          <a:p>
            <a:pPr marL="627063" lvl="1" indent="-265113" eaLnBrk="0" hangingPunct="0">
              <a:lnSpc>
                <a:spcPct val="110000"/>
              </a:lnSpc>
              <a:buSzPct val="90000"/>
              <a:buFont typeface="Arial" pitchFamily="34" charset="0"/>
              <a:buChar char="•"/>
              <a:defRPr/>
            </a:pPr>
            <a:r>
              <a:rPr lang="en-US" altLang="zh-TW" sz="1400" dirty="0" err="1" smtClean="0"/>
              <a:t>IPv4</a:t>
            </a:r>
            <a:r>
              <a:rPr lang="en-US" altLang="zh-TW" sz="1400" dirty="0" smtClean="0"/>
              <a:t> address is going to run out in 2011.</a:t>
            </a:r>
          </a:p>
          <a:p>
            <a:pPr marL="627063" lvl="1" indent="-265113" eaLnBrk="0" hangingPunct="0">
              <a:lnSpc>
                <a:spcPct val="110000"/>
              </a:lnSpc>
              <a:buSzPct val="90000"/>
              <a:buFont typeface="Arial" pitchFamily="34" charset="0"/>
              <a:buChar char="•"/>
              <a:defRPr/>
            </a:pPr>
            <a:r>
              <a:rPr lang="en-US" altLang="zh-TW" sz="1400" dirty="0" smtClean="0"/>
              <a:t>DCS-6112 and DCS-6113 supports IPv6 to meet coming demand.</a:t>
            </a:r>
          </a:p>
        </p:txBody>
      </p:sp>
      <p:sp>
        <p:nvSpPr>
          <p:cNvPr id="9" name="文字方塊 8"/>
          <p:cNvSpPr txBox="1"/>
          <p:nvPr/>
        </p:nvSpPr>
        <p:spPr>
          <a:xfrm>
            <a:off x="783418" y="6351195"/>
            <a:ext cx="3611039" cy="307777"/>
          </a:xfrm>
          <a:prstGeom prst="rect">
            <a:avLst/>
          </a:prstGeom>
          <a:noFill/>
        </p:spPr>
        <p:txBody>
          <a:bodyPr wrap="square" rtlCol="0">
            <a:spAutoFit/>
          </a:bodyPr>
          <a:lstStyle/>
          <a:p>
            <a:r>
              <a:rPr lang="en-US" altLang="zh-TW" sz="1400" smtClean="0">
                <a:solidFill>
                  <a:schemeClr val="tx1"/>
                </a:solidFill>
              </a:rPr>
              <a:t>Source: </a:t>
            </a:r>
            <a:r>
              <a:rPr lang="en-US" altLang="zh-TW" sz="1400" b="1">
                <a:hlinkClick r:id="rId3"/>
              </a:rPr>
              <a:t>IPv4 Address </a:t>
            </a:r>
            <a:r>
              <a:rPr lang="en-US" altLang="zh-TW" sz="1400" b="1" smtClean="0">
                <a:hlinkClick r:id="rId3"/>
              </a:rPr>
              <a:t>Report</a:t>
            </a:r>
            <a:endParaRPr lang="zh-TW" altLang="en-US" sz="1400">
              <a:solidFill>
                <a:schemeClr val="tx1"/>
              </a:solidFill>
            </a:endParaRPr>
          </a:p>
        </p:txBody>
      </p:sp>
      <p:graphicFrame>
        <p:nvGraphicFramePr>
          <p:cNvPr id="10" name="資料庫圖表 9"/>
          <p:cNvGraphicFramePr/>
          <p:nvPr/>
        </p:nvGraphicFramePr>
        <p:xfrm>
          <a:off x="4374606" y="3566300"/>
          <a:ext cx="4396155" cy="2649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p:cNvPicPr>
            <a:picLocks noChangeAspect="1" noChangeArrowheads="1"/>
          </p:cNvPicPr>
          <p:nvPr/>
        </p:nvPicPr>
        <p:blipFill>
          <a:blip r:embed="rId9" cstate="email"/>
          <a:srcRect/>
          <a:stretch>
            <a:fillRect/>
          </a:stretch>
        </p:blipFill>
        <p:spPr bwMode="auto">
          <a:xfrm>
            <a:off x="1537243" y="3469710"/>
            <a:ext cx="1607576" cy="2736301"/>
          </a:xfrm>
          <a:prstGeom prst="rect">
            <a:avLst/>
          </a:prstGeom>
          <a:noFill/>
          <a:ln w="9525">
            <a:noFill/>
            <a:miter lim="800000"/>
            <a:headEnd/>
            <a:tailEnd/>
          </a:ln>
        </p:spPr>
      </p:pic>
      <p:sp>
        <p:nvSpPr>
          <p:cNvPr id="13" name="圓角矩形 12"/>
          <p:cNvSpPr/>
          <p:nvPr/>
        </p:nvSpPr>
        <p:spPr>
          <a:xfrm>
            <a:off x="1603331" y="4947781"/>
            <a:ext cx="1427967" cy="375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3009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Network Protocol</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1769715"/>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HTTPS for network security</a:t>
            </a:r>
          </a:p>
          <a:p>
            <a:pPr marL="627063" lvl="1" indent="-265113">
              <a:lnSpc>
                <a:spcPct val="110000"/>
              </a:lnSpc>
              <a:buSzPct val="90000"/>
              <a:defRPr/>
            </a:pPr>
            <a:r>
              <a:rPr lang="en-US" altLang="zh-TW" sz="1400" dirty="0" smtClean="0"/>
              <a:t>HTTPs</a:t>
            </a:r>
            <a:r>
              <a:rPr lang="en-US" altLang="zh-TW" sz="1400" dirty="0"/>
              <a:t>, the Hypertext Transfer Protocol over SSL/ TLS (Secure Socket Layer and Transport Layer Security), which is used to provide a secure identification by encrypted connection between web server and </a:t>
            </a:r>
            <a:r>
              <a:rPr lang="en-US" altLang="zh-TW" sz="1400" dirty="0" smtClean="0"/>
              <a:t>client.</a:t>
            </a:r>
          </a:p>
          <a:p>
            <a:pPr marL="627063" lvl="1" indent="-265113">
              <a:lnSpc>
                <a:spcPct val="110000"/>
              </a:lnSpc>
              <a:buSzPct val="90000"/>
              <a:defRPr/>
            </a:pPr>
            <a:r>
              <a:rPr lang="en-US" altLang="zh-TW" sz="1400" dirty="0" smtClean="0"/>
              <a:t>HTTPS </a:t>
            </a:r>
            <a:r>
              <a:rPr lang="en-US" altLang="zh-TW" sz="1400" dirty="0"/>
              <a:t>is normally used in transaction of payment or access of confidential information with URL begin with “https://” at port 443, instead of HTTP at port 80.</a:t>
            </a:r>
          </a:p>
        </p:txBody>
      </p:sp>
      <p:pic>
        <p:nvPicPr>
          <p:cNvPr id="9" name="Picture 8" descr="安全網站掛鎖圖示"/>
          <p:cNvPicPr>
            <a:picLocks noChangeAspect="1" noChangeArrowheads="1"/>
          </p:cNvPicPr>
          <p:nvPr/>
        </p:nvPicPr>
        <p:blipFill>
          <a:blip r:embed="rId3" cstate="print"/>
          <a:srcRect/>
          <a:stretch>
            <a:fillRect/>
          </a:stretch>
        </p:blipFill>
        <p:spPr bwMode="auto">
          <a:xfrm>
            <a:off x="1016618" y="3165378"/>
            <a:ext cx="3824808" cy="3290354"/>
          </a:xfrm>
          <a:prstGeom prst="rect">
            <a:avLst/>
          </a:prstGeom>
          <a:noFill/>
          <a:ln w="9525">
            <a:noFill/>
            <a:miter lim="800000"/>
            <a:headEnd/>
            <a:tailEnd/>
          </a:ln>
        </p:spPr>
      </p:pic>
    </p:spTree>
    <p:extLst>
      <p:ext uri="{BB962C8B-B14F-4D97-AF65-F5344CB8AC3E}">
        <p14:creationId xmlns:p14="http://schemas.microsoft.com/office/powerpoint/2010/main" val="2882305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Network Protocol</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2329869"/>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HTTPS </a:t>
            </a:r>
            <a:r>
              <a:rPr lang="en-US" altLang="zh-TW" sz="1800" b="1" dirty="0" smtClean="0"/>
              <a:t>for network security (cont</a:t>
            </a:r>
            <a:r>
              <a:rPr lang="en-US" altLang="zh-TW" sz="1800" b="1" dirty="0"/>
              <a:t>.)</a:t>
            </a:r>
          </a:p>
          <a:p>
            <a:pPr marL="627063" lvl="1" indent="-265113">
              <a:lnSpc>
                <a:spcPct val="110000"/>
              </a:lnSpc>
              <a:buSzPct val="90000"/>
              <a:defRPr/>
            </a:pPr>
            <a:r>
              <a:rPr lang="en-US" altLang="zh-TW" sz="1400" dirty="0" smtClean="0"/>
              <a:t>The </a:t>
            </a:r>
            <a:r>
              <a:rPr lang="en-US" altLang="zh-TW" sz="1400" dirty="0"/>
              <a:t>HTTPS can’t be enabled if there is no any certificate on the device. </a:t>
            </a:r>
            <a:endParaRPr lang="en-US" altLang="zh-TW" sz="1400" dirty="0" smtClean="0"/>
          </a:p>
          <a:p>
            <a:pPr marL="627063" lvl="1" indent="-265113">
              <a:lnSpc>
                <a:spcPct val="110000"/>
              </a:lnSpc>
              <a:buSzPct val="90000"/>
              <a:defRPr/>
            </a:pPr>
            <a:r>
              <a:rPr lang="en-US" altLang="zh-TW" sz="1400" dirty="0" smtClean="0"/>
              <a:t>Three </a:t>
            </a:r>
            <a:r>
              <a:rPr lang="en-US" altLang="zh-TW" sz="1400" dirty="0"/>
              <a:t>(3) </a:t>
            </a:r>
            <a:r>
              <a:rPr lang="en-US" altLang="zh-TW" sz="1400" dirty="0" smtClean="0"/>
              <a:t>options to </a:t>
            </a:r>
            <a:r>
              <a:rPr lang="en-US" altLang="zh-TW" sz="1400" dirty="0"/>
              <a:t>enable the </a:t>
            </a:r>
            <a:r>
              <a:rPr lang="en-US" altLang="zh-TW" sz="1400" dirty="0" smtClean="0"/>
              <a:t>HTTPS:</a:t>
            </a:r>
          </a:p>
          <a:p>
            <a:pPr marL="893763" lvl="2" indent="-266700">
              <a:lnSpc>
                <a:spcPct val="110000"/>
              </a:lnSpc>
              <a:buSzPct val="90000"/>
              <a:buFont typeface="+mj-lt"/>
              <a:buAutoNum type="arabicPeriod"/>
              <a:defRPr/>
            </a:pPr>
            <a:r>
              <a:rPr lang="en-US" altLang="zh-TW" sz="1400" dirty="0"/>
              <a:t>Create self-signed certificate automatically</a:t>
            </a:r>
            <a:r>
              <a:rPr lang="en-US" altLang="zh-TW" sz="1400" dirty="0" smtClean="0"/>
              <a:t>,</a:t>
            </a:r>
            <a:endParaRPr lang="en-US" altLang="zh-TW" sz="1400" dirty="0"/>
          </a:p>
          <a:p>
            <a:pPr marL="893763" lvl="2" indent="-266700">
              <a:lnSpc>
                <a:spcPct val="110000"/>
              </a:lnSpc>
              <a:buSzPct val="90000"/>
              <a:buFont typeface="+mj-lt"/>
              <a:buAutoNum type="arabicPeriod"/>
              <a:defRPr/>
            </a:pPr>
            <a:r>
              <a:rPr lang="en-US" altLang="zh-TW" sz="1400" dirty="0"/>
              <a:t>Create self-signed certificate </a:t>
            </a:r>
            <a:r>
              <a:rPr lang="en-US" altLang="zh-TW" sz="1400" dirty="0" smtClean="0"/>
              <a:t>manually, and</a:t>
            </a:r>
            <a:endParaRPr lang="en-US" altLang="zh-TW" sz="1400" dirty="0"/>
          </a:p>
          <a:p>
            <a:pPr marL="893763" lvl="2" indent="-266700">
              <a:lnSpc>
                <a:spcPct val="110000"/>
              </a:lnSpc>
              <a:buSzPct val="90000"/>
              <a:buFont typeface="+mj-lt"/>
              <a:buAutoNum type="arabicPeriod"/>
              <a:defRPr/>
            </a:pPr>
            <a:r>
              <a:rPr lang="en-US" altLang="zh-TW" sz="1400" dirty="0" smtClean="0"/>
              <a:t>Create </a:t>
            </a:r>
            <a:r>
              <a:rPr lang="en-US" altLang="zh-TW" sz="1400" dirty="0"/>
              <a:t>certificate request and upload the certificate file which is signed by third party </a:t>
            </a:r>
            <a:r>
              <a:rPr lang="en-US" altLang="zh-TW" sz="1400" dirty="0" smtClean="0"/>
              <a:t>already.</a:t>
            </a:r>
          </a:p>
        </p:txBody>
      </p:sp>
      <p:pic>
        <p:nvPicPr>
          <p:cNvPr id="6" name="Picture 8"/>
          <p:cNvPicPr>
            <a:picLocks noChangeAspect="1" noChangeArrowheads="1"/>
          </p:cNvPicPr>
          <p:nvPr/>
        </p:nvPicPr>
        <p:blipFill>
          <a:blip r:embed="rId3" cstate="print"/>
          <a:srcRect/>
          <a:stretch>
            <a:fillRect/>
          </a:stretch>
        </p:blipFill>
        <p:spPr bwMode="auto">
          <a:xfrm>
            <a:off x="1367327" y="3672366"/>
            <a:ext cx="4863351" cy="3014395"/>
          </a:xfrm>
          <a:prstGeom prst="rect">
            <a:avLst/>
          </a:prstGeom>
          <a:noFill/>
          <a:ln w="9525" algn="ctr">
            <a:noFill/>
            <a:miter lim="800000"/>
            <a:headEnd/>
            <a:tailEnd/>
          </a:ln>
        </p:spPr>
      </p:pic>
    </p:spTree>
    <p:extLst>
      <p:ext uri="{BB962C8B-B14F-4D97-AF65-F5344CB8AC3E}">
        <p14:creationId xmlns:p14="http://schemas.microsoft.com/office/powerpoint/2010/main" val="884174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Network Protocol</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2696123"/>
          </a:xfrm>
          <a:prstGeom prst="rect">
            <a:avLst/>
          </a:prstGeom>
          <a:noFill/>
          <a:ln w="9525">
            <a:noFill/>
            <a:miter lim="800000"/>
            <a:headEnd/>
            <a:tailEnd/>
          </a:ln>
        </p:spPr>
        <p:txBody>
          <a:bodyPr wrap="square">
            <a:spAutoFit/>
          </a:bodyPr>
          <a:lstStyle/>
          <a:p>
            <a:pPr marL="342900" indent="-342900" eaLnBrk="0" hangingPunct="0">
              <a:spcBef>
                <a:spcPts val="0"/>
              </a:spcBef>
              <a:buClr>
                <a:srgbClr val="92D050"/>
              </a:buClr>
              <a:buFont typeface="Wingdings" pitchFamily="2" charset="2"/>
              <a:buChar char="Ø"/>
              <a:defRPr/>
            </a:pPr>
            <a:r>
              <a:rPr lang="en-US" altLang="zh-TW" sz="1800" b="1" dirty="0"/>
              <a:t>LLTD</a:t>
            </a:r>
          </a:p>
          <a:p>
            <a:pPr marL="627063" lvl="1" indent="-265113">
              <a:lnSpc>
                <a:spcPct val="110000"/>
              </a:lnSpc>
              <a:buSzPct val="90000"/>
              <a:defRPr/>
            </a:pPr>
            <a:r>
              <a:rPr lang="en-US" altLang="zh-TW" sz="1400" dirty="0" smtClean="0"/>
              <a:t>LLTD</a:t>
            </a:r>
            <a:r>
              <a:rPr lang="en-US" altLang="zh-TW" sz="1400" dirty="0"/>
              <a:t>, the Link Layer Topology Discovery, is a proprietary Link Layer protocol for network topology discovery and quality of service diagnostics. It was developed by Microsoft as part of the Windows Rally set of technologies. The LLTD protocol operates over both wired (IEEE 802.3 Ethernet) as well as wireless (IEEE 802.11) </a:t>
            </a:r>
            <a:r>
              <a:rPr lang="en-US" altLang="zh-TW" sz="1400" dirty="0" smtClean="0"/>
              <a:t>networks.</a:t>
            </a:r>
          </a:p>
          <a:p>
            <a:pPr marL="627063" lvl="1" indent="-265113">
              <a:lnSpc>
                <a:spcPct val="110000"/>
              </a:lnSpc>
              <a:buSzPct val="90000"/>
              <a:defRPr/>
            </a:pPr>
            <a:r>
              <a:rPr lang="en-US" altLang="zh-TW" sz="1400" dirty="0" smtClean="0"/>
              <a:t>A </a:t>
            </a:r>
            <a:r>
              <a:rPr lang="en-US" altLang="zh-TW" sz="1400" dirty="0"/>
              <a:t>future-proof feature that support easy network topology management. </a:t>
            </a:r>
            <a:endParaRPr lang="en-US" altLang="zh-TW" sz="1400" dirty="0" smtClean="0"/>
          </a:p>
          <a:p>
            <a:pPr marL="627063" lvl="1" indent="-265113">
              <a:lnSpc>
                <a:spcPct val="110000"/>
              </a:lnSpc>
              <a:buSzPct val="90000"/>
              <a:defRPr/>
            </a:pPr>
            <a:r>
              <a:rPr lang="en-US" altLang="zh-TW" sz="1400" dirty="0" smtClean="0"/>
              <a:t>Supported </a:t>
            </a:r>
            <a:r>
              <a:rPr lang="en-US" altLang="zh-TW" sz="1400" dirty="0"/>
              <a:t>platform: Windows Vista, Windows </a:t>
            </a:r>
            <a:r>
              <a:rPr lang="en-US" altLang="zh-TW" sz="1400" dirty="0" smtClean="0"/>
              <a:t>7</a:t>
            </a:r>
          </a:p>
          <a:p>
            <a:pPr marL="627063" lvl="1" indent="-265113">
              <a:lnSpc>
                <a:spcPct val="110000"/>
              </a:lnSpc>
              <a:buSzPct val="90000"/>
              <a:defRPr/>
            </a:pPr>
            <a:r>
              <a:rPr lang="en-US" altLang="zh-TW" sz="1400" dirty="0" smtClean="0"/>
              <a:t>Not </a:t>
            </a:r>
            <a:r>
              <a:rPr lang="en-US" altLang="zh-TW" sz="1400" dirty="0"/>
              <a:t>supported platform: Windows XP</a:t>
            </a:r>
          </a:p>
        </p:txBody>
      </p:sp>
      <p:grpSp>
        <p:nvGrpSpPr>
          <p:cNvPr id="7" name="群組 10"/>
          <p:cNvGrpSpPr>
            <a:grpSpLocks/>
          </p:cNvGrpSpPr>
          <p:nvPr/>
        </p:nvGrpSpPr>
        <p:grpSpPr bwMode="auto">
          <a:xfrm>
            <a:off x="734142" y="4221582"/>
            <a:ext cx="8346874" cy="1722018"/>
            <a:chOff x="1252538" y="4785359"/>
            <a:chExt cx="6854825" cy="1414198"/>
          </a:xfrm>
        </p:grpSpPr>
        <p:pic>
          <p:nvPicPr>
            <p:cNvPr id="8" name="Picture 7"/>
            <p:cNvPicPr>
              <a:picLocks noChangeAspect="1" noChangeArrowheads="1"/>
            </p:cNvPicPr>
            <p:nvPr/>
          </p:nvPicPr>
          <p:blipFill rotWithShape="1">
            <a:blip r:embed="rId3" cstate="print"/>
            <a:srcRect t="10115" b="21831"/>
            <a:stretch/>
          </p:blipFill>
          <p:spPr bwMode="auto">
            <a:xfrm>
              <a:off x="1252538" y="4785359"/>
              <a:ext cx="6854825" cy="1414197"/>
            </a:xfrm>
            <a:prstGeom prst="rect">
              <a:avLst/>
            </a:prstGeom>
            <a:noFill/>
            <a:ln w="9525">
              <a:noFill/>
              <a:miter lim="800000"/>
              <a:headEnd/>
              <a:tailEnd/>
            </a:ln>
          </p:spPr>
        </p:pic>
        <p:pic>
          <p:nvPicPr>
            <p:cNvPr id="9" name="Picture 9"/>
            <p:cNvPicPr>
              <a:picLocks noChangeAspect="1" noChangeArrowheads="1"/>
            </p:cNvPicPr>
            <p:nvPr/>
          </p:nvPicPr>
          <p:blipFill>
            <a:blip r:embed="rId4" cstate="print"/>
            <a:srcRect/>
            <a:stretch>
              <a:fillRect/>
            </a:stretch>
          </p:blipFill>
          <p:spPr bwMode="auto">
            <a:xfrm>
              <a:off x="1477963" y="5608638"/>
              <a:ext cx="728662" cy="377825"/>
            </a:xfrm>
            <a:prstGeom prst="rect">
              <a:avLst/>
            </a:prstGeom>
            <a:noFill/>
            <a:ln w="1">
              <a:noFill/>
              <a:miter lim="800000"/>
              <a:headEnd/>
              <a:tailEnd/>
            </a:ln>
          </p:spPr>
        </p:pic>
        <p:sp>
          <p:nvSpPr>
            <p:cNvPr id="10" name="文字方塊 9"/>
            <p:cNvSpPr txBox="1">
              <a:spLocks noChangeArrowheads="1"/>
            </p:cNvSpPr>
            <p:nvPr/>
          </p:nvSpPr>
          <p:spPr bwMode="auto">
            <a:xfrm>
              <a:off x="1467052" y="5968725"/>
              <a:ext cx="834021" cy="230832"/>
            </a:xfrm>
            <a:prstGeom prst="rect">
              <a:avLst/>
            </a:prstGeom>
            <a:solidFill>
              <a:schemeClr val="bg1"/>
            </a:solidFill>
            <a:ln w="9525">
              <a:noFill/>
              <a:miter lim="800000"/>
              <a:headEnd/>
              <a:tailEnd/>
            </a:ln>
          </p:spPr>
          <p:txBody>
            <a:bodyPr>
              <a:spAutoFit/>
            </a:bodyPr>
            <a:lstStyle/>
            <a:p>
              <a:pPr>
                <a:buFontTx/>
                <a:buNone/>
              </a:pPr>
              <a:r>
                <a:rPr lang="en-US" altLang="zh-TW" b="1" dirty="0"/>
                <a:t>DCS-7110</a:t>
              </a:r>
              <a:endParaRPr lang="zh-TW" altLang="en-US" b="1" dirty="0"/>
            </a:p>
          </p:txBody>
        </p:sp>
      </p:grpSp>
    </p:spTree>
    <p:extLst>
      <p:ext uri="{BB962C8B-B14F-4D97-AF65-F5344CB8AC3E}">
        <p14:creationId xmlns:p14="http://schemas.microsoft.com/office/powerpoint/2010/main" val="3526020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Event Management</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2114425"/>
          </a:xfrm>
          <a:prstGeom prst="rect">
            <a:avLst/>
          </a:prstGeom>
          <a:noFill/>
          <a:ln w="9525">
            <a:noFill/>
            <a:miter lim="800000"/>
            <a:headEnd/>
            <a:tailEnd/>
          </a:ln>
        </p:spPr>
        <p:txBody>
          <a:bodyPr wrap="square">
            <a:spAutoFit/>
          </a:bodyPr>
          <a:lstStyle/>
          <a:p>
            <a:pPr marL="342900" lvl="1" indent="-342900" eaLnBrk="0" hangingPunct="0">
              <a:spcBef>
                <a:spcPts val="0"/>
              </a:spcBef>
              <a:buClr>
                <a:srgbClr val="92D050"/>
              </a:buClr>
              <a:buFont typeface="Wingdings" pitchFamily="2" charset="2"/>
              <a:buChar char="Ø"/>
              <a:defRPr/>
            </a:pPr>
            <a:r>
              <a:rPr lang="en-US" altLang="zh-TW" sz="1800" b="1" dirty="0">
                <a:ea typeface="新細明體" charset="-120"/>
              </a:rPr>
              <a:t>Tamper Detection</a:t>
            </a:r>
          </a:p>
          <a:p>
            <a:pPr marL="627063" lvl="1" indent="-265113">
              <a:lnSpc>
                <a:spcPct val="110000"/>
              </a:lnSpc>
              <a:buSzPct val="90000"/>
              <a:defRPr/>
            </a:pPr>
            <a:r>
              <a:rPr lang="en-US" altLang="zh-TW" sz="1400" dirty="0" smtClean="0">
                <a:ea typeface="新細明體" charset="-120"/>
              </a:rPr>
              <a:t>Tamper </a:t>
            </a:r>
            <a:r>
              <a:rPr lang="en-US" altLang="zh-TW" sz="1400" dirty="0">
                <a:ea typeface="新細明體" charset="-120"/>
              </a:rPr>
              <a:t>Detection can respond to tamper event as trigger to associated event management that provide timely response than </a:t>
            </a:r>
            <a:r>
              <a:rPr lang="en-US" altLang="zh-TW" sz="1400" dirty="0" smtClean="0">
                <a:ea typeface="新細明體" charset="-120"/>
              </a:rPr>
              <a:t>ever.</a:t>
            </a:r>
          </a:p>
          <a:p>
            <a:pPr marL="627063" lvl="1" indent="-265113">
              <a:lnSpc>
                <a:spcPct val="110000"/>
              </a:lnSpc>
              <a:buSzPct val="90000"/>
              <a:defRPr/>
            </a:pPr>
            <a:r>
              <a:rPr lang="en-US" altLang="zh-TW" sz="1400" dirty="0" smtClean="0">
                <a:ea typeface="新細明體" charset="-120"/>
              </a:rPr>
              <a:t>Detection </a:t>
            </a:r>
            <a:r>
              <a:rPr lang="en-US" altLang="zh-TW" sz="1400" dirty="0">
                <a:ea typeface="新細明體" charset="-120"/>
              </a:rPr>
              <a:t>scope: redirect of camera, defocused, image blocked or spray-printed of the front cover. </a:t>
            </a:r>
            <a:endParaRPr lang="en-US" altLang="zh-TW" sz="1400" dirty="0" smtClean="0">
              <a:ea typeface="新細明體" charset="-120"/>
            </a:endParaRPr>
          </a:p>
          <a:p>
            <a:pPr marL="627063" lvl="1" indent="-265113">
              <a:lnSpc>
                <a:spcPct val="110000"/>
              </a:lnSpc>
              <a:buSzPct val="90000"/>
              <a:defRPr/>
            </a:pPr>
            <a:r>
              <a:rPr lang="en-US" altLang="zh-TW" sz="1400" dirty="0" smtClean="0">
                <a:ea typeface="新細明體" charset="-120"/>
              </a:rPr>
              <a:t>Best </a:t>
            </a:r>
            <a:r>
              <a:rPr lang="en-US" altLang="zh-TW" sz="1400" dirty="0">
                <a:ea typeface="新細明體" charset="-120"/>
              </a:rPr>
              <a:t>suit for location that would be exposed to any tampering, i.e., vehicle, school, sport stadium, prison, banking, luxury house, etc.</a:t>
            </a:r>
            <a:endParaRPr lang="zh-TW" altLang="en-US" sz="1400" dirty="0">
              <a:ea typeface="新細明體" charset="-120"/>
            </a:endParaRPr>
          </a:p>
        </p:txBody>
      </p:sp>
      <p:grpSp>
        <p:nvGrpSpPr>
          <p:cNvPr id="11" name="群組 10"/>
          <p:cNvGrpSpPr/>
          <p:nvPr/>
        </p:nvGrpSpPr>
        <p:grpSpPr>
          <a:xfrm>
            <a:off x="1435100" y="3540272"/>
            <a:ext cx="5856288" cy="2686050"/>
            <a:chOff x="1435100" y="3393440"/>
            <a:chExt cx="5856288" cy="2686050"/>
          </a:xfrm>
        </p:grpSpPr>
        <p:pic>
          <p:nvPicPr>
            <p:cNvPr id="12" name="Picture 2"/>
            <p:cNvPicPr>
              <a:picLocks noChangeAspect="1" noChangeArrowheads="1"/>
            </p:cNvPicPr>
            <p:nvPr/>
          </p:nvPicPr>
          <p:blipFill>
            <a:blip r:embed="rId3" cstate="print">
              <a:lum bright="-2000" contrast="8000"/>
            </a:blip>
            <a:srcRect/>
            <a:stretch>
              <a:fillRect/>
            </a:stretch>
          </p:blipFill>
          <p:spPr bwMode="auto">
            <a:xfrm>
              <a:off x="1435100" y="3393440"/>
              <a:ext cx="5856288" cy="2686050"/>
            </a:xfrm>
            <a:prstGeom prst="rect">
              <a:avLst/>
            </a:prstGeom>
            <a:noFill/>
            <a:ln w="9525">
              <a:noFill/>
              <a:miter lim="800000"/>
              <a:headEnd/>
              <a:tailEnd/>
            </a:ln>
          </p:spPr>
        </p:pic>
        <p:sp>
          <p:nvSpPr>
            <p:cNvPr id="13" name="文字方塊 12"/>
            <p:cNvSpPr txBox="1"/>
            <p:nvPr/>
          </p:nvSpPr>
          <p:spPr>
            <a:xfrm>
              <a:off x="2054431" y="3408218"/>
              <a:ext cx="1615045" cy="246221"/>
            </a:xfrm>
            <a:prstGeom prst="rect">
              <a:avLst/>
            </a:prstGeom>
            <a:solidFill>
              <a:schemeClr val="bg1"/>
            </a:solidFill>
          </p:spPr>
          <p:txBody>
            <a:bodyPr wrap="square" rtlCol="0">
              <a:spAutoFit/>
            </a:bodyPr>
            <a:lstStyle/>
            <a:p>
              <a:pPr>
                <a:buNone/>
              </a:pPr>
              <a:r>
                <a:rPr lang="en-US" altLang="zh-TW" sz="1000" b="1" dirty="0" smtClean="0"/>
                <a:t>Redirect of camera</a:t>
              </a:r>
              <a:endParaRPr lang="zh-TW" altLang="en-US" sz="1000" b="1" dirty="0"/>
            </a:p>
          </p:txBody>
        </p:sp>
        <p:sp>
          <p:nvSpPr>
            <p:cNvPr id="14" name="文字方塊 13"/>
            <p:cNvSpPr txBox="1"/>
            <p:nvPr/>
          </p:nvSpPr>
          <p:spPr>
            <a:xfrm>
              <a:off x="3976254" y="3406238"/>
              <a:ext cx="1615045" cy="246221"/>
            </a:xfrm>
            <a:prstGeom prst="rect">
              <a:avLst/>
            </a:prstGeom>
            <a:solidFill>
              <a:schemeClr val="bg1"/>
            </a:solidFill>
          </p:spPr>
          <p:txBody>
            <a:bodyPr wrap="square" rtlCol="0">
              <a:spAutoFit/>
            </a:bodyPr>
            <a:lstStyle/>
            <a:p>
              <a:pPr algn="ctr">
                <a:buNone/>
              </a:pPr>
              <a:r>
                <a:rPr lang="en-US" altLang="zh-TW" sz="1000" b="1" dirty="0" smtClean="0"/>
                <a:t>Defocused</a:t>
              </a:r>
              <a:endParaRPr lang="zh-TW" altLang="en-US" sz="1000" b="1" dirty="0"/>
            </a:p>
          </p:txBody>
        </p:sp>
        <p:sp>
          <p:nvSpPr>
            <p:cNvPr id="15" name="文字方塊 14"/>
            <p:cNvSpPr txBox="1"/>
            <p:nvPr/>
          </p:nvSpPr>
          <p:spPr>
            <a:xfrm>
              <a:off x="5589320" y="3404259"/>
              <a:ext cx="1678379" cy="246221"/>
            </a:xfrm>
            <a:prstGeom prst="rect">
              <a:avLst/>
            </a:prstGeom>
            <a:solidFill>
              <a:schemeClr val="bg1"/>
            </a:solidFill>
          </p:spPr>
          <p:txBody>
            <a:bodyPr wrap="square" rtlCol="0">
              <a:spAutoFit/>
            </a:bodyPr>
            <a:lstStyle/>
            <a:p>
              <a:pPr algn="ctr">
                <a:buNone/>
              </a:pPr>
              <a:r>
                <a:rPr lang="en-US" altLang="zh-TW" sz="1000" b="1" dirty="0" smtClean="0"/>
                <a:t>Image blocked</a:t>
              </a:r>
              <a:endParaRPr lang="zh-TW" altLang="en-US" sz="1000" b="1" dirty="0"/>
            </a:p>
          </p:txBody>
        </p:sp>
        <p:sp>
          <p:nvSpPr>
            <p:cNvPr id="16" name="文字方塊 15"/>
            <p:cNvSpPr txBox="1"/>
            <p:nvPr/>
          </p:nvSpPr>
          <p:spPr>
            <a:xfrm rot="16200000">
              <a:off x="1119614" y="4086206"/>
              <a:ext cx="1099036" cy="276999"/>
            </a:xfrm>
            <a:prstGeom prst="rect">
              <a:avLst/>
            </a:prstGeom>
            <a:solidFill>
              <a:schemeClr val="bg1"/>
            </a:solidFill>
          </p:spPr>
          <p:txBody>
            <a:bodyPr wrap="square" rtlCol="0">
              <a:spAutoFit/>
            </a:bodyPr>
            <a:lstStyle/>
            <a:p>
              <a:pPr algn="ctr">
                <a:buNone/>
              </a:pPr>
              <a:r>
                <a:rPr lang="en-US" altLang="zh-TW" sz="1200" b="1" dirty="0" smtClean="0"/>
                <a:t>Before</a:t>
              </a:r>
              <a:endParaRPr lang="zh-TW" altLang="en-US" sz="1200" b="1" dirty="0"/>
            </a:p>
          </p:txBody>
        </p:sp>
        <p:sp>
          <p:nvSpPr>
            <p:cNvPr id="17" name="文字方塊 16"/>
            <p:cNvSpPr txBox="1"/>
            <p:nvPr/>
          </p:nvSpPr>
          <p:spPr>
            <a:xfrm rot="16200000">
              <a:off x="1107890" y="5296608"/>
              <a:ext cx="1128341" cy="276999"/>
            </a:xfrm>
            <a:prstGeom prst="rect">
              <a:avLst/>
            </a:prstGeom>
            <a:solidFill>
              <a:schemeClr val="bg1"/>
            </a:solidFill>
          </p:spPr>
          <p:txBody>
            <a:bodyPr wrap="square" rtlCol="0">
              <a:spAutoFit/>
            </a:bodyPr>
            <a:lstStyle/>
            <a:p>
              <a:pPr algn="ctr">
                <a:buNone/>
              </a:pPr>
              <a:r>
                <a:rPr lang="en-US" altLang="zh-TW" sz="1200" b="1" dirty="0" smtClean="0"/>
                <a:t>After</a:t>
              </a:r>
              <a:endParaRPr lang="zh-TW" altLang="en-US" sz="1200" b="1" dirty="0"/>
            </a:p>
          </p:txBody>
        </p:sp>
      </p:grpSp>
      <p:sp>
        <p:nvSpPr>
          <p:cNvPr id="18" name="十二角星形 17"/>
          <p:cNvSpPr/>
          <p:nvPr/>
        </p:nvSpPr>
        <p:spPr bwMode="auto">
          <a:xfrm>
            <a:off x="4346455" y="6600988"/>
            <a:ext cx="990477" cy="228598"/>
          </a:xfrm>
          <a:prstGeom prst="star12">
            <a:avLst/>
          </a:prstGeom>
          <a:solidFill>
            <a:srgbClr val="FF000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a:lnSpc>
                <a:spcPts val="600"/>
              </a:lnSpc>
              <a:spcBef>
                <a:spcPct val="0"/>
              </a:spcBef>
              <a:buClrTx/>
              <a:buFontTx/>
              <a:buNone/>
              <a:defRPr/>
            </a:pPr>
            <a:r>
              <a:rPr kumimoji="0" lang="en-US" altLang="zh-TW" sz="1000" b="1" dirty="0">
                <a:solidFill>
                  <a:schemeClr val="bg1"/>
                </a:solidFill>
                <a:latin typeface="Arial" charset="0"/>
              </a:rPr>
              <a:t>Alert</a:t>
            </a:r>
            <a:endParaRPr kumimoji="0" lang="zh-TW" altLang="en-US" sz="1000" b="1" dirty="0">
              <a:solidFill>
                <a:schemeClr val="bg1"/>
              </a:solidFill>
              <a:latin typeface="Arial" charset="0"/>
            </a:endParaRPr>
          </a:p>
        </p:txBody>
      </p:sp>
      <p:pic>
        <p:nvPicPr>
          <p:cNvPr id="20" name="Picture 2" descr="http://t1.gstatic.com/images?q=tbn:ANd9GcR5lGH8EAueX1e-j5eZcwcmICS32AVRM37CjwbFYmFGBUutLNo&amp;t=1&amp;usg=__WhgnTist7LOM9bg55nYcefsiu98="/>
          <p:cNvPicPr>
            <a:picLocks noChangeAspect="1" noChangeArrowheads="1"/>
          </p:cNvPicPr>
          <p:nvPr/>
        </p:nvPicPr>
        <p:blipFill>
          <a:blip r:embed="rId4" cstate="print">
            <a:clrChange>
              <a:clrFrom>
                <a:srgbClr val="FEFFFF"/>
              </a:clrFrom>
              <a:clrTo>
                <a:srgbClr val="FEFFFF">
                  <a:alpha val="0"/>
                </a:srgbClr>
              </a:clrTo>
            </a:clrChange>
          </a:blip>
          <a:srcRect/>
          <a:stretch>
            <a:fillRect/>
          </a:stretch>
        </p:blipFill>
        <p:spPr bwMode="auto">
          <a:xfrm>
            <a:off x="4607048" y="6205539"/>
            <a:ext cx="395837" cy="394593"/>
          </a:xfrm>
          <a:prstGeom prst="rect">
            <a:avLst/>
          </a:prstGeom>
          <a:noFill/>
          <a:ln w="9525">
            <a:noFill/>
            <a:miter lim="800000"/>
            <a:headEnd/>
            <a:tailEnd/>
          </a:ln>
        </p:spPr>
      </p:pic>
      <p:sp>
        <p:nvSpPr>
          <p:cNvPr id="21" name="燕尾形向右箭號 20"/>
          <p:cNvSpPr/>
          <p:nvPr/>
        </p:nvSpPr>
        <p:spPr bwMode="auto">
          <a:xfrm rot="1132379">
            <a:off x="3817696" y="6151112"/>
            <a:ext cx="646112" cy="233363"/>
          </a:xfrm>
          <a:prstGeom prst="notchedRightArrow">
            <a:avLst/>
          </a:prstGeom>
          <a:solidFill>
            <a:srgbClr val="FF0000"/>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0"/>
              </a:spcBef>
              <a:buClrTx/>
              <a:buFontTx/>
              <a:buNone/>
              <a:defRPr/>
            </a:pPr>
            <a:endParaRPr kumimoji="0" lang="zh-TW" altLang="en-US" sz="1800" b="1">
              <a:solidFill>
                <a:schemeClr val="tx1"/>
              </a:solidFill>
              <a:latin typeface="Arial" charset="0"/>
            </a:endParaRPr>
          </a:p>
        </p:txBody>
      </p:sp>
      <p:sp>
        <p:nvSpPr>
          <p:cNvPr id="23" name="燕尾形向右箭號 22"/>
          <p:cNvSpPr/>
          <p:nvPr/>
        </p:nvSpPr>
        <p:spPr bwMode="auto">
          <a:xfrm rot="20415815" flipH="1">
            <a:off x="5117367" y="6144032"/>
            <a:ext cx="644525" cy="234950"/>
          </a:xfrm>
          <a:prstGeom prst="notchedRightArrow">
            <a:avLst/>
          </a:prstGeom>
          <a:solidFill>
            <a:srgbClr val="FF0000"/>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0"/>
              </a:spcBef>
              <a:buClrTx/>
              <a:buFontTx/>
              <a:buNone/>
              <a:defRPr/>
            </a:pPr>
            <a:endParaRPr kumimoji="0" lang="zh-TW" altLang="en-US" sz="1800" b="1">
              <a:solidFill>
                <a:schemeClr val="tx1"/>
              </a:solidFill>
              <a:latin typeface="Arial" charset="0"/>
            </a:endParaRPr>
          </a:p>
        </p:txBody>
      </p:sp>
      <p:sp>
        <p:nvSpPr>
          <p:cNvPr id="25" name="燕尾形向右箭號 24"/>
          <p:cNvSpPr/>
          <p:nvPr/>
        </p:nvSpPr>
        <p:spPr bwMode="auto">
          <a:xfrm rot="16200000" flipH="1">
            <a:off x="4639225" y="5918185"/>
            <a:ext cx="346075" cy="204787"/>
          </a:xfrm>
          <a:prstGeom prst="notchedRightArrow">
            <a:avLst/>
          </a:prstGeom>
          <a:solidFill>
            <a:srgbClr val="FF0000"/>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0"/>
              </a:spcBef>
              <a:buClrTx/>
              <a:buFontTx/>
              <a:buNone/>
              <a:defRPr/>
            </a:pPr>
            <a:endParaRPr kumimoji="0" lang="zh-TW" altLang="en-US" sz="1800" b="1">
              <a:solidFill>
                <a:schemeClr val="tx1"/>
              </a:solidFill>
              <a:latin typeface="Arial" charset="0"/>
            </a:endParaRPr>
          </a:p>
        </p:txBody>
      </p:sp>
    </p:spTree>
    <p:extLst>
      <p:ext uri="{BB962C8B-B14F-4D97-AF65-F5344CB8AC3E}">
        <p14:creationId xmlns:p14="http://schemas.microsoft.com/office/powerpoint/2010/main" val="2336091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smtClean="0"/>
              <a:t>SD Card Storage</a:t>
            </a:r>
            <a:endParaRPr lang="en-GB" altLang="zh-TW" dirty="0"/>
          </a:p>
        </p:txBody>
      </p:sp>
      <p:sp>
        <p:nvSpPr>
          <p:cNvPr id="22"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文字方塊 5"/>
          <p:cNvSpPr txBox="1">
            <a:spLocks noChangeArrowheads="1"/>
          </p:cNvSpPr>
          <p:nvPr/>
        </p:nvSpPr>
        <p:spPr bwMode="auto">
          <a:xfrm>
            <a:off x="386862" y="1395663"/>
            <a:ext cx="8283238" cy="951030"/>
          </a:xfrm>
          <a:prstGeom prst="rect">
            <a:avLst/>
          </a:prstGeom>
          <a:noFill/>
          <a:ln w="9525">
            <a:noFill/>
            <a:miter lim="800000"/>
            <a:headEnd/>
            <a:tailEnd/>
          </a:ln>
        </p:spPr>
        <p:txBody>
          <a:bodyPr wrap="square">
            <a:spAutoFit/>
          </a:bodyPr>
          <a:lstStyle/>
          <a:p>
            <a:pPr marL="342900" lvl="1" indent="-342900" eaLnBrk="0" hangingPunct="0">
              <a:spcBef>
                <a:spcPts val="0"/>
              </a:spcBef>
              <a:buClr>
                <a:srgbClr val="92D050"/>
              </a:buClr>
              <a:buFont typeface="Wingdings" pitchFamily="2" charset="2"/>
              <a:buChar char="Ø"/>
              <a:defRPr/>
            </a:pPr>
            <a:r>
              <a:rPr lang="en-US" altLang="zh-TW" sz="1800" b="1" dirty="0" smtClean="0">
                <a:ea typeface="新細明體" charset="-120"/>
              </a:rPr>
              <a:t>Event recording / backup recording</a:t>
            </a:r>
            <a:endParaRPr lang="en-US" altLang="zh-TW" sz="1800" b="1" dirty="0">
              <a:ea typeface="新細明體" charset="-120"/>
            </a:endParaRPr>
          </a:p>
          <a:p>
            <a:pPr marL="627063" lvl="1" indent="-265113">
              <a:lnSpc>
                <a:spcPct val="110000"/>
              </a:lnSpc>
              <a:buSzPct val="90000"/>
              <a:defRPr/>
            </a:pPr>
            <a:r>
              <a:rPr lang="en-US" altLang="zh-TW" sz="1400" dirty="0" smtClean="0">
                <a:ea typeface="新細明體" charset="-120"/>
              </a:rPr>
              <a:t>SD card record supports recording of event trigger from Motion Detection, Tamper Detection and DI.</a:t>
            </a:r>
          </a:p>
        </p:txBody>
      </p:sp>
      <p:graphicFrame>
        <p:nvGraphicFramePr>
          <p:cNvPr id="30" name="資料庫圖表 29"/>
          <p:cNvGraphicFramePr/>
          <p:nvPr/>
        </p:nvGraphicFramePr>
        <p:xfrm>
          <a:off x="2450927" y="2943618"/>
          <a:ext cx="4839222" cy="245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1" name="Picture 7" descr="http://t0.gstatic.com/images?q=tbn:ANd9GcTxfTQw1ZgZClIC9mn9FkIdPopCPqwcNeeXJJa_g0e0kvZRX9jz"/>
          <p:cNvPicPr>
            <a:picLocks noChangeAspect="1" noChangeArrowheads="1"/>
          </p:cNvPicPr>
          <p:nvPr/>
        </p:nvPicPr>
        <p:blipFill>
          <a:blip r:embed="rId8" cstate="print"/>
          <a:srcRect/>
          <a:stretch>
            <a:fillRect/>
          </a:stretch>
        </p:blipFill>
        <p:spPr bwMode="auto">
          <a:xfrm>
            <a:off x="1834063" y="5491467"/>
            <a:ext cx="771351" cy="771352"/>
          </a:xfrm>
          <a:prstGeom prst="rect">
            <a:avLst/>
          </a:prstGeom>
          <a:noFill/>
        </p:spPr>
      </p:pic>
      <p:pic>
        <p:nvPicPr>
          <p:cNvPr id="1035" name="Picture 11" descr="http://t2.gstatic.com/images?q=tbn:ANd9GcSj4lJcmb1dLHKny1FpILfFh-AUAHoC3Moy7Va-SbDPUrlbKpxFdw"/>
          <p:cNvPicPr>
            <a:picLocks noChangeAspect="1" noChangeArrowheads="1"/>
          </p:cNvPicPr>
          <p:nvPr/>
        </p:nvPicPr>
        <p:blipFill>
          <a:blip r:embed="rId9" cstate="print"/>
          <a:srcRect/>
          <a:stretch>
            <a:fillRect/>
          </a:stretch>
        </p:blipFill>
        <p:spPr bwMode="auto">
          <a:xfrm>
            <a:off x="3043826" y="5329151"/>
            <a:ext cx="1102072" cy="1102073"/>
          </a:xfrm>
          <a:prstGeom prst="rect">
            <a:avLst/>
          </a:prstGeom>
          <a:noFill/>
        </p:spPr>
      </p:pic>
      <p:sp>
        <p:nvSpPr>
          <p:cNvPr id="31" name="文字方塊 30"/>
          <p:cNvSpPr txBox="1"/>
          <p:nvPr/>
        </p:nvSpPr>
        <p:spPr>
          <a:xfrm>
            <a:off x="1653438" y="6375746"/>
            <a:ext cx="1077238" cy="261610"/>
          </a:xfrm>
          <a:prstGeom prst="rect">
            <a:avLst/>
          </a:prstGeom>
          <a:noFill/>
        </p:spPr>
        <p:txBody>
          <a:bodyPr wrap="square" rtlCol="0">
            <a:spAutoFit/>
          </a:bodyPr>
          <a:lstStyle/>
          <a:p>
            <a:pPr>
              <a:buNone/>
            </a:pPr>
            <a:r>
              <a:rPr lang="en-US" altLang="zh-TW" sz="1100" dirty="0" smtClean="0"/>
              <a:t>Video Clips</a:t>
            </a:r>
            <a:endParaRPr lang="zh-TW" altLang="en-US" sz="1100" dirty="0"/>
          </a:p>
        </p:txBody>
      </p:sp>
      <p:sp>
        <p:nvSpPr>
          <p:cNvPr id="32" name="文字方塊 31"/>
          <p:cNvSpPr txBox="1"/>
          <p:nvPr/>
        </p:nvSpPr>
        <p:spPr>
          <a:xfrm>
            <a:off x="3231717" y="6375746"/>
            <a:ext cx="1077238" cy="261610"/>
          </a:xfrm>
          <a:prstGeom prst="rect">
            <a:avLst/>
          </a:prstGeom>
          <a:noFill/>
        </p:spPr>
        <p:txBody>
          <a:bodyPr wrap="square" rtlCol="0">
            <a:spAutoFit/>
          </a:bodyPr>
          <a:lstStyle/>
          <a:p>
            <a:pPr>
              <a:buNone/>
            </a:pPr>
            <a:r>
              <a:rPr lang="en-US" altLang="zh-TW" sz="1100" dirty="0" smtClean="0"/>
              <a:t>Snapshot</a:t>
            </a:r>
            <a:endParaRPr lang="zh-TW" altLang="en-US" sz="1100" dirty="0"/>
          </a:p>
        </p:txBody>
      </p:sp>
      <p:pic>
        <p:nvPicPr>
          <p:cNvPr id="1037" name="Picture 13" descr="http://t2.gstatic.com/images?q=tbn:ANd9GcSsmNRYc3GBfO3dtPCDvuN-M2ODxPY30Ort21Ou7bY7NJIznOY3Cw"/>
          <p:cNvPicPr>
            <a:picLocks noChangeAspect="1" noChangeArrowheads="1"/>
          </p:cNvPicPr>
          <p:nvPr/>
        </p:nvPicPr>
        <p:blipFill>
          <a:blip r:embed="rId10" cstate="print"/>
          <a:srcRect/>
          <a:stretch>
            <a:fillRect/>
          </a:stretch>
        </p:blipFill>
        <p:spPr bwMode="auto">
          <a:xfrm>
            <a:off x="7358041" y="2684230"/>
            <a:ext cx="1172184" cy="1500397"/>
          </a:xfrm>
          <a:prstGeom prst="rect">
            <a:avLst/>
          </a:prstGeom>
          <a:noFill/>
        </p:spPr>
      </p:pic>
      <p:sp>
        <p:nvSpPr>
          <p:cNvPr id="1039" name="AutoShape 15" descr="data:image/jpg;base64,/9j/4AAQSkZJRgABAQAAAQABAAD/2wCEAAkGBg8NEA8NDA0ODQ4PDw8ODA0NDQ4QDQ0NFBAVFhQQFBIXGyYeFxkjGRQUHy8gJycpLSwsFR4xNTAqNSYrLCkBCQoKDgwOFw8PFykdHR0sKSksKTUpLCwpLCkpKS0pKSkpKSwpKSwpLCktKTUpLCkpLjQpKSwsKSkpKTUtLCkpKf/AABEIAOIA3wMBIgACEQEDEQH/xAAcAAACAgMBAQAAAAAAAAAAAAAAAQIFAwQHBgj/xABLEAACAQMBAgoFBgsFCQEAAAAAAQIDBBEFITEGBxIyQVFhcYGxEyKRocEUIzNSYtEkJUJDcoKSoqOywjVzg5PwFhc0U1RjdLThFf/EABoBAAMBAQEBAAAAAAAAAAAAAAABBAMCBQb/xAAuEQEAAgEDAgQFAwUBAAAAAAAAAQIRAyExEkEEMlGBEzNhkfAV4fEicaGxwQX/2gAMAwEAAhEDEQA/AO4gAAAAAAAAAAAAAAACFkGAgyc9QPIsiyGRdRnkeSOQyHUEgFkB9RGAhnWQAABgAAAAAAAAAAAAAAAAAAAAIAYgFkzmxnkWRZDJnNgeRZFkDibHg8hkQjnqGEshkiMOoYPI8kQydRYYSyMjkMncWJIZEZpFgYABoQAAAAAAAAAAAABAAACMrWMCEBjNjGRALJlNjPIZEIzmwPIZFkMnPUDyGRZDIdQSyGSIzqLAxkcjNIsEsjIgaxYkwEM2rYjAQzUgAAAAAAACATM7SYIjYjC0mBAIwtYwIBGM2BkKlWMU5SkoxSzKUmlFLrbe4p+F3CqjpNrO7uMyw1CjSi1y69aWeTTj7G89CTZwzWNbvdZn6TUa0lSzmnY0ZShbU10cpJ+vLtYVjMZnaFGh4e+vOKR79nYdU409ItXyHewrzX5u0jO4lntcE4rxZVT46LR/Q2OpVu1W8Ir3yOd2NlCmkoQjFdUYpeRbUYCmax2eh+nRHmt/h6z/AHz0FztM1Nd1Gm/6jLb8dmlt4rq8tOv09nUwv8vlHjrmcUsY2mill/DoNaVraOHH6fnu7Bo/DvTL54tdQt6knupufIqP9SeJe4vj5+udIt6/01GnP7XJxJd0lhou9H03VtOpqvpV3OdLfKwvnKrQaX1ZPbDPZjoOvg58sptXwltPfOXZhnj+B3GLR1GTtLim7LUYL5y0qv6RLfOjP8uPZvXvPXme9ZxKSYSGRGaVsRkiI0b1kkhkUM3rJGAAaEAAQpAIsbEzC0mQgEye0ugIAJ7SZABFswtYONcd1/6W9sLNPZQo1bqovtVJKEM/sP2nmrWi8LYS4X6h8s1jUKqeY06sbSn2KjFRljsc+U/E2bWOwpmMViPo+i8DHw9CPruzUIm5y+SsiS2exGK7eImWN8KJnqYVKM361Tkd8XJe4tLKwtXj0l14RjyP5ijgbcIerntwV12K8ek4eysbbT4YacZPrnJP4lx/+vbxWPSQS6so8Hb2yk6aefW3lnHTaa+t7TaLPO1NKJne0ywcLbKhecidCbpXFKXLt7mnlTozW2LUunb7vA9rxd8K56nav5QlC8tqjtr2C3OrHdUS6pLb35PNUbWCTfJWVjft6GZOKV/hWtL/ALtm/bQZnrRmmZ7I/EVriJj+zpYyIyWsokhoihlFZCSJEUNFFZcpAIZvBAQxM5sCZFjYie0uoJiGyJNaTAgETWkwaup30bahWuJvEaNKpWk31Qg5PyNk8Pxyam7fSbiEXidzKlaw/wASa5a/YjJeJlWOq0V9ThxfQ1Ka9JPbOrKVab65Tk5fFHpraO4ptLpYSS6Nhe0F5Fl5zL6np6KxX0jDZW5d5r3z2G0lu7jTv3tM6+Yq8tambq5sfF+804G61zV2Iqg7rK0j85TXUv6S2ZWWa+eXZGRZM2hBqcstLmy715MhxUv8O1pfasX/AAGSpc19/wDSzFxVv8Y60uzT3/AkZ6/y5/O6HxHl9/8AkunDIoZBWUSQ0RJIprJGiSIoaKayUpDEhlFXIZFjYmKxkxDZEmscExMbETWMhDEyaxkzkPHnqPLradZJ830t5VXVj1Kb9vL9h15nz5w/vvlWtXks5jbqlaU+zkR5U/3pS9oaEZvM+kfsq8JTr1qx9c/bdh0+GEi2orf4I0LOO4sqC3d7NpfQXZlvK+9frFilvZV3TzIWnyKclTRYY9eK7kaVGOWl2rzN+ntqLvyVw5usNP21ZPqj8UWLK/TF6832Je8sGawhvyyUua+/+lmHiv8A7T1n+709/wAOZmp819/9LMfFns1PV+2jYP3VDPX+Xb87wi1/L7umDQhnnVRGhoSGimpJDREkimpSkhkUNFNSDEyTIsLAmRJMiTWOCYhsRLYyExiJrOmG6uI0oTq1HiFOEqk31Qim2/YmfMem15XEqlzU59xWq3E/0qk2zunGtqfybSLyUXidWCtqe3Dcq0lB4/Vcn4HFNKoclRit0UorwRroxikz6z/r+Xqf+bTNrW9Ix9/4XdtHCN+gt3calGOw3qEfuC0vUs2lH1cFPdUfX2dLLuSKqttn4i0p3c0ljs4ZlFLrLW2tMSzLqfl/9NTTI+tnqTLSk9rfY/Mpm05xDjUslp0cOp3xXmbbNaw/Lf2vgjZZRXhJfllp8197/lZi4uNmq6ouu2sn7HNGWnzX3v8AlMXF5s1fUV12dq/35HGv8u353R6/l93TUMQzzqozQ0JDRTVyZJCGimpSaGgQ0U1ICYxDsSLENiZNZ1CLESYia0GixEhMntBuS8e+oZWnWKfPrVLqovs0ocmPvnL2HidPgWXGhqHynWa0U8xtKFG2W3Zy5L0k/H10vA1LKG42xisQ9/wFOnRz6z+yxpLd3lhax3e00qa8jeoTUd5jbhRZsT+DKmXOfiWNW42PZ0FVGeXJ9S+J1pQKQ3NN/KfZ8SwpPY2VunvEZeHxLCm/Uz2lExuz1OW1Yr1W+uT+BnZis16i72/eZSmvCS3LLDmPvf8AKYeAP9s3y69Pt37KzM0OY+9/ymDgK/x3drr0yk/ZcHGt8uUmv5fd08aAZ59YRAaAaKawRjQkNFFYKUkMQymrkCGI6kEyLJMTJ7QaIiQmT2h0iRqSUU5PYkm2+pLeTPLcZmuKx0u9q8tRqTozoUE5JSlVqrkLkrpaUnL9VmHTmcG4LSu3dV7m7e+5ua1f9WU3yfcX1pEo9JocmMI/VikeitYjvOZfVUp0UrX0hs01t9iNo16K8zZMJcd2rfy2GlTeMrr3mzqDNaBTpxs0jhvUNlNvrfwNtS+bXj5mtFYpx7cv3mw9kIdxvDCy1s183Du+LMjIWy9SH6K8ibNUduWaHM8ZeRrcCH+PbhdelQfsul95sx5njLyNTgX/AG/V7dIfuu6f3nOp5JSa/l93VBgMhrCIIYIZRWCCJISJIorDkDACiCAAAwQiQjK0GgIkxGFoNjrVIwjKc2oxinKUnsUYpZbfZg+ZOGPCiprN18om5KjKpyLOi+bStovOcfXlyU2+5bkfQPDy59Fpeo1E8NWddJ9rptfE+a7KHKp05RW2KWF3LDj5hSu0z3aac1i9erjMZXdlAuaC2FVp2JJNFxBbCKz6q053Z6C8jOjHRRkRlLFXX8tpipkrx+sRgV04bdlhPZCC7F95s19iiuxeRguFtiu5Gxc78G0JZ7LWmsRivsryGxiNEks0eZ+15I1eBq/H8u3R6n/uUjajzP2vgeP1PWbrT9Vp3llFVHRsJzuKEvz9qqy9JBPoe6Sf2Onc3NeqJhJr+WXewNTR9VpXtCjd28uVSr041Kbex8l9DXQ1ua60bhJFUQGgGjesEaGAzesEAADUgAAAAhgKYCImiQjK1TeL437n0ej3a6ajoUV28uvBP3ZOCW8fRNv83J5f2JPp7md046bSVTSasoJv0Na3rTS/5aqYk/DlZ8DiFCsunavgFY2CxoQlB8untzzoZ2S7V2lza3Eai9XeudF86Peigt5OntpYcemlJ4x+i+juLG3q0qrSy6VVdfq1F96JdXTzuu8P4y2nHTO8LymthLoNKMq0OhVo9aajU9m5+4jV1qjBYqSdJ9VWLj79xH0Wzw9OnidK/EsNd5kydGOWl2rzNaFzCo8wnCa64yUl7jdtF60c7FlPaV1hbM7bN2azUivtLzM1TbNd68zDTknUTysb85WNxlUly029mV5miWVwxGP5TB7nnwZp3uv21us1q9OHZKS5T7ora/BGiSduVtHmfteaPMymnrFJJqTVhUU0tvJzVTXK6smGfCa5u16PTaEoxeU7u5g4U456YQ3zf+sGvc3FPR6coUpSutUut3KfKrTqNfST+rBb8dnea1hFq6kTGIdA4lar+RXdBfR2up3lvQ7KS5E0vbOR0E8NxLWLpaPbyltlXqV685dMnKo0m/CKPdYMZj+qUgSGAzStSAwA1iCAAAwAAAAAAAAQwFMBr3tnCvTqUa0VOnVhKnUg90oSWGvYfN3C3glW0a4dvVzK3m27K5a9WrD6kn0TW5rx3H0waWr6Pb31KVvd0YVqM+dCa6eiSe9Nda2nPBvmSmzPsksTSkujPR3PoPX8KOKK8snKrpqlfWu9UW18sorqXRUXdt7OvxlG4i24PMKkXidOonGpB9Ti9o9pJt0qtan9DWaX1Kq5cfB717zHW1S43V7X0kel0JKax+hLDMkDPA5isQeVPOrp8n87S9DLrnSqUnnvRtULSzf0V5OHVyLuWF4NlrFZ37SD0uhPnW9GXa6UM+3B0cWmOGKGnfV1G4x/fxl5syLTX+Vqdz4V4x8mL/Zuze+1peCkvJmWHBiy/wClp/vfeLZ18W3rP3a1Wzsl/wARqFSa6Y1L3Y/BCtr/AE2k/wADtZXNRPGaFvKo8/pz2e8t7fRLWHMtqC7fQwb9rWSypRS2JYXUtiDLmbTKojX1K52U4U9NpvZy6j9Nd47FzYeZJ6LR0+2uq8eVUrOjVdS5rPlVptxa39Cy9y95eQNOdlLVbiGk2+ZKUoz1GrHm29qpJyTf1pbku0Cy6rwIsfk+m2FLGHG0ocpdUpQUn72y9IwgopRisJJJJbkluRI5ioAwA0iCAAAwAAAAAAAAAAAAAAAAAAFgpdf4G2GpL8NtKVWWMKrhwrx7qkcSXtLsDnAcn1PiRnBuWm6g4x6KF7T9JFdiqxw0vBnmb7gTrFq/nNOdzHd6Sxqxqp9vIeJe1I79gWA3D5rrXnoNl1QubX/yLarBftYx7ydHWLaW64pP9ZH0i452NZXaVtzwZsav0tjaVP7y1oy84gHDad7Sf56l/mQ+8zRvaS31qX+bD7zrk+LrSJPL0u08KMUvYiMeLfSE8rTLTPbSTXsYByOeu2sOdc0V+un5GS11d3GyxtLy9b5roW1T0b/xJJJHaLXgrYUWnRsLOm1ulC1oRkvFRyWiQYDk2m8XuqXuPltSnplu+fToTVW9nH6vL5kO9ZfYdF4PcGbXTKXoLKiqUW+VOWXKpVn9ec3tk/8ASwWoDwAAAM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41" name="AutoShape 17" descr="data:image/jpg;base64,/9j/4AAQSkZJRgABAQAAAQABAAD/2wCEAAkGBg8NEA8NDA0ODQ4PDw8ODA0NDQ4QDQ0NFBAVFhQQFBIXGyYeFxkjGRQUHy8gJycpLSwsFR4xNTAqNSYrLCkBCQoKDgwOFw8PFykdHR0sKSksKTUpLCwpLCkpKS0pKSkpKSwpKSwpLCktKTUpLCkpLjQpKSwsKSkpKTUtLCkpKf/AABEIAOIA3wMBIgACEQEDEQH/xAAcAAACAgMBAQAAAAAAAAAAAAAAAQIFAwQHBgj/xABLEAACAQMBAgoFBgsFCQEAAAAAAQIDBBEFITEGBxIyQVFhcYGxEyKRocEUIzNSYtEkJUJDcoKSoqOywjVzg5PwFhc0U1RjdLThFf/EABoBAAMBAQEBAAAAAAAAAAAAAAABBAMCBQb/xAAuEQEAAgEDAgQFAwUBAAAAAAAAAQIRAyExEkEEMlGBEzNhkfAV4fEicaGxwQX/2gAMAwEAAhEDEQA/AO4gAAAAAAAAAAAAAAACFkGAgyc9QPIsiyGRdRnkeSOQyHUEgFkB9RGAhnWQAABgAAAAAAAAAAAAAAAAAAAAIAYgFkzmxnkWRZDJnNgeRZFkDibHg8hkQjnqGEshkiMOoYPI8kQydRYYSyMjkMncWJIZEZpFgYABoQAAAAAAAAAAAABAAACMrWMCEBjNjGRALJlNjPIZEIzmwPIZFkMnPUDyGRZDIdQSyGSIzqLAxkcjNIsEsjIgaxYkwEM2rYjAQzUgAAAAAAACATM7SYIjYjC0mBAIwtYwIBGM2BkKlWMU5SkoxSzKUmlFLrbe4p+F3CqjpNrO7uMyw1CjSi1y69aWeTTj7G89CTZwzWNbvdZn6TUa0lSzmnY0ZShbU10cpJ+vLtYVjMZnaFGh4e+vOKR79nYdU409ItXyHewrzX5u0jO4lntcE4rxZVT46LR/Q2OpVu1W8Ir3yOd2NlCmkoQjFdUYpeRbUYCmax2eh+nRHmt/h6z/AHz0FztM1Nd1Gm/6jLb8dmlt4rq8tOv09nUwv8vlHjrmcUsY2mill/DoNaVraOHH6fnu7Bo/DvTL54tdQt6knupufIqP9SeJe4vj5+udIt6/01GnP7XJxJd0lhou9H03VtOpqvpV3OdLfKwvnKrQaX1ZPbDPZjoOvg58sptXwltPfOXZhnj+B3GLR1GTtLim7LUYL5y0qv6RLfOjP8uPZvXvPXme9ZxKSYSGRGaVsRkiI0b1kkhkUM3rJGAAaEAAQpAIsbEzC0mQgEye0ugIAJ7SZABFswtYONcd1/6W9sLNPZQo1bqovtVJKEM/sP2nmrWi8LYS4X6h8s1jUKqeY06sbSn2KjFRljsc+U/E2bWOwpmMViPo+i8DHw9CPruzUIm5y+SsiS2exGK7eImWN8KJnqYVKM361Tkd8XJe4tLKwtXj0l14RjyP5ijgbcIerntwV12K8ek4eysbbT4YacZPrnJP4lx/+vbxWPSQS6so8Hb2yk6aefW3lnHTaa+t7TaLPO1NKJne0ywcLbKhecidCbpXFKXLt7mnlTozW2LUunb7vA9rxd8K56nav5QlC8tqjtr2C3OrHdUS6pLb35PNUbWCTfJWVjft6GZOKV/hWtL/ALtm/bQZnrRmmZ7I/EVriJj+zpYyIyWsokhoihlFZCSJEUNFFZcpAIZvBAQxM5sCZFjYie0uoJiGyJNaTAgETWkwaup30bahWuJvEaNKpWk31Qg5PyNk8Pxyam7fSbiEXidzKlaw/wASa5a/YjJeJlWOq0V9ThxfQ1Ka9JPbOrKVab65Tk5fFHpraO4ptLpYSS6Nhe0F5Fl5zL6np6KxX0jDZW5d5r3z2G0lu7jTv3tM6+Yq8tambq5sfF+804G61zV2Iqg7rK0j85TXUv6S2ZWWa+eXZGRZM2hBqcstLmy715MhxUv8O1pfasX/AAGSpc19/wDSzFxVv8Y60uzT3/AkZ6/y5/O6HxHl9/8AkunDIoZBWUSQ0RJIprJGiSIoaKayUpDEhlFXIZFjYmKxkxDZEmscExMbETWMhDEyaxkzkPHnqPLradZJ830t5VXVj1Kb9vL9h15nz5w/vvlWtXks5jbqlaU+zkR5U/3pS9oaEZvM+kfsq8JTr1qx9c/bdh0+GEi2orf4I0LOO4sqC3d7NpfQXZlvK+9frFilvZV3TzIWnyKclTRYY9eK7kaVGOWl2rzN+ntqLvyVw5usNP21ZPqj8UWLK/TF6832Je8sGawhvyyUua+/+lmHiv8A7T1n+709/wAOZmp819/9LMfFns1PV+2jYP3VDPX+Xb87wi1/L7umDQhnnVRGhoSGimpJDREkimpSkhkUNFNSDEyTIsLAmRJMiTWOCYhsRLYyExiJrOmG6uI0oTq1HiFOEqk31Qim2/YmfMem15XEqlzU59xWq3E/0qk2zunGtqfybSLyUXidWCtqe3Dcq0lB4/Vcn4HFNKoclRit0UorwRroxikz6z/r+Xqf+bTNrW9Ix9/4XdtHCN+gt3calGOw3qEfuC0vUs2lH1cFPdUfX2dLLuSKqttn4i0p3c0ljs4ZlFLrLW2tMSzLqfl/9NTTI+tnqTLSk9rfY/Mpm05xDjUslp0cOp3xXmbbNaw/Lf2vgjZZRXhJfllp8197/lZi4uNmq6ouu2sn7HNGWnzX3v8AlMXF5s1fUV12dq/35HGv8u353R6/l93TUMQzzqozQ0JDRTVyZJCGimpSaGgQ0U1ICYxDsSLENiZNZ1CLESYia0GixEhMntBuS8e+oZWnWKfPrVLqovs0ocmPvnL2HidPgWXGhqHynWa0U8xtKFG2W3Zy5L0k/H10vA1LKG42xisQ9/wFOnRz6z+yxpLd3lhax3e00qa8jeoTUd5jbhRZsT+DKmXOfiWNW42PZ0FVGeXJ9S+J1pQKQ3NN/KfZ8SwpPY2VunvEZeHxLCm/Uz2lExuz1OW1Yr1W+uT+BnZis16i72/eZSmvCS3LLDmPvf8AKYeAP9s3y69Pt37KzM0OY+9/ymDgK/x3drr0yk/ZcHGt8uUmv5fd08aAZ59YRAaAaKawRjQkNFFYKUkMQymrkCGI6kEyLJMTJ7QaIiQmT2h0iRqSUU5PYkm2+pLeTPLcZmuKx0u9q8tRqTozoUE5JSlVqrkLkrpaUnL9VmHTmcG4LSu3dV7m7e+5ua1f9WU3yfcX1pEo9JocmMI/VikeitYjvOZfVUp0UrX0hs01t9iNo16K8zZMJcd2rfy2GlTeMrr3mzqDNaBTpxs0jhvUNlNvrfwNtS+bXj5mtFYpx7cv3mw9kIdxvDCy1s183Du+LMjIWy9SH6K8ibNUduWaHM8ZeRrcCH+PbhdelQfsul95sx5njLyNTgX/AG/V7dIfuu6f3nOp5JSa/l93VBgMhrCIIYIZRWCCJISJIorDkDACiCAAAwQiQjK0GgIkxGFoNjrVIwjKc2oxinKUnsUYpZbfZg+ZOGPCiprN18om5KjKpyLOi+bStovOcfXlyU2+5bkfQPDy59Fpeo1E8NWddJ9rptfE+a7KHKp05RW2KWF3LDj5hSu0z3aac1i9erjMZXdlAuaC2FVp2JJNFxBbCKz6q053Z6C8jOjHRRkRlLFXX8tpipkrx+sRgV04bdlhPZCC7F95s19iiuxeRguFtiu5Gxc78G0JZ7LWmsRivsryGxiNEks0eZ+15I1eBq/H8u3R6n/uUjajzP2vgeP1PWbrT9Vp3llFVHRsJzuKEvz9qqy9JBPoe6Sf2Onc3NeqJhJr+WXewNTR9VpXtCjd28uVSr041Kbex8l9DXQ1ua60bhJFUQGgGjesEaGAzesEAADUgAAAAhgKYCImiQjK1TeL437n0ej3a6ajoUV28uvBP3ZOCW8fRNv83J5f2JPp7md046bSVTSasoJv0Na3rTS/5aqYk/DlZ8DiFCsunavgFY2CxoQlB8untzzoZ2S7V2lza3Eai9XeudF86Peigt5OntpYcemlJ4x+i+juLG3q0qrSy6VVdfq1F96JdXTzuu8P4y2nHTO8LymthLoNKMq0OhVo9aajU9m5+4jV1qjBYqSdJ9VWLj79xH0Wzw9OnidK/EsNd5kydGOWl2rzNaFzCo8wnCa64yUl7jdtF60c7FlPaV1hbM7bN2azUivtLzM1TbNd68zDTknUTysb85WNxlUly029mV5miWVwxGP5TB7nnwZp3uv21us1q9OHZKS5T7ora/BGiSduVtHmfteaPMymnrFJJqTVhUU0tvJzVTXK6smGfCa5u16PTaEoxeU7u5g4U456YQ3zf+sGvc3FPR6coUpSutUut3KfKrTqNfST+rBb8dnea1hFq6kTGIdA4lar+RXdBfR2up3lvQ7KS5E0vbOR0E8NxLWLpaPbyltlXqV685dMnKo0m/CKPdYMZj+qUgSGAzStSAwA1iCAAAwAAAAAAAAQwFMBr3tnCvTqUa0VOnVhKnUg90oSWGvYfN3C3glW0a4dvVzK3m27K5a9WrD6kn0TW5rx3H0waWr6Pb31KVvd0YVqM+dCa6eiSe9Nda2nPBvmSmzPsksTSkujPR3PoPX8KOKK8snKrpqlfWu9UW18sorqXRUXdt7OvxlG4i24PMKkXidOonGpB9Ti9o9pJt0qtan9DWaX1Kq5cfB717zHW1S43V7X0kel0JKax+hLDMkDPA5isQeVPOrp8n87S9DLrnSqUnnvRtULSzf0V5OHVyLuWF4NlrFZ37SD0uhPnW9GXa6UM+3B0cWmOGKGnfV1G4x/fxl5syLTX+Vqdz4V4x8mL/Zuze+1peCkvJmWHBiy/wClp/vfeLZ18W3rP3a1Wzsl/wARqFSa6Y1L3Y/BCtr/AE2k/wADtZXNRPGaFvKo8/pz2e8t7fRLWHMtqC7fQwb9rWSypRS2JYXUtiDLmbTKojX1K52U4U9NpvZy6j9Nd47FzYeZJ6LR0+2uq8eVUrOjVdS5rPlVptxa39Cy9y95eQNOdlLVbiGk2+ZKUoz1GrHm29qpJyTf1pbku0Cy6rwIsfk+m2FLGHG0ocpdUpQUn72y9IwgopRisJJJJbkluRI5ioAwA0iCAAAwAAAAAAAAAAAAAAAAAAFgpdf4G2GpL8NtKVWWMKrhwrx7qkcSXtLsDnAcn1PiRnBuWm6g4x6KF7T9JFdiqxw0vBnmb7gTrFq/nNOdzHd6Sxqxqp9vIeJe1I79gWA3D5rrXnoNl1QubX/yLarBftYx7ydHWLaW64pP9ZH0i452NZXaVtzwZsav0tjaVP7y1oy84gHDad7Sf56l/mQ+8zRvaS31qX+bD7zrk+LrSJPL0u08KMUvYiMeLfSE8rTLTPbSTXsYByOeu2sOdc0V+un5GS11d3GyxtLy9b5roW1T0b/xJJJHaLXgrYUWnRsLOm1ulC1oRkvFRyWiQYDk2m8XuqXuPltSnplu+fToTVW9nH6vL5kO9ZfYdF4PcGbXTKXoLKiqUW+VOWXKpVn9ec3tk/8ASwWoDwAAAM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43" name="AutoShape 19" descr="data:image/jpg;base64,/9j/4AAQSkZJRgABAQAAAQABAAD/2wCEAAkGBg8NEA8NDA0ODQ4PDw8ODA0NDQ4QDQ0NFBAVFhQQFBIXGyYeFxkjGRQUHy8gJycpLSwsFR4xNTAqNSYrLCkBCQoKDgwOFw8PFykdHR0sKSksKTUpLCwpLCkpKS0pKSkpKSwpKSwpLCktKTUpLCkpLjQpKSwsKSkpKTUtLCkpKf/AABEIAOIA3wMBIgACEQEDEQH/xAAcAAACAgMBAQAAAAAAAAAAAAAAAQIFAwQHBgj/xABLEAACAQMBAgoFBgsFCQEAAAAAAQIDBBEFITEGBxIyQVFhcYGxEyKRocEUIzNSYtEkJUJDcoKSoqOywjVzg5PwFhc0U1RjdLThFf/EABoBAAMBAQEBAAAAAAAAAAAAAAABBAMCBQb/xAAuEQEAAgEDAgQFAwUBAAAAAAAAAQIRAyExEkEEMlGBEzNhkfAV4fEicaGxwQX/2gAMAwEAAhEDEQA/AO4gAAAAAAAAAAAAAAACFkGAgyc9QPIsiyGRdRnkeSOQyHUEgFkB9RGAhnWQAABgAAAAAAAAAAAAAAAAAAAAIAYgFkzmxnkWRZDJnNgeRZFkDibHg8hkQjnqGEshkiMOoYPI8kQydRYYSyMjkMncWJIZEZpFgYABoQAAAAAAAAAAAABAAACMrWMCEBjNjGRALJlNjPIZEIzmwPIZFkMnPUDyGRZDIdQSyGSIzqLAxkcjNIsEsjIgaxYkwEM2rYjAQzUgAAAAAAACATM7SYIjYjC0mBAIwtYwIBGM2BkKlWMU5SkoxSzKUmlFLrbe4p+F3CqjpNrO7uMyw1CjSi1y69aWeTTj7G89CTZwzWNbvdZn6TUa0lSzmnY0ZShbU10cpJ+vLtYVjMZnaFGh4e+vOKR79nYdU409ItXyHewrzX5u0jO4lntcE4rxZVT46LR/Q2OpVu1W8Ir3yOd2NlCmkoQjFdUYpeRbUYCmax2eh+nRHmt/h6z/AHz0FztM1Nd1Gm/6jLb8dmlt4rq8tOv09nUwv8vlHjrmcUsY2mill/DoNaVraOHH6fnu7Bo/DvTL54tdQt6knupufIqP9SeJe4vj5+udIt6/01GnP7XJxJd0lhou9H03VtOpqvpV3OdLfKwvnKrQaX1ZPbDPZjoOvg58sptXwltPfOXZhnj+B3GLR1GTtLim7LUYL5y0qv6RLfOjP8uPZvXvPXme9ZxKSYSGRGaVsRkiI0b1kkhkUM3rJGAAaEAAQpAIsbEzC0mQgEye0ugIAJ7SZABFswtYONcd1/6W9sLNPZQo1bqovtVJKEM/sP2nmrWi8LYS4X6h8s1jUKqeY06sbSn2KjFRljsc+U/E2bWOwpmMViPo+i8DHw9CPruzUIm5y+SsiS2exGK7eImWN8KJnqYVKM361Tkd8XJe4tLKwtXj0l14RjyP5ijgbcIerntwV12K8ek4eysbbT4YacZPrnJP4lx/+vbxWPSQS6so8Hb2yk6aefW3lnHTaa+t7TaLPO1NKJne0ywcLbKhecidCbpXFKXLt7mnlTozW2LUunb7vA9rxd8K56nav5QlC8tqjtr2C3OrHdUS6pLb35PNUbWCTfJWVjft6GZOKV/hWtL/ALtm/bQZnrRmmZ7I/EVriJj+zpYyIyWsokhoihlFZCSJEUNFFZcpAIZvBAQxM5sCZFjYie0uoJiGyJNaTAgETWkwaup30bahWuJvEaNKpWk31Qg5PyNk8Pxyam7fSbiEXidzKlaw/wASa5a/YjJeJlWOq0V9ThxfQ1Ka9JPbOrKVab65Tk5fFHpraO4ptLpYSS6Nhe0F5Fl5zL6np6KxX0jDZW5d5r3z2G0lu7jTv3tM6+Yq8tambq5sfF+804G61zV2Iqg7rK0j85TXUv6S2ZWWa+eXZGRZM2hBqcstLmy715MhxUv8O1pfasX/AAGSpc19/wDSzFxVv8Y60uzT3/AkZ6/y5/O6HxHl9/8AkunDIoZBWUSQ0RJIprJGiSIoaKayUpDEhlFXIZFjYmKxkxDZEmscExMbETWMhDEyaxkzkPHnqPLradZJ830t5VXVj1Kb9vL9h15nz5w/vvlWtXks5jbqlaU+zkR5U/3pS9oaEZvM+kfsq8JTr1qx9c/bdh0+GEi2orf4I0LOO4sqC3d7NpfQXZlvK+9frFilvZV3TzIWnyKclTRYY9eK7kaVGOWl2rzN+ntqLvyVw5usNP21ZPqj8UWLK/TF6832Je8sGawhvyyUua+/+lmHiv8A7T1n+709/wAOZmp819/9LMfFns1PV+2jYP3VDPX+Xb87wi1/L7umDQhnnVRGhoSGimpJDREkimpSkhkUNFNSDEyTIsLAmRJMiTWOCYhsRLYyExiJrOmG6uI0oTq1HiFOEqk31Qim2/YmfMem15XEqlzU59xWq3E/0qk2zunGtqfybSLyUXidWCtqe3Dcq0lB4/Vcn4HFNKoclRit0UorwRroxikz6z/r+Xqf+bTNrW9Ix9/4XdtHCN+gt3calGOw3qEfuC0vUs2lH1cFPdUfX2dLLuSKqttn4i0p3c0ljs4ZlFLrLW2tMSzLqfl/9NTTI+tnqTLSk9rfY/Mpm05xDjUslp0cOp3xXmbbNaw/Lf2vgjZZRXhJfllp8197/lZi4uNmq6ouu2sn7HNGWnzX3v8AlMXF5s1fUV12dq/35HGv8u353R6/l93TUMQzzqozQ0JDRTVyZJCGimpSaGgQ0U1ICYxDsSLENiZNZ1CLESYia0GixEhMntBuS8e+oZWnWKfPrVLqovs0ocmPvnL2HidPgWXGhqHynWa0U8xtKFG2W3Zy5L0k/H10vA1LKG42xisQ9/wFOnRz6z+yxpLd3lhax3e00qa8jeoTUd5jbhRZsT+DKmXOfiWNW42PZ0FVGeXJ9S+J1pQKQ3NN/KfZ8SwpPY2VunvEZeHxLCm/Uz2lExuz1OW1Yr1W+uT+BnZis16i72/eZSmvCS3LLDmPvf8AKYeAP9s3y69Pt37KzM0OY+9/ymDgK/x3drr0yk/ZcHGt8uUmv5fd08aAZ59YRAaAaKawRjQkNFFYKUkMQymrkCGI6kEyLJMTJ7QaIiQmT2h0iRqSUU5PYkm2+pLeTPLcZmuKx0u9q8tRqTozoUE5JSlVqrkLkrpaUnL9VmHTmcG4LSu3dV7m7e+5ua1f9WU3yfcX1pEo9JocmMI/VikeitYjvOZfVUp0UrX0hs01t9iNo16K8zZMJcd2rfy2GlTeMrr3mzqDNaBTpxs0jhvUNlNvrfwNtS+bXj5mtFYpx7cv3mw9kIdxvDCy1s183Du+LMjIWy9SH6K8ibNUduWaHM8ZeRrcCH+PbhdelQfsul95sx5njLyNTgX/AG/V7dIfuu6f3nOp5JSa/l93VBgMhrCIIYIZRWCCJISJIorDkDACiCAAAwQiQjK0GgIkxGFoNjrVIwjKc2oxinKUnsUYpZbfZg+ZOGPCiprN18om5KjKpyLOi+bStovOcfXlyU2+5bkfQPDy59Fpeo1E8NWddJ9rptfE+a7KHKp05RW2KWF3LDj5hSu0z3aac1i9erjMZXdlAuaC2FVp2JJNFxBbCKz6q053Z6C8jOjHRRkRlLFXX8tpipkrx+sRgV04bdlhPZCC7F95s19iiuxeRguFtiu5Gxc78G0JZ7LWmsRivsryGxiNEks0eZ+15I1eBq/H8u3R6n/uUjajzP2vgeP1PWbrT9Vp3llFVHRsJzuKEvz9qqy9JBPoe6Sf2Onc3NeqJhJr+WXewNTR9VpXtCjd28uVSr041Kbex8l9DXQ1ua60bhJFUQGgGjesEaGAzesEAADUgAAAAhgKYCImiQjK1TeL437n0ej3a6ajoUV28uvBP3ZOCW8fRNv83J5f2JPp7md046bSVTSasoJv0Na3rTS/5aqYk/DlZ8DiFCsunavgFY2CxoQlB8untzzoZ2S7V2lza3Eai9XeudF86Peigt5OntpYcemlJ4x+i+juLG3q0qrSy6VVdfq1F96JdXTzuu8P4y2nHTO8LymthLoNKMq0OhVo9aajU9m5+4jV1qjBYqSdJ9VWLj79xH0Wzw9OnidK/EsNd5kydGOWl2rzNaFzCo8wnCa64yUl7jdtF60c7FlPaV1hbM7bN2azUivtLzM1TbNd68zDTknUTysb85WNxlUly029mV5miWVwxGP5TB7nnwZp3uv21us1q9OHZKS5T7ora/BGiSduVtHmfteaPMymnrFJJqTVhUU0tvJzVTXK6smGfCa5u16PTaEoxeU7u5g4U456YQ3zf+sGvc3FPR6coUpSutUut3KfKrTqNfST+rBb8dnea1hFq6kTGIdA4lar+RXdBfR2up3lvQ7KS5E0vbOR0E8NxLWLpaPbyltlXqV685dMnKo0m/CKPdYMZj+qUgSGAzStSAwA1iCAAAwAAAAAAAAQwFMBr3tnCvTqUa0VOnVhKnUg90oSWGvYfN3C3glW0a4dvVzK3m27K5a9WrD6kn0TW5rx3H0waWr6Pb31KVvd0YVqM+dCa6eiSe9Nda2nPBvmSmzPsksTSkujPR3PoPX8KOKK8snKrpqlfWu9UW18sorqXRUXdt7OvxlG4i24PMKkXidOonGpB9Ti9o9pJt0qtan9DWaX1Kq5cfB717zHW1S43V7X0kel0JKax+hLDMkDPA5isQeVPOrp8n87S9DLrnSqUnnvRtULSzf0V5OHVyLuWF4NlrFZ37SD0uhPnW9GXa6UM+3B0cWmOGKGnfV1G4x/fxl5syLTX+Vqdz4V4x8mL/Zuze+1peCkvJmWHBiy/wClp/vfeLZ18W3rP3a1Wzsl/wARqFSa6Y1L3Y/BCtr/AE2k/wADtZXNRPGaFvKo8/pz2e8t7fRLWHMtqC7fQwb9rWSypRS2JYXUtiDLmbTKojX1K52U4U9NpvZy6j9Nd47FzYeZJ6LR0+2uq8eVUrOjVdS5rPlVptxa39Cy9y95eQNOdlLVbiGk2+ZKUoz1GrHm29qpJyTf1pbku0Cy6rwIsfk+m2FLGHG0ocpdUpQUn72y9IwgopRisJJJJbkluRI5ioAwA0iCAAAwAAAAAAAAAAAAAAAAAAFgpdf4G2GpL8NtKVWWMKrhwrx7qkcSXtLsDnAcn1PiRnBuWm6g4x6KF7T9JFdiqxw0vBnmb7gTrFq/nNOdzHd6Sxqxqp9vIeJe1I79gWA3D5rrXnoNl1QubX/yLarBftYx7ydHWLaW64pP9ZH0i452NZXaVtzwZsav0tjaVP7y1oy84gHDad7Sf56l/mQ+8zRvaS31qX+bD7zrk+LrSJPL0u08KMUvYiMeLfSE8rTLTPbSTXsYByOeu2sOdc0V+un5GS11d3GyxtLy9b5roW1T0b/xJJJHaLXgrYUWnRsLOm1ulC1oRkvFRyWiQYDk2m8XuqXuPltSnplu+fToTVW9nH6vL5kO9ZfYdF4PcGbXTKXoLKiqUW+VOWXKpVn9ec3tk/8ASwWoDwAAAM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336091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0" name="文字方塊 5"/>
          <p:cNvSpPr txBox="1">
            <a:spLocks noChangeArrowheads="1"/>
          </p:cNvSpPr>
          <p:nvPr/>
        </p:nvSpPr>
        <p:spPr bwMode="auto">
          <a:xfrm>
            <a:off x="386862" y="1523259"/>
            <a:ext cx="4011103" cy="4555093"/>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Advanced Web Interface</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GPIO </a:t>
            </a:r>
            <a:r>
              <a:rPr lang="en-US" altLang="zh-TW" sz="1600" dirty="0" smtClean="0">
                <a:latin typeface="Arial" pitchFamily="34" charset="0"/>
                <a:ea typeface="新細明體" charset="-120"/>
                <a:cs typeface="Times New Roman" pitchFamily="18" charset="0"/>
              </a:rPr>
              <a:t>Connection</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Technology 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
        <p:nvSpPr>
          <p:cNvPr id="28" name="AutoShape 2"/>
          <p:cNvSpPr>
            <a:spLocks noChangeArrowheads="1"/>
          </p:cNvSpPr>
          <p:nvPr/>
        </p:nvSpPr>
        <p:spPr bwMode="auto">
          <a:xfrm>
            <a:off x="415833" y="5306590"/>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29" name="Picture 4" descr="securicam_logo"/>
          <p:cNvPicPr>
            <a:picLocks noChangeAspect="1" noChangeArrowheads="1"/>
          </p:cNvPicPr>
          <p:nvPr/>
        </p:nvPicPr>
        <p:blipFill>
          <a:blip r:embed="rId3" cstate="print"/>
          <a:srcRect/>
          <a:stretch>
            <a:fillRect/>
          </a:stretch>
        </p:blipFill>
        <p:spPr bwMode="auto">
          <a:xfrm>
            <a:off x="7353300" y="1427163"/>
            <a:ext cx="1768475" cy="322262"/>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7326313" y="1757363"/>
            <a:ext cx="1295400" cy="455612"/>
          </a:xfrm>
          <a:prstGeom prst="rect">
            <a:avLst/>
          </a:prstGeom>
          <a:noFill/>
          <a:ln w="9525" algn="ctr">
            <a:noFill/>
            <a:miter lim="800000"/>
            <a:headEnd/>
            <a:tailEnd/>
          </a:ln>
        </p:spPr>
      </p:pic>
    </p:spTree>
    <p:extLst>
      <p:ext uri="{BB962C8B-B14F-4D97-AF65-F5344CB8AC3E}">
        <p14:creationId xmlns:p14="http://schemas.microsoft.com/office/powerpoint/2010/main" val="37365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smtClean="0"/>
              <a:t>Table of Content</a:t>
            </a:r>
            <a:endParaRPr lang="zh-TW" altLang="en-US" dirty="0"/>
          </a:p>
        </p:txBody>
      </p:sp>
      <p:sp>
        <p:nvSpPr>
          <p:cNvPr id="20" name="文字方塊 5"/>
          <p:cNvSpPr txBox="1">
            <a:spLocks noChangeArrowheads="1"/>
          </p:cNvSpPr>
          <p:nvPr/>
        </p:nvSpPr>
        <p:spPr bwMode="auto">
          <a:xfrm>
            <a:off x="386862" y="1523259"/>
            <a:ext cx="4011103" cy="4555093"/>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Advanced Web Interface</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GPIO C</a:t>
            </a:r>
            <a:r>
              <a:rPr lang="en-US" altLang="zh-TW" sz="1600" dirty="0" smtClean="0">
                <a:latin typeface="Arial" pitchFamily="34" charset="0"/>
                <a:ea typeface="新細明體" charset="-120"/>
                <a:cs typeface="Times New Roman" pitchFamily="18" charset="0"/>
              </a:rPr>
              <a:t>onnection</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Technology 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
        <p:nvSpPr>
          <p:cNvPr id="28" name="AutoShape 2"/>
          <p:cNvSpPr>
            <a:spLocks noChangeArrowheads="1"/>
          </p:cNvSpPr>
          <p:nvPr/>
        </p:nvSpPr>
        <p:spPr bwMode="auto">
          <a:xfrm>
            <a:off x="415833" y="1542508"/>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29" name="Picture 4" descr="securicam_logo"/>
          <p:cNvPicPr>
            <a:picLocks noChangeAspect="1" noChangeArrowheads="1"/>
          </p:cNvPicPr>
          <p:nvPr/>
        </p:nvPicPr>
        <p:blipFill>
          <a:blip r:embed="rId3" cstate="print"/>
          <a:srcRect/>
          <a:stretch>
            <a:fillRect/>
          </a:stretch>
        </p:blipFill>
        <p:spPr bwMode="auto">
          <a:xfrm>
            <a:off x="7353300" y="1427163"/>
            <a:ext cx="1768475" cy="322262"/>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7326313" y="1757363"/>
            <a:ext cx="1295400" cy="455612"/>
          </a:xfrm>
          <a:prstGeom prst="rect">
            <a:avLst/>
          </a:prstGeom>
          <a:noFill/>
          <a:ln w="9525" algn="ctr">
            <a:noFill/>
            <a:miter lim="800000"/>
            <a:headEnd/>
            <a:tailEnd/>
          </a:ln>
        </p:spPr>
      </p:pic>
    </p:spTree>
    <p:extLst>
      <p:ext uri="{BB962C8B-B14F-4D97-AF65-F5344CB8AC3E}">
        <p14:creationId xmlns:p14="http://schemas.microsoft.com/office/powerpoint/2010/main" val="23043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Application Diagram</a:t>
            </a:r>
            <a:endParaRPr lang="en-GB" altLang="zh-TW" dirty="0"/>
          </a:p>
        </p:txBody>
      </p:sp>
      <p:sp>
        <p:nvSpPr>
          <p:cNvPr id="26" name="Rectangle 4"/>
          <p:cNvSpPr>
            <a:spLocks noChangeArrowheads="1"/>
          </p:cNvSpPr>
          <p:nvPr/>
        </p:nvSpPr>
        <p:spPr bwMode="auto">
          <a:xfrm>
            <a:off x="2781299" y="327025"/>
            <a:ext cx="6149341"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a:t>
            </a:r>
            <a:r>
              <a:rPr lang="en-GB" altLang="zh-TW"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Deployment </a:t>
            </a: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a:t>
            </a: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7" name="群組 26"/>
          <p:cNvGrpSpPr/>
          <p:nvPr/>
        </p:nvGrpSpPr>
        <p:grpSpPr>
          <a:xfrm>
            <a:off x="1327275" y="1438275"/>
            <a:ext cx="6462850" cy="5241925"/>
            <a:chOff x="1327275" y="1438275"/>
            <a:chExt cx="6462850" cy="5241925"/>
          </a:xfrm>
        </p:grpSpPr>
        <p:grpSp>
          <p:nvGrpSpPr>
            <p:cNvPr id="28" name="群組 27"/>
            <p:cNvGrpSpPr/>
            <p:nvPr/>
          </p:nvGrpSpPr>
          <p:grpSpPr>
            <a:xfrm>
              <a:off x="4931229" y="3300923"/>
              <a:ext cx="2858896" cy="1905817"/>
              <a:chOff x="4931229" y="3300923"/>
              <a:chExt cx="2858896" cy="1905817"/>
            </a:xfrm>
          </p:grpSpPr>
          <p:pic>
            <p:nvPicPr>
              <p:cNvPr id="45" name="Picture 8" descr="http://t3.gstatic.com/images?q=tbn:Lat3Qe_a5OpQ2M:http://specosecurity.surveillancecamerasystems.com/images/CVC-272PIR%255B1%255D.JPG">
                <a:hlinkClick r:id="rId3"/>
              </p:cNvPr>
              <p:cNvPicPr>
                <a:picLocks noChangeAspect="1" noChangeArrowheads="1"/>
              </p:cNvPicPr>
              <p:nvPr/>
            </p:nvPicPr>
            <p:blipFill>
              <a:blip r:embed="rId4" cstate="print"/>
              <a:srcRect/>
              <a:stretch>
                <a:fillRect/>
              </a:stretch>
            </p:blipFill>
            <p:spPr bwMode="auto">
              <a:xfrm>
                <a:off x="5962232" y="3300923"/>
                <a:ext cx="547425" cy="853983"/>
              </a:xfrm>
              <a:prstGeom prst="rect">
                <a:avLst/>
              </a:prstGeom>
              <a:noFill/>
              <a:ln w="9525">
                <a:noFill/>
                <a:miter lim="800000"/>
                <a:headEnd/>
                <a:tailEnd/>
              </a:ln>
            </p:spPr>
          </p:pic>
          <p:pic>
            <p:nvPicPr>
              <p:cNvPr id="46" name="Picture 10" descr="http://t3.gstatic.com/images?q=tbn:Lf9PGV13UitsuM:http://www.muavia.siratemustaqeem.info/index_files/Speaker_Icon_-_Big.gif">
                <a:hlinkClick r:id="rId5"/>
              </p:cNvPr>
              <p:cNvPicPr>
                <a:picLocks noChangeAspect="1" noChangeArrowheads="1"/>
              </p:cNvPicPr>
              <p:nvPr/>
            </p:nvPicPr>
            <p:blipFill>
              <a:blip r:embed="rId6" cstate="print"/>
              <a:srcRect/>
              <a:stretch>
                <a:fillRect/>
              </a:stretch>
            </p:blipFill>
            <p:spPr bwMode="auto">
              <a:xfrm>
                <a:off x="6000855" y="4554277"/>
                <a:ext cx="563563" cy="652463"/>
              </a:xfrm>
              <a:prstGeom prst="rect">
                <a:avLst/>
              </a:prstGeom>
              <a:noFill/>
              <a:ln w="9525">
                <a:noFill/>
                <a:miter lim="800000"/>
                <a:headEnd/>
                <a:tailEnd/>
              </a:ln>
            </p:spPr>
          </p:pic>
          <p:cxnSp>
            <p:nvCxnSpPr>
              <p:cNvPr id="48" name="直線單箭頭接點 14"/>
              <p:cNvCxnSpPr>
                <a:cxnSpLocks noChangeShapeType="1"/>
              </p:cNvCxnSpPr>
              <p:nvPr/>
            </p:nvCxnSpPr>
            <p:spPr bwMode="auto">
              <a:xfrm rot="10800000" flipV="1">
                <a:off x="4931229" y="3815860"/>
                <a:ext cx="852070" cy="592854"/>
              </a:xfrm>
              <a:prstGeom prst="straightConnector1">
                <a:avLst/>
              </a:prstGeom>
              <a:noFill/>
              <a:ln w="19050" algn="ctr">
                <a:solidFill>
                  <a:srgbClr val="3366CC"/>
                </a:solidFill>
                <a:round/>
                <a:headEnd/>
                <a:tailEnd type="arrow" w="med" len="med"/>
              </a:ln>
            </p:spPr>
          </p:cxnSp>
          <p:cxnSp>
            <p:nvCxnSpPr>
              <p:cNvPr id="49" name="直線單箭頭接點 16"/>
              <p:cNvCxnSpPr>
                <a:cxnSpLocks noChangeShapeType="1"/>
              </p:cNvCxnSpPr>
              <p:nvPr/>
            </p:nvCxnSpPr>
            <p:spPr bwMode="auto">
              <a:xfrm>
                <a:off x="4963886" y="4702629"/>
                <a:ext cx="936171" cy="195942"/>
              </a:xfrm>
              <a:prstGeom prst="straightConnector1">
                <a:avLst/>
              </a:prstGeom>
              <a:noFill/>
              <a:ln w="19050" algn="ctr">
                <a:solidFill>
                  <a:srgbClr val="3366CC"/>
                </a:solidFill>
                <a:round/>
                <a:headEnd/>
                <a:tailEnd type="arrow" w="med" len="med"/>
              </a:ln>
            </p:spPr>
          </p:cxnSp>
          <p:sp>
            <p:nvSpPr>
              <p:cNvPr id="51" name="文字方塊 50"/>
              <p:cNvSpPr txBox="1"/>
              <p:nvPr/>
            </p:nvSpPr>
            <p:spPr>
              <a:xfrm>
                <a:off x="6534413" y="3598147"/>
                <a:ext cx="1255712" cy="276225"/>
              </a:xfrm>
              <a:prstGeom prst="rect">
                <a:avLst/>
              </a:prstGeom>
              <a:noFill/>
            </p:spPr>
            <p:txBody>
              <a:bodyPr>
                <a:spAutoFit/>
              </a:bodyPr>
              <a:lstStyle/>
              <a:p>
                <a:pPr>
                  <a:buFontTx/>
                  <a:buNone/>
                  <a:defRPr/>
                </a:pPr>
                <a:r>
                  <a:rPr lang="en-US" altLang="zh-TW" sz="1200" b="1" dirty="0">
                    <a:solidFill>
                      <a:schemeClr val="tx1">
                        <a:lumMod val="50000"/>
                        <a:lumOff val="50000"/>
                      </a:schemeClr>
                    </a:solidFill>
                    <a:ea typeface="新細明體" charset="-120"/>
                  </a:rPr>
                  <a:t>PIR sensor</a:t>
                </a:r>
                <a:endParaRPr lang="zh-TW" altLang="en-US" sz="1200" b="1" dirty="0">
                  <a:solidFill>
                    <a:schemeClr val="tx1">
                      <a:lumMod val="50000"/>
                      <a:lumOff val="50000"/>
                    </a:schemeClr>
                  </a:solidFill>
                  <a:ea typeface="新細明體" charset="-120"/>
                </a:endParaRPr>
              </a:p>
            </p:txBody>
          </p:sp>
          <p:sp>
            <p:nvSpPr>
              <p:cNvPr id="52" name="文字方塊 51"/>
              <p:cNvSpPr txBox="1"/>
              <p:nvPr/>
            </p:nvSpPr>
            <p:spPr>
              <a:xfrm>
                <a:off x="6595034" y="4699420"/>
                <a:ext cx="1004888" cy="276225"/>
              </a:xfrm>
              <a:prstGeom prst="rect">
                <a:avLst/>
              </a:prstGeom>
              <a:noFill/>
            </p:spPr>
            <p:txBody>
              <a:bodyPr>
                <a:spAutoFit/>
              </a:bodyPr>
              <a:lstStyle/>
              <a:p>
                <a:pPr>
                  <a:buFontTx/>
                  <a:buNone/>
                  <a:defRPr/>
                </a:pPr>
                <a:r>
                  <a:rPr lang="en-US" altLang="zh-TW" sz="1200" b="1" dirty="0">
                    <a:solidFill>
                      <a:schemeClr val="tx1">
                        <a:lumMod val="50000"/>
                        <a:lumOff val="50000"/>
                      </a:schemeClr>
                    </a:solidFill>
                    <a:ea typeface="新細明體" charset="-120"/>
                  </a:rPr>
                  <a:t>Buzzer</a:t>
                </a:r>
                <a:endParaRPr lang="zh-TW" altLang="en-US" sz="1200" b="1" dirty="0">
                  <a:solidFill>
                    <a:schemeClr val="tx1">
                      <a:lumMod val="50000"/>
                      <a:lumOff val="50000"/>
                    </a:schemeClr>
                  </a:solidFill>
                  <a:ea typeface="新細明體" charset="-120"/>
                </a:endParaRPr>
              </a:p>
            </p:txBody>
          </p:sp>
          <p:sp>
            <p:nvSpPr>
              <p:cNvPr id="54" name="文字方塊 25"/>
              <p:cNvSpPr txBox="1">
                <a:spLocks noChangeArrowheads="1"/>
              </p:cNvSpPr>
              <p:nvPr/>
            </p:nvSpPr>
            <p:spPr bwMode="auto">
              <a:xfrm rot="19184387">
                <a:off x="5124523" y="3828659"/>
                <a:ext cx="438150" cy="261610"/>
              </a:xfrm>
              <a:prstGeom prst="rect">
                <a:avLst/>
              </a:prstGeom>
              <a:noFill/>
              <a:ln w="9525">
                <a:noFill/>
                <a:miter lim="800000"/>
                <a:headEnd/>
                <a:tailEnd/>
              </a:ln>
            </p:spPr>
            <p:txBody>
              <a:bodyPr wrap="square">
                <a:spAutoFit/>
              </a:bodyPr>
              <a:lstStyle/>
              <a:p>
                <a:pPr>
                  <a:buFontTx/>
                  <a:buNone/>
                </a:pPr>
                <a:r>
                  <a:rPr lang="en-US" altLang="zh-TW" sz="1100" b="1" dirty="0">
                    <a:solidFill>
                      <a:srgbClr val="3366CC"/>
                    </a:solidFill>
                  </a:rPr>
                  <a:t>DI</a:t>
                </a:r>
                <a:endParaRPr lang="zh-TW" altLang="en-US" sz="1100" b="1" dirty="0">
                  <a:solidFill>
                    <a:srgbClr val="3366CC"/>
                  </a:solidFill>
                </a:endParaRPr>
              </a:p>
            </p:txBody>
          </p:sp>
          <p:sp>
            <p:nvSpPr>
              <p:cNvPr id="55" name="文字方塊 26"/>
              <p:cNvSpPr txBox="1">
                <a:spLocks noChangeArrowheads="1"/>
              </p:cNvSpPr>
              <p:nvPr/>
            </p:nvSpPr>
            <p:spPr bwMode="auto">
              <a:xfrm rot="916550">
                <a:off x="5261309" y="4532505"/>
                <a:ext cx="438150" cy="261938"/>
              </a:xfrm>
              <a:prstGeom prst="rect">
                <a:avLst/>
              </a:prstGeom>
              <a:noFill/>
              <a:ln w="9525">
                <a:noFill/>
                <a:miter lim="800000"/>
                <a:headEnd/>
                <a:tailEnd/>
              </a:ln>
            </p:spPr>
            <p:txBody>
              <a:bodyPr>
                <a:spAutoFit/>
              </a:bodyPr>
              <a:lstStyle/>
              <a:p>
                <a:pPr>
                  <a:buFontTx/>
                  <a:buNone/>
                </a:pPr>
                <a:r>
                  <a:rPr lang="en-US" altLang="zh-TW" sz="1100" b="1" dirty="0">
                    <a:solidFill>
                      <a:srgbClr val="3366CC"/>
                    </a:solidFill>
                  </a:rPr>
                  <a:t>DO</a:t>
                </a:r>
                <a:endParaRPr lang="zh-TW" altLang="en-US" sz="1100" b="1" dirty="0">
                  <a:solidFill>
                    <a:srgbClr val="3366CC"/>
                  </a:solidFill>
                </a:endParaRPr>
              </a:p>
            </p:txBody>
          </p:sp>
        </p:grpSp>
        <p:grpSp>
          <p:nvGrpSpPr>
            <p:cNvPr id="29" name="群組 28"/>
            <p:cNvGrpSpPr/>
            <p:nvPr/>
          </p:nvGrpSpPr>
          <p:grpSpPr>
            <a:xfrm>
              <a:off x="1327275" y="1438275"/>
              <a:ext cx="4262331" cy="5241925"/>
              <a:chOff x="1327275" y="1438275"/>
              <a:chExt cx="4262331" cy="5241925"/>
            </a:xfrm>
          </p:grpSpPr>
          <p:grpSp>
            <p:nvGrpSpPr>
              <p:cNvPr id="30" name="群組 29"/>
              <p:cNvGrpSpPr/>
              <p:nvPr/>
            </p:nvGrpSpPr>
            <p:grpSpPr>
              <a:xfrm>
                <a:off x="1327275" y="1438275"/>
                <a:ext cx="4262331" cy="5241925"/>
                <a:chOff x="1327275" y="1438275"/>
                <a:chExt cx="4262331" cy="5241925"/>
              </a:xfrm>
            </p:grpSpPr>
            <p:grpSp>
              <p:nvGrpSpPr>
                <p:cNvPr id="36" name="群組 35"/>
                <p:cNvGrpSpPr/>
                <p:nvPr/>
              </p:nvGrpSpPr>
              <p:grpSpPr>
                <a:xfrm>
                  <a:off x="1327275" y="1438275"/>
                  <a:ext cx="3612560" cy="5241925"/>
                  <a:chOff x="1327275" y="1438275"/>
                  <a:chExt cx="3612560" cy="5241925"/>
                </a:xfrm>
              </p:grpSpPr>
              <p:grpSp>
                <p:nvGrpSpPr>
                  <p:cNvPr id="38" name="群組 9"/>
                  <p:cNvGrpSpPr>
                    <a:grpSpLocks/>
                  </p:cNvGrpSpPr>
                  <p:nvPr/>
                </p:nvGrpSpPr>
                <p:grpSpPr bwMode="auto">
                  <a:xfrm>
                    <a:off x="1500188" y="1438275"/>
                    <a:ext cx="3439647" cy="5241925"/>
                    <a:chOff x="3052763" y="1438275"/>
                    <a:chExt cx="3114675" cy="5241925"/>
                  </a:xfrm>
                </p:grpSpPr>
                <p:pic>
                  <p:nvPicPr>
                    <p:cNvPr id="43" name="Picture 34"/>
                    <p:cNvPicPr>
                      <a:picLocks noChangeAspect="1" noChangeArrowheads="1"/>
                    </p:cNvPicPr>
                    <p:nvPr/>
                  </p:nvPicPr>
                  <p:blipFill>
                    <a:blip r:embed="rId7" cstate="print"/>
                    <a:srcRect t="5937" b="2034"/>
                    <a:stretch>
                      <a:fillRect/>
                    </a:stretch>
                  </p:blipFill>
                  <p:spPr bwMode="auto">
                    <a:xfrm>
                      <a:off x="3052763" y="1438275"/>
                      <a:ext cx="3114675" cy="5241925"/>
                    </a:xfrm>
                    <a:prstGeom prst="rect">
                      <a:avLst/>
                    </a:prstGeom>
                    <a:noFill/>
                    <a:ln w="9525">
                      <a:noFill/>
                      <a:miter lim="800000"/>
                      <a:headEnd/>
                      <a:tailEnd/>
                    </a:ln>
                  </p:spPr>
                </p:pic>
                <p:sp>
                  <p:nvSpPr>
                    <p:cNvPr id="42" name="文字方塊 41"/>
                    <p:cNvSpPr txBox="1"/>
                    <p:nvPr/>
                  </p:nvSpPr>
                  <p:spPr>
                    <a:xfrm>
                      <a:off x="5044543" y="3952196"/>
                      <a:ext cx="889823" cy="369332"/>
                    </a:xfrm>
                    <a:prstGeom prst="rect">
                      <a:avLst/>
                    </a:prstGeom>
                    <a:solidFill>
                      <a:schemeClr val="bg1"/>
                    </a:solidFill>
                  </p:spPr>
                  <p:txBody>
                    <a:bodyPr>
                      <a:spAutoFit/>
                    </a:bodyPr>
                    <a:lstStyle/>
                    <a:p>
                      <a:pPr>
                        <a:buFontTx/>
                        <a:buNone/>
                        <a:defRPr/>
                      </a:pPr>
                      <a:r>
                        <a:rPr lang="en-US" altLang="zh-TW" b="1" dirty="0" smtClean="0">
                          <a:solidFill>
                            <a:schemeClr val="tx1">
                              <a:lumMod val="50000"/>
                              <a:lumOff val="50000"/>
                            </a:schemeClr>
                          </a:solidFill>
                          <a:ea typeface="新細明體" charset="-120"/>
                        </a:rPr>
                        <a:t>DCS-6112 DCS-6113</a:t>
                      </a:r>
                      <a:endParaRPr lang="zh-TW" altLang="en-US" b="1" dirty="0">
                        <a:solidFill>
                          <a:schemeClr val="tx1">
                            <a:lumMod val="50000"/>
                            <a:lumOff val="50000"/>
                          </a:schemeClr>
                        </a:solidFill>
                        <a:ea typeface="新細明體" charset="-120"/>
                      </a:endParaRPr>
                    </a:p>
                  </p:txBody>
                </p:sp>
              </p:grpSp>
              <p:pic>
                <p:nvPicPr>
                  <p:cNvPr id="39" name="Picture 34"/>
                  <p:cNvPicPr>
                    <a:picLocks noChangeAspect="1" noChangeArrowheads="1"/>
                  </p:cNvPicPr>
                  <p:nvPr/>
                </p:nvPicPr>
                <p:blipFill>
                  <a:blip r:embed="rId7" cstate="print"/>
                  <a:srcRect l="40953" t="5937" r="15082" b="59165"/>
                  <a:stretch>
                    <a:fillRect/>
                  </a:stretch>
                </p:blipFill>
                <p:spPr bwMode="auto">
                  <a:xfrm>
                    <a:off x="2769580" y="1458791"/>
                    <a:ext cx="1512274" cy="1987793"/>
                  </a:xfrm>
                  <a:prstGeom prst="rect">
                    <a:avLst/>
                  </a:prstGeom>
                  <a:noFill/>
                  <a:ln w="9525">
                    <a:noFill/>
                    <a:miter lim="800000"/>
                    <a:headEnd/>
                    <a:tailEnd/>
                  </a:ln>
                </p:spPr>
              </p:pic>
              <p:pic>
                <p:nvPicPr>
                  <p:cNvPr id="40" name="Picture 34"/>
                  <p:cNvPicPr>
                    <a:picLocks noChangeAspect="1" noChangeArrowheads="1"/>
                  </p:cNvPicPr>
                  <p:nvPr/>
                </p:nvPicPr>
                <p:blipFill>
                  <a:blip r:embed="rId7" cstate="print"/>
                  <a:srcRect t="5937" r="58068" b="35222"/>
                  <a:stretch>
                    <a:fillRect/>
                  </a:stretch>
                </p:blipFill>
                <p:spPr bwMode="auto">
                  <a:xfrm>
                    <a:off x="1327275" y="1457810"/>
                    <a:ext cx="1442303" cy="3351579"/>
                  </a:xfrm>
                  <a:prstGeom prst="rect">
                    <a:avLst/>
                  </a:prstGeom>
                  <a:noFill/>
                  <a:ln w="9525">
                    <a:noFill/>
                    <a:miter lim="800000"/>
                    <a:headEnd/>
                    <a:tailEnd/>
                  </a:ln>
                </p:spPr>
              </p:pic>
            </p:grpSp>
            <p:pic>
              <p:nvPicPr>
                <p:cNvPr id="37" name="Picture 3"/>
                <p:cNvPicPr>
                  <a:picLocks noChangeAspect="1" noChangeArrowheads="1"/>
                </p:cNvPicPr>
                <p:nvPr/>
              </p:nvPicPr>
              <p:blipFill>
                <a:blip r:embed="rId8" cstate="print"/>
                <a:srcRect b="2636"/>
                <a:stretch>
                  <a:fillRect/>
                </a:stretch>
              </p:blipFill>
              <p:spPr bwMode="auto">
                <a:xfrm>
                  <a:off x="2884542" y="3437059"/>
                  <a:ext cx="2705064" cy="269968"/>
                </a:xfrm>
                <a:prstGeom prst="rect">
                  <a:avLst/>
                </a:prstGeom>
                <a:noFill/>
                <a:ln w="9525">
                  <a:noFill/>
                  <a:miter lim="800000"/>
                  <a:headEnd/>
                  <a:tailEnd/>
                </a:ln>
              </p:spPr>
            </p:pic>
          </p:grpSp>
          <p:pic>
            <p:nvPicPr>
              <p:cNvPr id="31" name="Picture 22"/>
              <p:cNvPicPr>
                <a:picLocks noChangeAspect="1" noChangeArrowheads="1"/>
              </p:cNvPicPr>
              <p:nvPr/>
            </p:nvPicPr>
            <p:blipFill>
              <a:blip r:embed="rId9" cstate="print"/>
              <a:srcRect/>
              <a:stretch>
                <a:fillRect/>
              </a:stretch>
            </p:blipFill>
            <p:spPr bwMode="auto">
              <a:xfrm>
                <a:off x="1802163" y="4869113"/>
                <a:ext cx="676275" cy="581025"/>
              </a:xfrm>
              <a:prstGeom prst="rect">
                <a:avLst/>
              </a:prstGeom>
              <a:noFill/>
              <a:ln w="9525" cap="flat" cmpd="sng" algn="ctr">
                <a:noFill/>
                <a:prstDash val="solid"/>
                <a:miter lim="800000"/>
                <a:headEnd/>
                <a:tailEnd/>
              </a:ln>
            </p:spPr>
          </p:pic>
          <p:grpSp>
            <p:nvGrpSpPr>
              <p:cNvPr id="32" name="群組 27"/>
              <p:cNvGrpSpPr/>
              <p:nvPr/>
            </p:nvGrpSpPr>
            <p:grpSpPr>
              <a:xfrm>
                <a:off x="2471982" y="3709796"/>
                <a:ext cx="937758" cy="1493366"/>
                <a:chOff x="2471982" y="3701004"/>
                <a:chExt cx="937758" cy="1493366"/>
              </a:xfrm>
            </p:grpSpPr>
            <p:pic>
              <p:nvPicPr>
                <p:cNvPr id="33" name="Picture 23"/>
                <p:cNvPicPr>
                  <a:picLocks noChangeAspect="1" noChangeArrowheads="1"/>
                </p:cNvPicPr>
                <p:nvPr/>
              </p:nvPicPr>
              <p:blipFill>
                <a:blip r:embed="rId10" cstate="print"/>
                <a:srcRect/>
                <a:stretch>
                  <a:fillRect/>
                </a:stretch>
              </p:blipFill>
              <p:spPr bwMode="auto">
                <a:xfrm>
                  <a:off x="2800140" y="5080070"/>
                  <a:ext cx="609600" cy="114300"/>
                </a:xfrm>
                <a:prstGeom prst="rect">
                  <a:avLst/>
                </a:prstGeom>
                <a:noFill/>
                <a:ln w="9525" cap="flat" cmpd="sng" algn="ctr">
                  <a:noFill/>
                  <a:prstDash val="solid"/>
                  <a:miter lim="800000"/>
                  <a:headEnd/>
                  <a:tailEnd/>
                </a:ln>
              </p:spPr>
            </p:pic>
            <p:pic>
              <p:nvPicPr>
                <p:cNvPr id="34" name="Picture 24"/>
                <p:cNvPicPr>
                  <a:picLocks noChangeAspect="1" noChangeArrowheads="1"/>
                </p:cNvPicPr>
                <p:nvPr/>
              </p:nvPicPr>
              <p:blipFill>
                <a:blip r:embed="rId11" cstate="print"/>
                <a:srcRect/>
                <a:stretch>
                  <a:fillRect/>
                </a:stretch>
              </p:blipFill>
              <p:spPr bwMode="auto">
                <a:xfrm>
                  <a:off x="3258806" y="3701004"/>
                  <a:ext cx="111624" cy="1386000"/>
                </a:xfrm>
                <a:prstGeom prst="rect">
                  <a:avLst/>
                </a:prstGeom>
                <a:noFill/>
                <a:ln w="9525" cap="flat" cmpd="sng" algn="ctr">
                  <a:noFill/>
                  <a:prstDash val="solid"/>
                  <a:miter lim="800000"/>
                  <a:headEnd/>
                  <a:tailEnd/>
                </a:ln>
              </p:spPr>
            </p:pic>
            <p:pic>
              <p:nvPicPr>
                <p:cNvPr id="35" name="Picture 24"/>
                <p:cNvPicPr>
                  <a:picLocks noChangeAspect="1" noChangeArrowheads="1"/>
                </p:cNvPicPr>
                <p:nvPr/>
              </p:nvPicPr>
              <p:blipFill>
                <a:blip r:embed="rId11" cstate="print"/>
                <a:srcRect/>
                <a:stretch>
                  <a:fillRect/>
                </a:stretch>
              </p:blipFill>
              <p:spPr bwMode="auto">
                <a:xfrm rot="16200000">
                  <a:off x="2601740" y="4955345"/>
                  <a:ext cx="100484" cy="360000"/>
                </a:xfrm>
                <a:prstGeom prst="rect">
                  <a:avLst/>
                </a:prstGeom>
                <a:noFill/>
                <a:ln w="9525" cap="flat" cmpd="sng" algn="ctr">
                  <a:noFill/>
                  <a:prstDash val="solid"/>
                  <a:miter lim="800000"/>
                  <a:headEnd/>
                  <a:tailEnd/>
                </a:ln>
              </p:spPr>
            </p:pic>
          </p:grpSp>
        </p:grpSp>
      </p:grpSp>
      <p:pic>
        <p:nvPicPr>
          <p:cNvPr id="57" name="Picture 34"/>
          <p:cNvPicPr>
            <a:picLocks noChangeAspect="1" noChangeArrowheads="1"/>
          </p:cNvPicPr>
          <p:nvPr/>
        </p:nvPicPr>
        <p:blipFill>
          <a:blip r:embed="rId7" cstate="print"/>
          <a:srcRect l="74651" t="75275" r="2344" b="11913"/>
          <a:stretch>
            <a:fillRect/>
          </a:stretch>
        </p:blipFill>
        <p:spPr bwMode="auto">
          <a:xfrm>
            <a:off x="3991708" y="5389685"/>
            <a:ext cx="870440" cy="802738"/>
          </a:xfrm>
          <a:prstGeom prst="rect">
            <a:avLst/>
          </a:prstGeom>
          <a:noFill/>
          <a:ln w="9525">
            <a:noFill/>
            <a:miter lim="800000"/>
            <a:headEnd/>
            <a:tailEnd/>
          </a:ln>
        </p:spPr>
      </p:pic>
      <p:sp>
        <p:nvSpPr>
          <p:cNvPr id="60" name="矩形 59"/>
          <p:cNvSpPr/>
          <p:nvPr/>
        </p:nvSpPr>
        <p:spPr bwMode="auto">
          <a:xfrm>
            <a:off x="3690258" y="4310743"/>
            <a:ext cx="881743" cy="696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59" name="圖片 58" descr="6113.jpg"/>
          <p:cNvPicPr>
            <a:picLocks noChangeAspect="1"/>
          </p:cNvPicPr>
          <p:nvPr/>
        </p:nvPicPr>
        <p:blipFill>
          <a:blip r:embed="rId12" cstate="print"/>
          <a:srcRect l="6326" t="4158" r="2433" b="6179"/>
          <a:stretch>
            <a:fillRect/>
          </a:stretch>
        </p:blipFill>
        <p:spPr>
          <a:xfrm>
            <a:off x="3784601" y="4278085"/>
            <a:ext cx="741349" cy="731465"/>
          </a:xfrm>
          <a:prstGeom prst="rect">
            <a:avLst/>
          </a:prstGeom>
        </p:spPr>
      </p:pic>
    </p:spTree>
    <p:extLst>
      <p:ext uri="{BB962C8B-B14F-4D97-AF65-F5344CB8AC3E}">
        <p14:creationId xmlns:p14="http://schemas.microsoft.com/office/powerpoint/2010/main" val="713100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Application Example</a:t>
            </a:r>
            <a:endParaRPr lang="en-GB" altLang="zh-TW" dirty="0"/>
          </a:p>
        </p:txBody>
      </p:sp>
      <p:sp>
        <p:nvSpPr>
          <p:cNvPr id="26" name="Rectangle 4"/>
          <p:cNvSpPr>
            <a:spLocks noChangeArrowheads="1"/>
          </p:cNvSpPr>
          <p:nvPr/>
        </p:nvSpPr>
        <p:spPr bwMode="auto">
          <a:xfrm>
            <a:off x="2781299" y="327025"/>
            <a:ext cx="6149341"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a:t>
            </a:r>
            <a:r>
              <a:rPr lang="en-GB" altLang="zh-TW"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Deployment </a:t>
            </a: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a:t>
            </a: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8"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5606" y="3166505"/>
            <a:ext cx="1418958" cy="381411"/>
          </a:xfrm>
          <a:prstGeom prst="rect">
            <a:avLst/>
          </a:prstGeom>
          <a:noFill/>
          <a:ln w="9525">
            <a:noFill/>
            <a:miter lim="800000"/>
            <a:headEnd/>
            <a:tailEnd/>
          </a:ln>
        </p:spPr>
      </p:pic>
      <p:sp>
        <p:nvSpPr>
          <p:cNvPr id="59" name="文字方塊 58"/>
          <p:cNvSpPr txBox="1"/>
          <p:nvPr/>
        </p:nvSpPr>
        <p:spPr bwMode="auto">
          <a:xfrm>
            <a:off x="3751379" y="2337763"/>
            <a:ext cx="1435021" cy="854080"/>
          </a:xfrm>
          <a:prstGeom prst="rect">
            <a:avLst/>
          </a:prstGeom>
          <a:noFill/>
        </p:spPr>
        <p:txBody>
          <a:bodyPr wrap="square">
            <a:spAutoFit/>
          </a:bodyPr>
          <a:lstStyle/>
          <a:p>
            <a:pPr>
              <a:buNone/>
              <a:defRPr/>
            </a:pPr>
            <a:r>
              <a:rPr lang="en-US" altLang="zh-TW" b="1" dirty="0" err="1" smtClean="0">
                <a:latin typeface="+mj-lt"/>
                <a:ea typeface="+mn-ea"/>
              </a:rPr>
              <a:t>PoE</a:t>
            </a:r>
            <a:r>
              <a:rPr lang="en-US" altLang="zh-TW" b="1" dirty="0" smtClean="0">
                <a:latin typeface="+mj-lt"/>
                <a:ea typeface="+mn-ea"/>
              </a:rPr>
              <a:t> Switch</a:t>
            </a:r>
          </a:p>
          <a:p>
            <a:pPr marL="171450" indent="-171450">
              <a:buFontTx/>
              <a:buChar char="-"/>
              <a:defRPr/>
            </a:pPr>
            <a:r>
              <a:rPr lang="en-US" altLang="zh-TW" dirty="0">
                <a:latin typeface="+mj-lt"/>
              </a:rPr>
              <a:t>DES-1228P</a:t>
            </a:r>
            <a:endParaRPr lang="zh-TW" altLang="en-US" dirty="0">
              <a:latin typeface="+mj-lt"/>
            </a:endParaRPr>
          </a:p>
          <a:p>
            <a:pPr marL="171450" indent="-171450">
              <a:buFontTx/>
              <a:buChar char="-"/>
              <a:defRPr/>
            </a:pPr>
            <a:r>
              <a:rPr lang="en-US" altLang="zh-TW" dirty="0" smtClean="0">
                <a:latin typeface="+mj-lt"/>
                <a:ea typeface="+mn-ea"/>
              </a:rPr>
              <a:t>DES-1210-28P</a:t>
            </a:r>
          </a:p>
          <a:p>
            <a:pPr marL="171450" indent="-171450">
              <a:buFontTx/>
              <a:buChar char="-"/>
              <a:defRPr/>
            </a:pPr>
            <a:r>
              <a:rPr lang="en-US" altLang="zh-TW" dirty="0" smtClean="0">
                <a:latin typeface="+mj-lt"/>
              </a:rPr>
              <a:t>DGS-1210-10P</a:t>
            </a:r>
            <a:endParaRPr lang="zh-TW" altLang="en-US" dirty="0">
              <a:latin typeface="+mj-lt"/>
            </a:endParaRPr>
          </a:p>
        </p:txBody>
      </p:sp>
      <p:pic>
        <p:nvPicPr>
          <p:cNvPr id="60" name="Picture 17" descr="DSN-722-4_left side"/>
          <p:cNvPicPr>
            <a:picLocks noChangeAspect="1" noChangeArrowheads="1"/>
          </p:cNvPicPr>
          <p:nvPr/>
        </p:nvPicPr>
        <p:blipFill>
          <a:blip r:embed="rId4" cstate="print"/>
          <a:srcRect/>
          <a:stretch>
            <a:fillRect/>
          </a:stretch>
        </p:blipFill>
        <p:spPr bwMode="auto">
          <a:xfrm>
            <a:off x="5056494" y="4979038"/>
            <a:ext cx="592062" cy="450894"/>
          </a:xfrm>
          <a:prstGeom prst="rect">
            <a:avLst/>
          </a:prstGeom>
          <a:noFill/>
          <a:ln w="9525">
            <a:noFill/>
            <a:miter lim="800000"/>
            <a:headEnd/>
            <a:tailEnd/>
          </a:ln>
        </p:spPr>
      </p:pic>
      <p:pic>
        <p:nvPicPr>
          <p:cNvPr id="61"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12291" y="4916595"/>
            <a:ext cx="681216" cy="533778"/>
          </a:xfrm>
          <a:prstGeom prst="rect">
            <a:avLst/>
          </a:prstGeom>
          <a:noFill/>
          <a:ln w="9525">
            <a:noFill/>
            <a:miter lim="800000"/>
            <a:headEnd/>
            <a:tailEnd/>
          </a:ln>
        </p:spPr>
      </p:pic>
      <p:pic>
        <p:nvPicPr>
          <p:cNvPr id="62" name="圖片 106" descr="DSN-3200-10_A2_Image_Side_L.jpg"/>
          <p:cNvPicPr>
            <a:picLocks noChangeAspect="1"/>
          </p:cNvPicPr>
          <p:nvPr/>
        </p:nvPicPr>
        <p:blipFill>
          <a:blip r:embed="rId6" cstate="print"/>
          <a:srcRect/>
          <a:stretch>
            <a:fillRect/>
          </a:stretch>
        </p:blipFill>
        <p:spPr bwMode="auto">
          <a:xfrm>
            <a:off x="3053869" y="5024941"/>
            <a:ext cx="770103" cy="385589"/>
          </a:xfrm>
          <a:prstGeom prst="rect">
            <a:avLst/>
          </a:prstGeom>
          <a:noFill/>
          <a:ln w="9525">
            <a:noFill/>
            <a:miter lim="800000"/>
            <a:headEnd/>
            <a:tailEnd/>
          </a:ln>
        </p:spPr>
      </p:pic>
      <p:pic>
        <p:nvPicPr>
          <p:cNvPr id="64" name="Picture 42" descr="DCS-3710"/>
          <p:cNvPicPr>
            <a:picLocks noChangeAspect="1" noChangeArrowheads="1"/>
          </p:cNvPicPr>
          <p:nvPr/>
        </p:nvPicPr>
        <p:blipFill>
          <a:blip r:embed="rId7" cstate="print"/>
          <a:srcRect/>
          <a:stretch>
            <a:fillRect/>
          </a:stretch>
        </p:blipFill>
        <p:spPr bwMode="auto">
          <a:xfrm>
            <a:off x="1763438" y="3943514"/>
            <a:ext cx="618021" cy="458650"/>
          </a:xfrm>
          <a:prstGeom prst="rect">
            <a:avLst/>
          </a:prstGeom>
          <a:noFill/>
          <a:ln w="9525">
            <a:noFill/>
            <a:miter lim="800000"/>
            <a:headEnd/>
            <a:tailEnd/>
          </a:ln>
        </p:spPr>
      </p:pic>
      <p:pic>
        <p:nvPicPr>
          <p:cNvPr id="65" name="Picture 20"/>
          <p:cNvPicPr>
            <a:picLocks noChangeAspect="1" noChangeArrowheads="1"/>
          </p:cNvPicPr>
          <p:nvPr/>
        </p:nvPicPr>
        <p:blipFill>
          <a:blip r:embed="rId8" cstate="print"/>
          <a:srcRect/>
          <a:stretch>
            <a:fillRect/>
          </a:stretch>
        </p:blipFill>
        <p:spPr bwMode="auto">
          <a:xfrm>
            <a:off x="6545951" y="1589890"/>
            <a:ext cx="954088" cy="560388"/>
          </a:xfrm>
          <a:prstGeom prst="rect">
            <a:avLst/>
          </a:prstGeom>
          <a:noFill/>
          <a:ln w="9525" algn="ctr">
            <a:noFill/>
            <a:miter lim="800000"/>
            <a:headEnd/>
            <a:tailEnd/>
          </a:ln>
        </p:spPr>
      </p:pic>
      <p:pic>
        <p:nvPicPr>
          <p:cNvPr id="66" name="Picture 2" descr="http://ipsurveillance.dlink.com.tw/temp/ImagePreview/119/dvs_201.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564" t="6572" r="9960" b="23643"/>
          <a:stretch/>
        </p:blipFill>
        <p:spPr bwMode="auto">
          <a:xfrm>
            <a:off x="1647478" y="5006492"/>
            <a:ext cx="453671" cy="3934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8" descr="DH811+sunshield"/>
          <p:cNvPicPr>
            <a:picLocks noChangeAspect="1" noChangeArrowheads="1"/>
          </p:cNvPicPr>
          <p:nvPr/>
        </p:nvPicPr>
        <p:blipFill>
          <a:blip r:embed="rId10" cstate="print">
            <a:grayscl/>
          </a:blip>
          <a:srcRect/>
          <a:stretch>
            <a:fillRect/>
          </a:stretch>
        </p:blipFill>
        <p:spPr bwMode="auto">
          <a:xfrm>
            <a:off x="1690581" y="1560412"/>
            <a:ext cx="467832" cy="623775"/>
          </a:xfrm>
          <a:prstGeom prst="rect">
            <a:avLst/>
          </a:prstGeom>
          <a:noFill/>
          <a:ln w="9525">
            <a:noFill/>
            <a:miter lim="800000"/>
            <a:headEnd/>
            <a:tailEnd/>
          </a:ln>
        </p:spPr>
      </p:pic>
      <p:pic>
        <p:nvPicPr>
          <p:cNvPr id="68" name="Picture 4" descr="http://t3.gstatic.com/images?q=tbn:ANd9GcRMGAMiiFM5DND63XHJJoJH9wauWa8ou8D72AlSUuuCGN_R04I&amp;t=1&amp;usg=__f_tyKYADU4u4EYFRNmEq95yliv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88" y="4986530"/>
            <a:ext cx="499332" cy="43332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matrixforce.in/yahoo_site_admin/assets/images/SecurityGuard.29614030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0231" y="4481515"/>
            <a:ext cx="1213978" cy="809869"/>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接點 69"/>
          <p:cNvCxnSpPr>
            <a:stCxn id="66" idx="3"/>
          </p:cNvCxnSpPr>
          <p:nvPr/>
        </p:nvCxnSpPr>
        <p:spPr bwMode="auto">
          <a:xfrm flipV="1">
            <a:off x="2101149" y="3581004"/>
            <a:ext cx="1695485" cy="1622191"/>
          </a:xfrm>
          <a:prstGeom prst="line">
            <a:avLst/>
          </a:prstGeom>
          <a:noFill/>
          <a:ln w="38100" cap="flat" cmpd="sng" algn="ctr">
            <a:solidFill>
              <a:srgbClr val="3366CC"/>
            </a:solidFill>
            <a:prstDash val="solid"/>
            <a:round/>
            <a:headEnd type="none" w="med" len="med"/>
            <a:tailEnd type="none" w="med" len="med"/>
          </a:ln>
          <a:effectLst/>
        </p:spPr>
      </p:cxnSp>
      <p:cxnSp>
        <p:nvCxnSpPr>
          <p:cNvPr id="71" name="直線接點 70"/>
          <p:cNvCxnSpPr>
            <a:stCxn id="60" idx="0"/>
          </p:cNvCxnSpPr>
          <p:nvPr/>
        </p:nvCxnSpPr>
        <p:spPr bwMode="auto">
          <a:xfrm flipH="1" flipV="1">
            <a:off x="4686656" y="3581004"/>
            <a:ext cx="665869" cy="1398034"/>
          </a:xfrm>
          <a:prstGeom prst="line">
            <a:avLst/>
          </a:prstGeom>
          <a:noFill/>
          <a:ln w="38100" cap="flat" cmpd="sng" algn="ctr">
            <a:solidFill>
              <a:srgbClr val="3366CC"/>
            </a:solidFill>
            <a:prstDash val="solid"/>
            <a:round/>
            <a:headEnd type="none" w="med" len="med"/>
            <a:tailEnd type="none" w="med" len="med"/>
          </a:ln>
          <a:effectLst/>
        </p:spPr>
      </p:cxnSp>
      <p:cxnSp>
        <p:nvCxnSpPr>
          <p:cNvPr id="72" name="直線接點 71"/>
          <p:cNvCxnSpPr>
            <a:stCxn id="68" idx="3"/>
            <a:endCxn id="66" idx="1"/>
          </p:cNvCxnSpPr>
          <p:nvPr/>
        </p:nvCxnSpPr>
        <p:spPr bwMode="auto">
          <a:xfrm>
            <a:off x="905220" y="5203195"/>
            <a:ext cx="742258" cy="0"/>
          </a:xfrm>
          <a:prstGeom prst="line">
            <a:avLst/>
          </a:prstGeom>
          <a:noFill/>
          <a:ln w="38100" cap="flat" cmpd="sng" algn="ctr">
            <a:solidFill>
              <a:srgbClr val="FF0000"/>
            </a:solidFill>
            <a:prstDash val="solid"/>
            <a:round/>
            <a:headEnd type="none" w="med" len="med"/>
            <a:tailEnd type="none" w="med" len="med"/>
          </a:ln>
          <a:effectLst/>
        </p:spPr>
      </p:cxnSp>
      <p:sp>
        <p:nvSpPr>
          <p:cNvPr id="73" name="文字方塊 72"/>
          <p:cNvSpPr txBox="1"/>
          <p:nvPr/>
        </p:nvSpPr>
        <p:spPr>
          <a:xfrm>
            <a:off x="1548726" y="2184188"/>
            <a:ext cx="1399519" cy="612540"/>
          </a:xfrm>
          <a:prstGeom prst="rect">
            <a:avLst/>
          </a:prstGeom>
          <a:noFill/>
        </p:spPr>
        <p:txBody>
          <a:bodyPr wrap="square" rtlCol="0">
            <a:spAutoFit/>
          </a:bodyPr>
          <a:lstStyle/>
          <a:p>
            <a:pPr>
              <a:lnSpc>
                <a:spcPts val="600"/>
              </a:lnSpc>
              <a:buNone/>
            </a:pPr>
            <a:r>
              <a:rPr lang="en-US" altLang="zh-TW" b="1" dirty="0"/>
              <a:t>Speed Dome</a:t>
            </a:r>
          </a:p>
          <a:p>
            <a:pPr marL="171450" indent="-171450">
              <a:lnSpc>
                <a:spcPts val="600"/>
              </a:lnSpc>
              <a:buFontTx/>
              <a:buChar char="-"/>
            </a:pPr>
            <a:r>
              <a:rPr lang="en-US" altLang="zh-TW" dirty="0" smtClean="0"/>
              <a:t>DCS-6815 (18x)</a:t>
            </a:r>
          </a:p>
          <a:p>
            <a:pPr marL="171450" indent="-171450">
              <a:lnSpc>
                <a:spcPts val="600"/>
              </a:lnSpc>
              <a:buFontTx/>
              <a:buChar char="-"/>
            </a:pPr>
            <a:r>
              <a:rPr lang="en-US" altLang="zh-TW" dirty="0" smtClean="0"/>
              <a:t>DCS-6817 (30x)</a:t>
            </a:r>
          </a:p>
          <a:p>
            <a:pPr marL="171450" indent="-171450">
              <a:lnSpc>
                <a:spcPts val="600"/>
              </a:lnSpc>
              <a:buFontTx/>
              <a:buChar char="-"/>
            </a:pPr>
            <a:r>
              <a:rPr lang="en-US" altLang="zh-TW" dirty="0" smtClean="0"/>
              <a:t>DCS-6818 (36x)</a:t>
            </a:r>
            <a:endParaRPr lang="zh-TW" altLang="en-US" dirty="0"/>
          </a:p>
        </p:txBody>
      </p:sp>
      <p:sp>
        <p:nvSpPr>
          <p:cNvPr id="74" name="文字方塊 73"/>
          <p:cNvSpPr txBox="1"/>
          <p:nvPr/>
        </p:nvSpPr>
        <p:spPr>
          <a:xfrm>
            <a:off x="1517301" y="4460590"/>
            <a:ext cx="1647930" cy="474489"/>
          </a:xfrm>
          <a:prstGeom prst="rect">
            <a:avLst/>
          </a:prstGeom>
          <a:noFill/>
        </p:spPr>
        <p:txBody>
          <a:bodyPr wrap="square" rtlCol="0">
            <a:spAutoFit/>
          </a:bodyPr>
          <a:lstStyle/>
          <a:p>
            <a:pPr>
              <a:lnSpc>
                <a:spcPts val="700"/>
              </a:lnSpc>
              <a:buNone/>
            </a:pPr>
            <a:r>
              <a:rPr lang="en-US" altLang="zh-TW" b="1" dirty="0" smtClean="0"/>
              <a:t>Fixed Box</a:t>
            </a:r>
            <a:endParaRPr lang="en-US" altLang="zh-TW" b="1" dirty="0"/>
          </a:p>
          <a:p>
            <a:pPr>
              <a:lnSpc>
                <a:spcPts val="500"/>
              </a:lnSpc>
              <a:buFontTx/>
              <a:buChar char="-"/>
            </a:pPr>
            <a:r>
              <a:rPr lang="en-US" altLang="zh-TW" dirty="0" smtClean="0"/>
              <a:t>DCS-3710</a:t>
            </a:r>
          </a:p>
          <a:p>
            <a:pPr>
              <a:lnSpc>
                <a:spcPts val="700"/>
              </a:lnSpc>
              <a:buFontTx/>
              <a:buChar char="-"/>
            </a:pPr>
            <a:r>
              <a:rPr lang="en-US" altLang="zh-TW" dirty="0" smtClean="0"/>
              <a:t>(1.3M, H.264)</a:t>
            </a:r>
            <a:endParaRPr lang="zh-TW" altLang="en-US" dirty="0"/>
          </a:p>
        </p:txBody>
      </p:sp>
      <p:sp>
        <p:nvSpPr>
          <p:cNvPr id="75" name="文字方塊 74"/>
          <p:cNvSpPr txBox="1"/>
          <p:nvPr/>
        </p:nvSpPr>
        <p:spPr>
          <a:xfrm>
            <a:off x="1456620" y="5525629"/>
            <a:ext cx="1616149" cy="646331"/>
          </a:xfrm>
          <a:prstGeom prst="rect">
            <a:avLst/>
          </a:prstGeom>
          <a:noFill/>
        </p:spPr>
        <p:txBody>
          <a:bodyPr wrap="square" rtlCol="0">
            <a:spAutoFit/>
          </a:bodyPr>
          <a:lstStyle/>
          <a:p>
            <a:pPr>
              <a:buNone/>
            </a:pPr>
            <a:r>
              <a:rPr lang="en-US" altLang="zh-TW" b="1" dirty="0" smtClean="0"/>
              <a:t>Video Encoder</a:t>
            </a:r>
          </a:p>
          <a:p>
            <a:pPr marL="171450" indent="-171450">
              <a:buFontTx/>
              <a:buChar char="-"/>
            </a:pPr>
            <a:r>
              <a:rPr lang="en-US" altLang="zh-TW" dirty="0" smtClean="0"/>
              <a:t>DVS-210-1 (MPEG-4)</a:t>
            </a:r>
          </a:p>
          <a:p>
            <a:pPr marL="171450" indent="-171450">
              <a:buFontTx/>
              <a:buChar char="-"/>
            </a:pPr>
            <a:r>
              <a:rPr lang="en-US" altLang="zh-TW" dirty="0" smtClean="0"/>
              <a:t>DVS-310-1 (H.264)</a:t>
            </a:r>
            <a:endParaRPr lang="zh-TW" altLang="en-US" dirty="0"/>
          </a:p>
        </p:txBody>
      </p:sp>
      <p:sp>
        <p:nvSpPr>
          <p:cNvPr id="76" name="文字方塊 75"/>
          <p:cNvSpPr txBox="1"/>
          <p:nvPr/>
        </p:nvSpPr>
        <p:spPr>
          <a:xfrm>
            <a:off x="4921362" y="5536354"/>
            <a:ext cx="1482003" cy="646331"/>
          </a:xfrm>
          <a:prstGeom prst="rect">
            <a:avLst/>
          </a:prstGeom>
          <a:noFill/>
        </p:spPr>
        <p:txBody>
          <a:bodyPr wrap="square" rtlCol="0">
            <a:spAutoFit/>
          </a:bodyPr>
          <a:lstStyle/>
          <a:p>
            <a:pPr>
              <a:buNone/>
            </a:pPr>
            <a:r>
              <a:rPr lang="en-US" altLang="zh-TW" b="1" dirty="0"/>
              <a:t>9-ch NVR Appliance</a:t>
            </a:r>
          </a:p>
          <a:p>
            <a:pPr marL="171450" indent="-171450">
              <a:buFontTx/>
              <a:buChar char="-"/>
            </a:pPr>
            <a:r>
              <a:rPr lang="en-US" altLang="zh-TW" dirty="0" smtClean="0"/>
              <a:t>DNS-722-4 (Basic)</a:t>
            </a:r>
          </a:p>
          <a:p>
            <a:pPr marL="171450" indent="-171450">
              <a:buFontTx/>
              <a:buChar char="-"/>
            </a:pPr>
            <a:r>
              <a:rPr lang="en-US" altLang="zh-TW" dirty="0" smtClean="0"/>
              <a:t>DNS-726-4 (Pro)</a:t>
            </a:r>
            <a:endParaRPr lang="zh-TW" altLang="en-US" dirty="0"/>
          </a:p>
        </p:txBody>
      </p:sp>
      <p:sp>
        <p:nvSpPr>
          <p:cNvPr id="77" name="文字方塊 76"/>
          <p:cNvSpPr txBox="1"/>
          <p:nvPr/>
        </p:nvSpPr>
        <p:spPr>
          <a:xfrm>
            <a:off x="6403365" y="5535437"/>
            <a:ext cx="1859570" cy="854080"/>
          </a:xfrm>
          <a:prstGeom prst="rect">
            <a:avLst/>
          </a:prstGeom>
          <a:noFill/>
        </p:spPr>
        <p:txBody>
          <a:bodyPr wrap="square" rtlCol="0">
            <a:spAutoFit/>
          </a:bodyPr>
          <a:lstStyle/>
          <a:p>
            <a:pPr>
              <a:buNone/>
            </a:pPr>
            <a:r>
              <a:rPr lang="en-US" altLang="zh-TW" b="1" dirty="0"/>
              <a:t>VMS Software</a:t>
            </a:r>
          </a:p>
          <a:p>
            <a:pPr marL="171450" indent="-171450">
              <a:buFontTx/>
              <a:buChar char="-"/>
            </a:pPr>
            <a:r>
              <a:rPr lang="en-US" altLang="zh-TW" dirty="0" smtClean="0"/>
              <a:t>DCS-210 (8 </a:t>
            </a:r>
            <a:r>
              <a:rPr lang="en-US" altLang="zh-TW" dirty="0" err="1" smtClean="0"/>
              <a:t>ch</a:t>
            </a:r>
            <a:r>
              <a:rPr lang="en-US" altLang="zh-TW" dirty="0" smtClean="0"/>
              <a:t>, upcoming)</a:t>
            </a:r>
          </a:p>
          <a:p>
            <a:pPr marL="171450" indent="-171450">
              <a:buFontTx/>
              <a:buChar char="-"/>
            </a:pPr>
            <a:r>
              <a:rPr lang="en-US" altLang="zh-TW" dirty="0" smtClean="0"/>
              <a:t>DCS-220 (32 </a:t>
            </a:r>
            <a:r>
              <a:rPr lang="en-US" altLang="zh-TW" dirty="0" err="1" smtClean="0"/>
              <a:t>ch</a:t>
            </a:r>
            <a:r>
              <a:rPr lang="en-US" altLang="zh-TW" dirty="0" smtClean="0"/>
              <a:t>)</a:t>
            </a:r>
          </a:p>
          <a:p>
            <a:pPr marL="171450" indent="-171450">
              <a:buFontTx/>
              <a:buChar char="-"/>
            </a:pPr>
            <a:r>
              <a:rPr lang="en-US" altLang="zh-TW" dirty="0" smtClean="0"/>
              <a:t>DCS-230 (64 </a:t>
            </a:r>
            <a:r>
              <a:rPr lang="en-US" altLang="zh-TW" dirty="0" err="1" smtClean="0"/>
              <a:t>ch</a:t>
            </a:r>
            <a:r>
              <a:rPr lang="en-US" altLang="zh-TW" dirty="0" smtClean="0"/>
              <a:t>)</a:t>
            </a:r>
            <a:endParaRPr lang="zh-TW" altLang="en-US" dirty="0"/>
          </a:p>
        </p:txBody>
      </p:sp>
      <p:sp>
        <p:nvSpPr>
          <p:cNvPr id="78" name="文字方塊 77"/>
          <p:cNvSpPr txBox="1"/>
          <p:nvPr/>
        </p:nvSpPr>
        <p:spPr>
          <a:xfrm>
            <a:off x="3053869" y="5525629"/>
            <a:ext cx="1859570" cy="1046440"/>
          </a:xfrm>
          <a:prstGeom prst="rect">
            <a:avLst/>
          </a:prstGeom>
          <a:noFill/>
        </p:spPr>
        <p:txBody>
          <a:bodyPr wrap="square" rtlCol="0">
            <a:spAutoFit/>
          </a:bodyPr>
          <a:lstStyle/>
          <a:p>
            <a:pPr>
              <a:lnSpc>
                <a:spcPts val="600"/>
              </a:lnSpc>
              <a:buNone/>
            </a:pPr>
            <a:r>
              <a:rPr lang="en-US" altLang="zh-TW" b="1" dirty="0"/>
              <a:t>IP </a:t>
            </a:r>
            <a:r>
              <a:rPr lang="en-US" altLang="zh-TW" b="1" dirty="0" smtClean="0"/>
              <a:t>SAN Storage</a:t>
            </a:r>
            <a:endParaRPr lang="en-US" altLang="zh-TW" b="1" dirty="0"/>
          </a:p>
          <a:p>
            <a:pPr marL="171450" indent="-171450">
              <a:lnSpc>
                <a:spcPts val="600"/>
              </a:lnSpc>
              <a:buFontTx/>
              <a:buChar char="-"/>
            </a:pPr>
            <a:r>
              <a:rPr lang="en-US" altLang="zh-TW" dirty="0" smtClean="0"/>
              <a:t>DSN-1100-10</a:t>
            </a:r>
          </a:p>
          <a:p>
            <a:pPr marL="171450" indent="-171450">
              <a:lnSpc>
                <a:spcPts val="600"/>
              </a:lnSpc>
              <a:buNone/>
            </a:pPr>
            <a:r>
              <a:rPr lang="en-US" altLang="zh-TW" dirty="0" smtClean="0"/>
              <a:t>    (Tower, 5-Bay, 4GbE)</a:t>
            </a:r>
          </a:p>
          <a:p>
            <a:pPr marL="171450" indent="-171450">
              <a:lnSpc>
                <a:spcPts val="600"/>
              </a:lnSpc>
              <a:buFontTx/>
              <a:buChar char="-"/>
            </a:pPr>
            <a:r>
              <a:rPr lang="en-US" altLang="zh-TW" dirty="0" smtClean="0"/>
              <a:t>DSN-2100-10</a:t>
            </a:r>
          </a:p>
          <a:p>
            <a:pPr marL="171450" indent="-171450">
              <a:lnSpc>
                <a:spcPts val="600"/>
              </a:lnSpc>
              <a:buNone/>
            </a:pPr>
            <a:r>
              <a:rPr lang="en-US" altLang="zh-TW" dirty="0" smtClean="0"/>
              <a:t>    (2U, 8-Bay, 4GbE)</a:t>
            </a:r>
          </a:p>
          <a:p>
            <a:pPr marL="171450" indent="-171450">
              <a:lnSpc>
                <a:spcPts val="600"/>
              </a:lnSpc>
              <a:buFontTx/>
              <a:buChar char="-"/>
            </a:pPr>
            <a:r>
              <a:rPr lang="en-US" altLang="zh-TW" dirty="0" smtClean="0"/>
              <a:t>DSN-3200-10</a:t>
            </a:r>
          </a:p>
          <a:p>
            <a:pPr marL="171450" indent="-171450">
              <a:lnSpc>
                <a:spcPts val="600"/>
              </a:lnSpc>
              <a:buNone/>
            </a:pPr>
            <a:r>
              <a:rPr lang="en-US" altLang="zh-TW" dirty="0" smtClean="0"/>
              <a:t>    (3U, 18-Bay, 8GbE)</a:t>
            </a:r>
            <a:endParaRPr lang="zh-TW" altLang="en-US" dirty="0"/>
          </a:p>
        </p:txBody>
      </p:sp>
      <p:sp>
        <p:nvSpPr>
          <p:cNvPr id="79" name="文字方塊 78"/>
          <p:cNvSpPr txBox="1"/>
          <p:nvPr/>
        </p:nvSpPr>
        <p:spPr>
          <a:xfrm>
            <a:off x="6123233" y="2332247"/>
            <a:ext cx="1670966" cy="646331"/>
          </a:xfrm>
          <a:prstGeom prst="rect">
            <a:avLst/>
          </a:prstGeom>
          <a:noFill/>
        </p:spPr>
        <p:txBody>
          <a:bodyPr wrap="square" rtlCol="0">
            <a:spAutoFit/>
          </a:bodyPr>
          <a:lstStyle/>
          <a:p>
            <a:pPr>
              <a:buNone/>
            </a:pPr>
            <a:r>
              <a:rPr lang="en-US" altLang="zh-TW" b="1" dirty="0"/>
              <a:t>Outdoor Box</a:t>
            </a:r>
          </a:p>
          <a:p>
            <a:pPr marL="171450" indent="-171450">
              <a:buFontTx/>
              <a:buChar char="-"/>
            </a:pPr>
            <a:r>
              <a:rPr lang="en-US" altLang="zh-TW" dirty="0" smtClean="0"/>
              <a:t>DCS-7410 (30M IR)</a:t>
            </a:r>
            <a:endParaRPr lang="en-US" altLang="zh-TW" dirty="0"/>
          </a:p>
          <a:p>
            <a:pPr marL="171450" indent="-171450">
              <a:buFontTx/>
              <a:buChar char="-"/>
            </a:pPr>
            <a:r>
              <a:rPr lang="en-US" altLang="zh-TW" dirty="0" smtClean="0"/>
              <a:t>DCS-7510 (50M IR)</a:t>
            </a:r>
          </a:p>
        </p:txBody>
      </p:sp>
      <p:sp>
        <p:nvSpPr>
          <p:cNvPr id="80" name="文字方塊 79"/>
          <p:cNvSpPr txBox="1"/>
          <p:nvPr/>
        </p:nvSpPr>
        <p:spPr>
          <a:xfrm>
            <a:off x="6197338" y="3765400"/>
            <a:ext cx="2324361" cy="646331"/>
          </a:xfrm>
          <a:prstGeom prst="rect">
            <a:avLst/>
          </a:prstGeom>
          <a:noFill/>
        </p:spPr>
        <p:txBody>
          <a:bodyPr wrap="square" rtlCol="0">
            <a:spAutoFit/>
          </a:bodyPr>
          <a:lstStyle/>
          <a:p>
            <a:pPr>
              <a:buNone/>
            </a:pPr>
            <a:r>
              <a:rPr lang="en-US" altLang="zh-TW" b="1" dirty="0" smtClean="0"/>
              <a:t>Indoor </a:t>
            </a:r>
            <a:r>
              <a:rPr lang="en-US" altLang="zh-TW" b="1" dirty="0"/>
              <a:t>Dome</a:t>
            </a:r>
          </a:p>
          <a:p>
            <a:pPr marL="171450" indent="-171450">
              <a:buFontTx/>
              <a:buChar char="-"/>
            </a:pPr>
            <a:r>
              <a:rPr lang="en-US" altLang="zh-TW" dirty="0" smtClean="0"/>
              <a:t>DCS-6112 (2M, H.264)</a:t>
            </a:r>
          </a:p>
          <a:p>
            <a:pPr marL="171450" indent="-171450">
              <a:buFontTx/>
              <a:buChar char="-"/>
            </a:pPr>
            <a:r>
              <a:rPr lang="en-US" altLang="zh-TW" dirty="0" smtClean="0"/>
              <a:t>DCS-6113 (2M, H.264, 10M IR)</a:t>
            </a:r>
          </a:p>
        </p:txBody>
      </p:sp>
      <p:cxnSp>
        <p:nvCxnSpPr>
          <p:cNvPr id="81" name="直線接點 80"/>
          <p:cNvCxnSpPr>
            <a:stCxn id="61" idx="0"/>
          </p:cNvCxnSpPr>
          <p:nvPr/>
        </p:nvCxnSpPr>
        <p:spPr bwMode="auto">
          <a:xfrm flipH="1" flipV="1">
            <a:off x="5056494" y="3581004"/>
            <a:ext cx="1896405" cy="1335591"/>
          </a:xfrm>
          <a:prstGeom prst="line">
            <a:avLst/>
          </a:prstGeom>
          <a:noFill/>
          <a:ln w="38100" cap="flat" cmpd="sng" algn="ctr">
            <a:solidFill>
              <a:srgbClr val="3366CC"/>
            </a:solidFill>
            <a:prstDash val="solid"/>
            <a:round/>
            <a:headEnd type="none" w="med" len="med"/>
            <a:tailEnd type="none" w="med" len="med"/>
          </a:ln>
          <a:effectLst/>
        </p:spPr>
      </p:cxnSp>
      <p:cxnSp>
        <p:nvCxnSpPr>
          <p:cNvPr id="82" name="直線接點 81"/>
          <p:cNvCxnSpPr>
            <a:endCxn id="62" idx="0"/>
          </p:cNvCxnSpPr>
          <p:nvPr/>
        </p:nvCxnSpPr>
        <p:spPr bwMode="auto">
          <a:xfrm flipH="1">
            <a:off x="3438921" y="3581004"/>
            <a:ext cx="760939" cy="1443937"/>
          </a:xfrm>
          <a:prstGeom prst="line">
            <a:avLst/>
          </a:prstGeom>
          <a:noFill/>
          <a:ln w="38100" cap="flat" cmpd="sng" algn="ctr">
            <a:solidFill>
              <a:srgbClr val="3366CC"/>
            </a:solidFill>
            <a:prstDash val="solid"/>
            <a:round/>
            <a:headEnd type="none" w="med" len="med"/>
            <a:tailEnd type="none" w="med" len="med"/>
          </a:ln>
          <a:effectLst/>
        </p:spPr>
      </p:cxnSp>
      <p:cxnSp>
        <p:nvCxnSpPr>
          <p:cNvPr id="83" name="直線接點 82"/>
          <p:cNvCxnSpPr>
            <a:stCxn id="67" idx="3"/>
          </p:cNvCxnSpPr>
          <p:nvPr/>
        </p:nvCxnSpPr>
        <p:spPr bwMode="auto">
          <a:xfrm>
            <a:off x="2158413" y="1872300"/>
            <a:ext cx="1665559" cy="1255745"/>
          </a:xfrm>
          <a:prstGeom prst="line">
            <a:avLst/>
          </a:prstGeom>
          <a:noFill/>
          <a:ln w="38100" cap="flat" cmpd="sng" algn="ctr">
            <a:solidFill>
              <a:srgbClr val="3366CC"/>
            </a:solidFill>
            <a:prstDash val="solid"/>
            <a:round/>
            <a:headEnd type="none" w="med" len="med"/>
            <a:tailEnd type="none" w="med" len="med"/>
          </a:ln>
          <a:effectLst/>
        </p:spPr>
      </p:cxnSp>
      <p:cxnSp>
        <p:nvCxnSpPr>
          <p:cNvPr id="84" name="直線接點 83"/>
          <p:cNvCxnSpPr>
            <a:stCxn id="64" idx="3"/>
            <a:endCxn id="58" idx="1"/>
          </p:cNvCxnSpPr>
          <p:nvPr/>
        </p:nvCxnSpPr>
        <p:spPr bwMode="auto">
          <a:xfrm flipV="1">
            <a:off x="2381459" y="3357211"/>
            <a:ext cx="1304147" cy="815628"/>
          </a:xfrm>
          <a:prstGeom prst="line">
            <a:avLst/>
          </a:prstGeom>
          <a:noFill/>
          <a:ln w="38100" cap="flat" cmpd="sng" algn="ctr">
            <a:solidFill>
              <a:srgbClr val="3366CC"/>
            </a:solidFill>
            <a:prstDash val="solid"/>
            <a:round/>
            <a:headEnd type="none" w="med" len="med"/>
            <a:tailEnd type="none" w="med" len="med"/>
          </a:ln>
          <a:effectLst/>
        </p:spPr>
      </p:cxnSp>
      <p:cxnSp>
        <p:nvCxnSpPr>
          <p:cNvPr id="85" name="直線接點 84"/>
          <p:cNvCxnSpPr>
            <a:stCxn id="65" idx="1"/>
          </p:cNvCxnSpPr>
          <p:nvPr/>
        </p:nvCxnSpPr>
        <p:spPr bwMode="auto">
          <a:xfrm rot="10800000" flipV="1">
            <a:off x="4983983" y="1870083"/>
            <a:ext cx="1561969" cy="1345389"/>
          </a:xfrm>
          <a:prstGeom prst="line">
            <a:avLst/>
          </a:prstGeom>
          <a:noFill/>
          <a:ln w="38100" cap="flat" cmpd="sng" algn="ctr">
            <a:solidFill>
              <a:srgbClr val="3366CC"/>
            </a:solidFill>
            <a:prstDash val="solid"/>
            <a:round/>
            <a:headEnd type="none" w="med" len="med"/>
            <a:tailEnd type="none" w="med" len="med"/>
          </a:ln>
          <a:effectLst/>
        </p:spPr>
      </p:cxnSp>
      <p:cxnSp>
        <p:nvCxnSpPr>
          <p:cNvPr id="86" name="直線接點 85"/>
          <p:cNvCxnSpPr>
            <a:endCxn id="58" idx="3"/>
          </p:cNvCxnSpPr>
          <p:nvPr/>
        </p:nvCxnSpPr>
        <p:spPr bwMode="auto">
          <a:xfrm rot="10800000">
            <a:off x="5104565" y="3357212"/>
            <a:ext cx="1722741" cy="57505"/>
          </a:xfrm>
          <a:prstGeom prst="line">
            <a:avLst/>
          </a:prstGeom>
          <a:noFill/>
          <a:ln w="38100" cap="flat" cmpd="sng" algn="ctr">
            <a:solidFill>
              <a:srgbClr val="3366CC"/>
            </a:solidFill>
            <a:prstDash val="solid"/>
            <a:round/>
            <a:headEnd type="none" w="med" len="med"/>
            <a:tailEnd type="none" w="med" len="med"/>
          </a:ln>
          <a:effectLst/>
        </p:spPr>
      </p:cxnSp>
      <p:pic>
        <p:nvPicPr>
          <p:cNvPr id="87" name="Picture 8" descr="http://t3.gstatic.com/images?q=tbn:ANd9GcTb9AHzOpyFWqXhAgs-hiaKzncf2h55acBCV4ESOeFqrq5fg8o&amp;t=1&amp;usg=__yC5Le4fxG_-MIf_S2O9ICKSxqc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1714" y="1509502"/>
            <a:ext cx="1111753" cy="111539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 descr="http://t1.gstatic.com/images?q=tbn:ANd9GcSnfwx6qilGTEfvie62w0gzU38dLKYFjrJNKN3pk4DzIfuLU88&amp;t=1&amp;usg=__aU1ENovDYdBPMnOxgFBZFHtx7s4="/>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5654" b="17106"/>
          <a:stretch/>
        </p:blipFill>
        <p:spPr bwMode="auto">
          <a:xfrm>
            <a:off x="73336" y="1531081"/>
            <a:ext cx="1415183" cy="951575"/>
          </a:xfrm>
          <a:prstGeom prst="rect">
            <a:avLst/>
          </a:prstGeom>
          <a:noFill/>
          <a:extLst>
            <a:ext uri="{909E8E84-426E-40DD-AFC4-6F175D3DCCD1}">
              <a14:hiddenFill xmlns:a14="http://schemas.microsoft.com/office/drawing/2010/main">
                <a:solidFill>
                  <a:srgbClr val="FFFFFF"/>
                </a:solidFill>
              </a14:hiddenFill>
            </a:ext>
          </a:extLst>
        </p:spPr>
      </p:pic>
      <p:sp>
        <p:nvSpPr>
          <p:cNvPr id="89" name="文字方塊 88"/>
          <p:cNvSpPr txBox="1"/>
          <p:nvPr/>
        </p:nvSpPr>
        <p:spPr>
          <a:xfrm>
            <a:off x="158942" y="2502072"/>
            <a:ext cx="1243969" cy="230832"/>
          </a:xfrm>
          <a:prstGeom prst="rect">
            <a:avLst/>
          </a:prstGeom>
          <a:noFill/>
        </p:spPr>
        <p:txBody>
          <a:bodyPr wrap="square" rtlCol="0">
            <a:spAutoFit/>
          </a:bodyPr>
          <a:lstStyle/>
          <a:p>
            <a:pPr algn="ctr">
              <a:buNone/>
            </a:pPr>
            <a:r>
              <a:rPr lang="en-US" altLang="zh-TW" b="1" dirty="0" smtClean="0"/>
              <a:t>Entrance gate</a:t>
            </a:r>
            <a:endParaRPr lang="zh-TW" altLang="en-US" b="1" dirty="0"/>
          </a:p>
        </p:txBody>
      </p:sp>
      <p:sp>
        <p:nvSpPr>
          <p:cNvPr id="90" name="文字方塊 89"/>
          <p:cNvSpPr txBox="1"/>
          <p:nvPr/>
        </p:nvSpPr>
        <p:spPr>
          <a:xfrm>
            <a:off x="7953529" y="2621824"/>
            <a:ext cx="951412" cy="230832"/>
          </a:xfrm>
          <a:prstGeom prst="rect">
            <a:avLst/>
          </a:prstGeom>
          <a:noFill/>
        </p:spPr>
        <p:txBody>
          <a:bodyPr wrap="square" rtlCol="0">
            <a:spAutoFit/>
          </a:bodyPr>
          <a:lstStyle/>
          <a:p>
            <a:pPr algn="ctr">
              <a:buNone/>
            </a:pPr>
            <a:r>
              <a:rPr lang="en-US" altLang="zh-TW" b="1" dirty="0" smtClean="0"/>
              <a:t>Perimeter</a:t>
            </a:r>
            <a:endParaRPr lang="zh-TW" altLang="en-US" b="1" dirty="0"/>
          </a:p>
        </p:txBody>
      </p:sp>
      <p:sp>
        <p:nvSpPr>
          <p:cNvPr id="91" name="文字方塊 90"/>
          <p:cNvSpPr txBox="1"/>
          <p:nvPr/>
        </p:nvSpPr>
        <p:spPr>
          <a:xfrm>
            <a:off x="7910417" y="5315293"/>
            <a:ext cx="1243969" cy="230832"/>
          </a:xfrm>
          <a:prstGeom prst="rect">
            <a:avLst/>
          </a:prstGeom>
          <a:noFill/>
        </p:spPr>
        <p:txBody>
          <a:bodyPr wrap="square" rtlCol="0">
            <a:spAutoFit/>
          </a:bodyPr>
          <a:lstStyle/>
          <a:p>
            <a:pPr algn="ctr">
              <a:buNone/>
            </a:pPr>
            <a:r>
              <a:rPr lang="en-US" altLang="zh-TW" b="1" dirty="0" smtClean="0"/>
              <a:t>Security Room</a:t>
            </a:r>
            <a:endParaRPr lang="zh-TW" altLang="en-US" b="1" dirty="0"/>
          </a:p>
        </p:txBody>
      </p:sp>
      <p:sp>
        <p:nvSpPr>
          <p:cNvPr id="92" name="文字方塊 91"/>
          <p:cNvSpPr txBox="1"/>
          <p:nvPr/>
        </p:nvSpPr>
        <p:spPr>
          <a:xfrm>
            <a:off x="7931278" y="4027477"/>
            <a:ext cx="1085850" cy="230832"/>
          </a:xfrm>
          <a:prstGeom prst="rect">
            <a:avLst/>
          </a:prstGeom>
          <a:noFill/>
        </p:spPr>
        <p:txBody>
          <a:bodyPr wrap="square" rtlCol="0">
            <a:spAutoFit/>
          </a:bodyPr>
          <a:lstStyle/>
          <a:p>
            <a:pPr algn="ctr">
              <a:buNone/>
            </a:pPr>
            <a:r>
              <a:rPr lang="en-US" altLang="zh-TW" b="1" dirty="0" smtClean="0"/>
              <a:t>Warehouse</a:t>
            </a:r>
            <a:endParaRPr lang="zh-TW" altLang="en-US" b="1" dirty="0"/>
          </a:p>
        </p:txBody>
      </p:sp>
      <p:pic>
        <p:nvPicPr>
          <p:cNvPr id="93" name="Picture 16" descr="http://t2.gstatic.com/images?q=tbn:Ia1GdZa3hLB03M: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01619" y="3108195"/>
            <a:ext cx="1168673" cy="88163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descr="http://t0.gstatic.com/images?q=tbn:ANd9GcTBEcmx4RsG9I2-BL4rS_TCPmlZlpP_fYuifpfKaajEEvoEc3E&amp;t=1&amp;h=170&amp;w=218&amp;usg=__-bj0yuijZFSEZcjZsd3pRjs8nq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446" y="3364945"/>
            <a:ext cx="1274566" cy="993928"/>
          </a:xfrm>
          <a:prstGeom prst="rect">
            <a:avLst/>
          </a:prstGeom>
          <a:noFill/>
          <a:extLst>
            <a:ext uri="{909E8E84-426E-40DD-AFC4-6F175D3DCCD1}">
              <a14:hiddenFill xmlns:a14="http://schemas.microsoft.com/office/drawing/2010/main">
                <a:solidFill>
                  <a:srgbClr val="FFFFFF"/>
                </a:solidFill>
              </a14:hiddenFill>
            </a:ext>
          </a:extLst>
        </p:spPr>
      </p:pic>
      <p:sp>
        <p:nvSpPr>
          <p:cNvPr id="95" name="文字方塊 94"/>
          <p:cNvSpPr txBox="1"/>
          <p:nvPr/>
        </p:nvSpPr>
        <p:spPr>
          <a:xfrm>
            <a:off x="105235" y="4381945"/>
            <a:ext cx="1243969" cy="230832"/>
          </a:xfrm>
          <a:prstGeom prst="rect">
            <a:avLst/>
          </a:prstGeom>
          <a:noFill/>
        </p:spPr>
        <p:txBody>
          <a:bodyPr wrap="square" rtlCol="0">
            <a:spAutoFit/>
          </a:bodyPr>
          <a:lstStyle/>
          <a:p>
            <a:pPr algn="ctr">
              <a:buNone/>
            </a:pPr>
            <a:r>
              <a:rPr lang="en-US" altLang="zh-TW" b="1" dirty="0" smtClean="0"/>
              <a:t>VIP Area</a:t>
            </a:r>
            <a:endParaRPr lang="zh-TW" altLang="en-US" b="1" dirty="0"/>
          </a:p>
        </p:txBody>
      </p:sp>
      <p:sp>
        <p:nvSpPr>
          <p:cNvPr id="96" name="文字方塊 95"/>
          <p:cNvSpPr txBox="1"/>
          <p:nvPr/>
        </p:nvSpPr>
        <p:spPr>
          <a:xfrm>
            <a:off x="73336" y="6029647"/>
            <a:ext cx="1574142" cy="646331"/>
          </a:xfrm>
          <a:prstGeom prst="rect">
            <a:avLst/>
          </a:prstGeom>
          <a:noFill/>
        </p:spPr>
        <p:txBody>
          <a:bodyPr wrap="square" rtlCol="0">
            <a:spAutoFit/>
          </a:bodyPr>
          <a:lstStyle/>
          <a:p>
            <a:pPr>
              <a:buNone/>
            </a:pPr>
            <a:r>
              <a:rPr lang="en-US" altLang="zh-TW" i="1" dirty="0" smtClean="0"/>
              <a:t>Legend:</a:t>
            </a:r>
          </a:p>
          <a:p>
            <a:pPr>
              <a:buNone/>
            </a:pPr>
            <a:r>
              <a:rPr lang="en-US" altLang="zh-TW" dirty="0"/>
              <a:t> </a:t>
            </a:r>
            <a:r>
              <a:rPr lang="en-US" altLang="zh-TW" dirty="0" smtClean="0"/>
              <a:t>        Coax</a:t>
            </a:r>
          </a:p>
          <a:p>
            <a:pPr>
              <a:buNone/>
            </a:pPr>
            <a:r>
              <a:rPr lang="en-US" altLang="zh-TW" dirty="0"/>
              <a:t> </a:t>
            </a:r>
            <a:r>
              <a:rPr lang="en-US" altLang="zh-TW" dirty="0" smtClean="0"/>
              <a:t>        Ethernet/ </a:t>
            </a:r>
            <a:r>
              <a:rPr lang="en-US" altLang="zh-TW" dirty="0" err="1" smtClean="0"/>
              <a:t>PoE</a:t>
            </a:r>
            <a:endParaRPr lang="zh-TW" altLang="en-US" dirty="0"/>
          </a:p>
        </p:txBody>
      </p:sp>
      <p:cxnSp>
        <p:nvCxnSpPr>
          <p:cNvPr id="97" name="直線接點 96"/>
          <p:cNvCxnSpPr/>
          <p:nvPr/>
        </p:nvCxnSpPr>
        <p:spPr bwMode="auto">
          <a:xfrm>
            <a:off x="212107" y="6342180"/>
            <a:ext cx="266360" cy="0"/>
          </a:xfrm>
          <a:prstGeom prst="line">
            <a:avLst/>
          </a:prstGeom>
          <a:noFill/>
          <a:ln w="38100" cap="flat" cmpd="sng" algn="ctr">
            <a:solidFill>
              <a:srgbClr val="FF0000"/>
            </a:solidFill>
            <a:prstDash val="solid"/>
            <a:round/>
            <a:headEnd type="none" w="med" len="med"/>
            <a:tailEnd type="none" w="med" len="med"/>
          </a:ln>
          <a:effectLst/>
        </p:spPr>
      </p:cxnSp>
      <p:cxnSp>
        <p:nvCxnSpPr>
          <p:cNvPr id="98" name="直線接點 97"/>
          <p:cNvCxnSpPr/>
          <p:nvPr/>
        </p:nvCxnSpPr>
        <p:spPr bwMode="auto">
          <a:xfrm>
            <a:off x="212107" y="6526479"/>
            <a:ext cx="266360" cy="0"/>
          </a:xfrm>
          <a:prstGeom prst="line">
            <a:avLst/>
          </a:prstGeom>
          <a:noFill/>
          <a:ln w="38100" cap="flat" cmpd="sng" algn="ctr">
            <a:solidFill>
              <a:srgbClr val="3366CC"/>
            </a:solidFill>
            <a:prstDash val="solid"/>
            <a:round/>
            <a:headEnd type="none" w="med" len="med"/>
            <a:tailEnd type="none" w="med" len="med"/>
          </a:ln>
          <a:effectLst/>
        </p:spPr>
      </p:cxnSp>
      <p:sp>
        <p:nvSpPr>
          <p:cNvPr id="99" name="文字方塊 98"/>
          <p:cNvSpPr txBox="1"/>
          <p:nvPr/>
        </p:nvSpPr>
        <p:spPr>
          <a:xfrm>
            <a:off x="73336" y="5514171"/>
            <a:ext cx="1128143" cy="369332"/>
          </a:xfrm>
          <a:prstGeom prst="rect">
            <a:avLst/>
          </a:prstGeom>
          <a:noFill/>
        </p:spPr>
        <p:txBody>
          <a:bodyPr wrap="square" rtlCol="0">
            <a:spAutoFit/>
          </a:bodyPr>
          <a:lstStyle/>
          <a:p>
            <a:pPr algn="ctr">
              <a:buNone/>
            </a:pPr>
            <a:r>
              <a:rPr lang="en-US" altLang="zh-TW" b="1" dirty="0" smtClean="0"/>
              <a:t>Legacy Analog Camera</a:t>
            </a:r>
            <a:endParaRPr lang="zh-TW" altLang="en-US" b="1" dirty="0"/>
          </a:p>
        </p:txBody>
      </p:sp>
      <p:pic>
        <p:nvPicPr>
          <p:cNvPr id="100" name="Picture 9"/>
          <p:cNvPicPr>
            <a:picLocks noChangeAspect="1" noChangeArrowheads="1"/>
          </p:cNvPicPr>
          <p:nvPr/>
        </p:nvPicPr>
        <p:blipFill>
          <a:blip r:embed="rId17" cstate="print"/>
          <a:srcRect/>
          <a:stretch>
            <a:fillRect/>
          </a:stretch>
        </p:blipFill>
        <p:spPr bwMode="auto">
          <a:xfrm flipH="1">
            <a:off x="1577592" y="3082107"/>
            <a:ext cx="1004834" cy="457460"/>
          </a:xfrm>
          <a:prstGeom prst="rect">
            <a:avLst/>
          </a:prstGeom>
          <a:noFill/>
          <a:ln w="1">
            <a:noFill/>
            <a:miter lim="800000"/>
            <a:headEnd/>
            <a:tailEnd/>
          </a:ln>
        </p:spPr>
      </p:pic>
      <p:cxnSp>
        <p:nvCxnSpPr>
          <p:cNvPr id="101" name="直線接點 100"/>
          <p:cNvCxnSpPr>
            <a:stCxn id="100" idx="1"/>
            <a:endCxn id="58" idx="1"/>
          </p:cNvCxnSpPr>
          <p:nvPr/>
        </p:nvCxnSpPr>
        <p:spPr bwMode="auto">
          <a:xfrm>
            <a:off x="2582426" y="3310837"/>
            <a:ext cx="1103180" cy="46374"/>
          </a:xfrm>
          <a:prstGeom prst="line">
            <a:avLst/>
          </a:prstGeom>
          <a:noFill/>
          <a:ln w="38100" cap="flat" cmpd="sng" algn="ctr">
            <a:solidFill>
              <a:srgbClr val="3366CC"/>
            </a:solidFill>
            <a:prstDash val="solid"/>
            <a:round/>
            <a:headEnd type="none" w="med" len="med"/>
            <a:tailEnd type="none" w="med" len="med"/>
          </a:ln>
          <a:effectLst/>
        </p:spPr>
      </p:cxnSp>
      <p:sp>
        <p:nvSpPr>
          <p:cNvPr id="102" name="文字方塊 101"/>
          <p:cNvSpPr txBox="1"/>
          <p:nvPr/>
        </p:nvSpPr>
        <p:spPr>
          <a:xfrm>
            <a:off x="1510209" y="3537814"/>
            <a:ext cx="1675117" cy="342594"/>
          </a:xfrm>
          <a:prstGeom prst="rect">
            <a:avLst/>
          </a:prstGeom>
          <a:noFill/>
        </p:spPr>
        <p:txBody>
          <a:bodyPr wrap="square" rtlCol="0">
            <a:spAutoFit/>
          </a:bodyPr>
          <a:lstStyle/>
          <a:p>
            <a:pPr>
              <a:lnSpc>
                <a:spcPts val="700"/>
              </a:lnSpc>
              <a:buNone/>
            </a:pPr>
            <a:r>
              <a:rPr lang="en-US" altLang="zh-TW" b="1" dirty="0" smtClean="0"/>
              <a:t>Outdoor IR Box </a:t>
            </a:r>
          </a:p>
          <a:p>
            <a:pPr>
              <a:lnSpc>
                <a:spcPts val="700"/>
              </a:lnSpc>
              <a:buNone/>
            </a:pPr>
            <a:r>
              <a:rPr lang="en-US" altLang="zh-TW" dirty="0" smtClean="0"/>
              <a:t>DCS-7110 (HD,H.264)</a:t>
            </a:r>
            <a:endParaRPr lang="zh-TW" altLang="en-US" dirty="0"/>
          </a:p>
        </p:txBody>
      </p:sp>
      <p:pic>
        <p:nvPicPr>
          <p:cNvPr id="49" name="圖片 48" descr="6113.jpg"/>
          <p:cNvPicPr>
            <a:picLocks noChangeAspect="1"/>
          </p:cNvPicPr>
          <p:nvPr/>
        </p:nvPicPr>
        <p:blipFill>
          <a:blip r:embed="rId18" cstate="print"/>
          <a:srcRect l="6326" t="4158" r="2433" b="6179"/>
          <a:stretch>
            <a:fillRect/>
          </a:stretch>
        </p:blipFill>
        <p:spPr>
          <a:xfrm>
            <a:off x="6832601" y="2982686"/>
            <a:ext cx="697217" cy="687922"/>
          </a:xfrm>
          <a:prstGeom prst="rect">
            <a:avLst/>
          </a:prstGeom>
        </p:spPr>
      </p:pic>
    </p:spTree>
    <p:extLst>
      <p:ext uri="{BB962C8B-B14F-4D97-AF65-F5344CB8AC3E}">
        <p14:creationId xmlns:p14="http://schemas.microsoft.com/office/powerpoint/2010/main" val="14456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utoShape 58"/>
          <p:cNvSpPr>
            <a:spLocks noChangeArrowheads="1"/>
          </p:cNvSpPr>
          <p:nvPr/>
        </p:nvSpPr>
        <p:spPr bwMode="auto">
          <a:xfrm rot="1595909">
            <a:off x="2215705" y="3518707"/>
            <a:ext cx="700377" cy="474762"/>
          </a:xfrm>
          <a:prstGeom prst="star24">
            <a:avLst>
              <a:gd name="adj" fmla="val 37500"/>
            </a:avLst>
          </a:prstGeom>
          <a:solidFill>
            <a:srgbClr val="92D050"/>
          </a:solidFill>
          <a:ln w="9525">
            <a:solidFill>
              <a:srgbClr val="FFFFFF"/>
            </a:solidFill>
            <a:miter lim="800000"/>
            <a:headEnd/>
            <a:tailEnd/>
          </a:ln>
        </p:spPr>
        <p:txBody>
          <a:bodyPr wrap="none" anchor="ctr"/>
          <a:lstStyle/>
          <a:p>
            <a:pPr algn="ctr">
              <a:buNone/>
            </a:pPr>
            <a:r>
              <a:rPr kumimoji="0" lang="en-US" altLang="zh-TW" sz="1000" b="0" err="1">
                <a:solidFill>
                  <a:schemeClr val="tx1"/>
                </a:solidFill>
              </a:rPr>
              <a:t>WDR</a:t>
            </a:r>
            <a:endParaRPr kumimoji="0" lang="en-US" altLang="zh-TW" sz="1000" b="0">
              <a:solidFill>
                <a:schemeClr val="tx1"/>
              </a:solidFill>
            </a:endParaRPr>
          </a:p>
        </p:txBody>
      </p:sp>
      <p:sp>
        <p:nvSpPr>
          <p:cNvPr id="52" name="AutoShape 61"/>
          <p:cNvSpPr>
            <a:spLocks noChangeArrowheads="1"/>
          </p:cNvSpPr>
          <p:nvPr/>
        </p:nvSpPr>
        <p:spPr bwMode="auto">
          <a:xfrm>
            <a:off x="2470107" y="3993513"/>
            <a:ext cx="1132510" cy="458788"/>
          </a:xfrm>
          <a:prstGeom prst="rightArrow">
            <a:avLst>
              <a:gd name="adj1" fmla="val 52250"/>
              <a:gd name="adj2" fmla="val 67525"/>
            </a:avLst>
          </a:prstGeom>
          <a:gradFill rotWithShape="0">
            <a:gsLst>
              <a:gs pos="0">
                <a:srgbClr val="FFFFFF"/>
              </a:gs>
              <a:gs pos="100000">
                <a:schemeClr val="folHlink"/>
              </a:gs>
            </a:gsLst>
            <a:lin ang="0" scaled="1"/>
          </a:gradFill>
          <a:ln w="9525">
            <a:noFill/>
            <a:miter lim="800000"/>
            <a:headEnd/>
            <a:tailEnd/>
          </a:ln>
        </p:spPr>
        <p:txBody>
          <a:bodyPr wrap="none" lIns="91418" tIns="45710" rIns="91418" bIns="45710" anchor="ctr"/>
          <a:lstStyle/>
          <a:p>
            <a:pPr algn="ctr">
              <a:spcBef>
                <a:spcPct val="50000"/>
              </a:spcBef>
              <a:buNone/>
            </a:pPr>
            <a:endParaRPr lang="en-US" altLang="zh-TW" sz="900">
              <a:solidFill>
                <a:schemeClr val="tx1"/>
              </a:solidFill>
            </a:endParaRPr>
          </a:p>
        </p:txBody>
      </p:sp>
      <p:sp>
        <p:nvSpPr>
          <p:cNvPr id="17427" name="AutoShape 57"/>
          <p:cNvSpPr>
            <a:spLocks noChangeArrowheads="1"/>
          </p:cNvSpPr>
          <p:nvPr/>
        </p:nvSpPr>
        <p:spPr bwMode="auto">
          <a:xfrm rot="1595909">
            <a:off x="3043344" y="1678740"/>
            <a:ext cx="599422" cy="398614"/>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a:solidFill>
                  <a:schemeClr val="tx1"/>
                </a:solidFill>
              </a:rPr>
              <a:t>HD</a:t>
            </a:r>
          </a:p>
        </p:txBody>
      </p:sp>
      <p:pic>
        <p:nvPicPr>
          <p:cNvPr id="17412" name="圖片 39" descr="DSC_0005拷貝.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534119" y="1937326"/>
            <a:ext cx="743578" cy="827955"/>
          </a:xfrm>
          <a:prstGeom prst="rect">
            <a:avLst/>
          </a:prstGeom>
          <a:noFill/>
          <a:ln w="9525">
            <a:noFill/>
            <a:miter lim="800000"/>
            <a:headEnd/>
            <a:tailEnd/>
          </a:ln>
        </p:spPr>
      </p:pic>
      <p:pic>
        <p:nvPicPr>
          <p:cNvPr id="17414" name="Picture 50" descr="DCS-6111_A1_Image_Front_L"/>
          <p:cNvPicPr>
            <a:picLocks noChangeAspect="1" noChangeArrowheads="1"/>
          </p:cNvPicPr>
          <p:nvPr/>
        </p:nvPicPr>
        <p:blipFill>
          <a:blip r:embed="rId4" cstate="email"/>
          <a:srcRect/>
          <a:stretch>
            <a:fillRect/>
          </a:stretch>
        </p:blipFill>
        <p:spPr bwMode="auto">
          <a:xfrm>
            <a:off x="513918" y="3841946"/>
            <a:ext cx="727517" cy="587375"/>
          </a:xfrm>
          <a:prstGeom prst="rect">
            <a:avLst/>
          </a:prstGeom>
          <a:noFill/>
          <a:ln w="9525">
            <a:noFill/>
            <a:miter lim="800000"/>
            <a:headEnd/>
            <a:tailEnd/>
          </a:ln>
        </p:spPr>
      </p:pic>
      <p:sp>
        <p:nvSpPr>
          <p:cNvPr id="17415" name="Rectangle 45"/>
          <p:cNvSpPr>
            <a:spLocks noChangeArrowheads="1"/>
          </p:cNvSpPr>
          <p:nvPr/>
        </p:nvSpPr>
        <p:spPr bwMode="auto">
          <a:xfrm>
            <a:off x="1342967" y="5455048"/>
            <a:ext cx="1676400" cy="892532"/>
          </a:xfrm>
          <a:prstGeom prst="rect">
            <a:avLst/>
          </a:prstGeom>
          <a:noFill/>
          <a:ln w="9525">
            <a:noFill/>
            <a:miter lim="800000"/>
            <a:headEnd/>
            <a:tailEnd/>
          </a:ln>
        </p:spPr>
        <p:txBody>
          <a:bodyPr lIns="91418" tIns="45710" rIns="91418" bIns="45710">
            <a:spAutoFit/>
          </a:bodyPr>
          <a:lstStyle/>
          <a:p>
            <a:pPr eaLnBrk="0" hangingPunct="0">
              <a:spcBef>
                <a:spcPts val="0"/>
              </a:spcBef>
              <a:buNone/>
            </a:pPr>
            <a:r>
              <a:rPr kumimoji="0" lang="en-US" altLang="zh-TW" sz="1200">
                <a:solidFill>
                  <a:schemeClr val="tx1"/>
                </a:solidFill>
              </a:rPr>
              <a:t>DCS-6110</a:t>
            </a:r>
          </a:p>
          <a:p>
            <a:pPr eaLnBrk="0" hangingPunct="0">
              <a:spcBef>
                <a:spcPts val="0"/>
              </a:spcBef>
              <a:buNone/>
            </a:pPr>
            <a:r>
              <a:rPr kumimoji="0" lang="en-US" altLang="zh-TW" sz="1000" b="0">
                <a:solidFill>
                  <a:schemeClr val="tx1"/>
                </a:solidFill>
              </a:rPr>
              <a:t>¼” VGA CMOS</a:t>
            </a:r>
            <a:br>
              <a:rPr kumimoji="0" lang="en-US" altLang="zh-TW" sz="1000" b="0">
                <a:solidFill>
                  <a:schemeClr val="tx1"/>
                </a:solidFill>
              </a:rPr>
            </a:br>
            <a:r>
              <a:rPr kumimoji="0" lang="en-US" altLang="zh-TW" sz="1000" b="0">
                <a:solidFill>
                  <a:schemeClr val="tx1"/>
                </a:solidFill>
              </a:rPr>
              <a:t>MPEG4, MJPEG</a:t>
            </a:r>
            <a:br>
              <a:rPr kumimoji="0" lang="en-US" altLang="zh-TW" sz="1000" b="0">
                <a:solidFill>
                  <a:schemeClr val="tx1"/>
                </a:solidFill>
              </a:rPr>
            </a:br>
            <a:r>
              <a:rPr kumimoji="0" lang="en-US" altLang="zh-TW" sz="1000" b="0">
                <a:solidFill>
                  <a:schemeClr val="tx1"/>
                </a:solidFill>
              </a:rPr>
              <a:t>VGA @ 30 fps</a:t>
            </a:r>
            <a:br>
              <a:rPr kumimoji="0" lang="en-US" altLang="zh-TW" sz="1000" b="0">
                <a:solidFill>
                  <a:schemeClr val="tx1"/>
                </a:solidFill>
              </a:rPr>
            </a:br>
            <a:r>
              <a:rPr kumimoji="0" lang="en-US" altLang="zh-TW" sz="1000" b="0">
                <a:solidFill>
                  <a:schemeClr val="tx1"/>
                </a:solidFill>
              </a:rPr>
              <a:t>PoE, 3-axis</a:t>
            </a:r>
          </a:p>
        </p:txBody>
      </p:sp>
      <p:sp>
        <p:nvSpPr>
          <p:cNvPr id="17416" name="Rectangle 63"/>
          <p:cNvSpPr>
            <a:spLocks noChangeArrowheads="1"/>
          </p:cNvSpPr>
          <p:nvPr/>
        </p:nvSpPr>
        <p:spPr bwMode="auto">
          <a:xfrm>
            <a:off x="1342967" y="4603597"/>
            <a:ext cx="2586037" cy="892532"/>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a:solidFill>
                  <a:schemeClr val="tx1"/>
                </a:solidFill>
              </a:rPr>
              <a:t>DCS-6410</a:t>
            </a:r>
          </a:p>
          <a:p>
            <a:pPr eaLnBrk="0" hangingPunct="0">
              <a:spcBef>
                <a:spcPts val="0"/>
              </a:spcBef>
              <a:buNone/>
            </a:pPr>
            <a:r>
              <a:rPr kumimoji="0" lang="en-US" altLang="zh-TW" sz="1000" b="0" dirty="0">
                <a:solidFill>
                  <a:schemeClr val="tx1"/>
                </a:solidFill>
              </a:rPr>
              <a:t>1/3”  CCD </a:t>
            </a:r>
            <a:br>
              <a:rPr kumimoji="0" lang="en-US" altLang="zh-TW" sz="1000" b="0" dirty="0">
                <a:solidFill>
                  <a:schemeClr val="tx1"/>
                </a:solidFill>
              </a:rPr>
            </a:br>
            <a:r>
              <a:rPr kumimoji="0" lang="en-US" altLang="zh-TW" sz="1000" b="0" dirty="0">
                <a:solidFill>
                  <a:schemeClr val="tx1"/>
                </a:solidFill>
              </a:rPr>
              <a:t>MPEG4, MJPEG</a:t>
            </a:r>
            <a:br>
              <a:rPr kumimoji="0" lang="en-US" altLang="zh-TW" sz="1000" b="0" dirty="0">
                <a:solidFill>
                  <a:schemeClr val="tx1"/>
                </a:solidFill>
              </a:rPr>
            </a:br>
            <a:r>
              <a:rPr kumimoji="0" lang="en-US" altLang="zh-TW" sz="1000" b="0" dirty="0">
                <a:solidFill>
                  <a:schemeClr val="tx1"/>
                </a:solidFill>
              </a:rPr>
              <a:t>D1 @ 30 fps</a:t>
            </a:r>
            <a:br>
              <a:rPr kumimoji="0" lang="en-US" altLang="zh-TW" sz="1000" b="0" dirty="0">
                <a:solidFill>
                  <a:schemeClr val="tx1"/>
                </a:solidFill>
              </a:rPr>
            </a:br>
            <a:r>
              <a:rPr kumimoji="0" lang="en-US" altLang="zh-TW" sz="1000" b="0" dirty="0">
                <a:solidFill>
                  <a:schemeClr val="tx1"/>
                </a:solidFill>
              </a:rPr>
              <a:t>2-way </a:t>
            </a:r>
            <a:r>
              <a:rPr kumimoji="0" lang="en-US" altLang="zh-TW" sz="1000" b="0" dirty="0" smtClean="0">
                <a:solidFill>
                  <a:schemeClr val="tx1"/>
                </a:solidFill>
              </a:rPr>
              <a:t>audio, </a:t>
            </a:r>
            <a:r>
              <a:rPr kumimoji="0" lang="en-US" altLang="zh-TW" sz="1000" dirty="0" err="1" smtClean="0">
                <a:solidFill>
                  <a:schemeClr val="tx1"/>
                </a:solidFill>
              </a:rPr>
              <a:t>PoE</a:t>
            </a:r>
            <a:r>
              <a:rPr kumimoji="0" lang="en-US" altLang="zh-TW" sz="1000" dirty="0">
                <a:solidFill>
                  <a:schemeClr val="tx1"/>
                </a:solidFill>
              </a:rPr>
              <a:t>, </a:t>
            </a:r>
            <a:r>
              <a:rPr kumimoji="0" lang="en-US" altLang="zh-TW" sz="1000" dirty="0" smtClean="0">
                <a:solidFill>
                  <a:schemeClr val="tx1"/>
                </a:solidFill>
              </a:rPr>
              <a:t>3GPP, </a:t>
            </a:r>
            <a:r>
              <a:rPr kumimoji="0" lang="en-US" altLang="zh-TW" sz="1000" b="0" dirty="0" smtClean="0">
                <a:solidFill>
                  <a:schemeClr val="tx1"/>
                </a:solidFill>
              </a:rPr>
              <a:t>15Meter </a:t>
            </a:r>
            <a:r>
              <a:rPr kumimoji="0" lang="en-US" altLang="zh-TW" sz="1000" b="0" dirty="0">
                <a:solidFill>
                  <a:schemeClr val="tx1"/>
                </a:solidFill>
              </a:rPr>
              <a:t>IR </a:t>
            </a:r>
          </a:p>
        </p:txBody>
      </p:sp>
      <p:sp>
        <p:nvSpPr>
          <p:cNvPr id="17417" name="Rectangle 45"/>
          <p:cNvSpPr>
            <a:spLocks noChangeArrowheads="1"/>
          </p:cNvSpPr>
          <p:nvPr/>
        </p:nvSpPr>
        <p:spPr bwMode="auto">
          <a:xfrm>
            <a:off x="1342967" y="3741392"/>
            <a:ext cx="2535237" cy="892532"/>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a:solidFill>
                  <a:schemeClr val="tx1"/>
                </a:solidFill>
              </a:rPr>
              <a:t>DCS-6111</a:t>
            </a:r>
          </a:p>
          <a:p>
            <a:pPr eaLnBrk="0" hangingPunct="0">
              <a:spcBef>
                <a:spcPts val="0"/>
              </a:spcBef>
              <a:buNone/>
            </a:pPr>
            <a:r>
              <a:rPr kumimoji="0" lang="en-US" altLang="zh-TW" sz="1000" b="0" dirty="0">
                <a:solidFill>
                  <a:schemeClr val="tx1"/>
                </a:solidFill>
              </a:rPr>
              <a:t>¼” VGA WDR CMOS</a:t>
            </a:r>
            <a:br>
              <a:rPr kumimoji="0" lang="en-US" altLang="zh-TW" sz="1000" b="0" dirty="0">
                <a:solidFill>
                  <a:schemeClr val="tx1"/>
                </a:solidFill>
              </a:rPr>
            </a:br>
            <a:r>
              <a:rPr kumimoji="0" lang="en-US" altLang="zh-TW" sz="1000" b="0" dirty="0">
                <a:solidFill>
                  <a:schemeClr val="tx1"/>
                </a:solidFill>
              </a:rPr>
              <a:t>MPEG4, MJPEG</a:t>
            </a:r>
            <a:br>
              <a:rPr kumimoji="0" lang="en-US" altLang="zh-TW" sz="1000" b="0" dirty="0">
                <a:solidFill>
                  <a:schemeClr val="tx1"/>
                </a:solidFill>
              </a:rPr>
            </a:br>
            <a:r>
              <a:rPr kumimoji="0" lang="en-US" altLang="zh-TW" sz="1000" b="0" dirty="0">
                <a:solidFill>
                  <a:schemeClr val="tx1"/>
                </a:solidFill>
              </a:rPr>
              <a:t>VGA @ 30 fps</a:t>
            </a:r>
          </a:p>
          <a:p>
            <a:pPr eaLnBrk="0" hangingPunct="0">
              <a:spcBef>
                <a:spcPts val="0"/>
              </a:spcBef>
              <a:buNone/>
            </a:pPr>
            <a:r>
              <a:rPr kumimoji="0" lang="en-US" altLang="zh-TW" sz="1000" dirty="0" err="1">
                <a:solidFill>
                  <a:schemeClr val="tx1"/>
                </a:solidFill>
              </a:rPr>
              <a:t>PoE</a:t>
            </a:r>
            <a:r>
              <a:rPr kumimoji="0" lang="en-US" altLang="zh-TW" sz="1000" b="0" dirty="0">
                <a:solidFill>
                  <a:schemeClr val="tx1"/>
                </a:solidFill>
              </a:rPr>
              <a:t>, </a:t>
            </a:r>
            <a:r>
              <a:rPr kumimoji="0" lang="en-US" altLang="zh-TW" sz="1000" b="0" dirty="0" smtClean="0">
                <a:solidFill>
                  <a:schemeClr val="tx1"/>
                </a:solidFill>
              </a:rPr>
              <a:t>3</a:t>
            </a:r>
            <a:r>
              <a:rPr kumimoji="0" lang="en-US" altLang="zh-TW" sz="1000" dirty="0" smtClean="0">
                <a:solidFill>
                  <a:schemeClr val="tx1"/>
                </a:solidFill>
              </a:rPr>
              <a:t>GPP,3-axis, </a:t>
            </a:r>
            <a:r>
              <a:rPr kumimoji="0" lang="en-US" altLang="zh-TW" sz="1000" b="0" dirty="0" smtClean="0">
                <a:solidFill>
                  <a:schemeClr val="tx1"/>
                </a:solidFill>
              </a:rPr>
              <a:t>20Meter IR</a:t>
            </a:r>
            <a:endParaRPr kumimoji="0" lang="en-US" altLang="zh-TW" sz="1000" b="0" dirty="0">
              <a:solidFill>
                <a:schemeClr val="tx1"/>
              </a:solidFill>
            </a:endParaRPr>
          </a:p>
        </p:txBody>
      </p:sp>
      <p:sp>
        <p:nvSpPr>
          <p:cNvPr id="17419" name="Text Box 8"/>
          <p:cNvSpPr txBox="1">
            <a:spLocks noChangeArrowheads="1"/>
          </p:cNvSpPr>
          <p:nvPr/>
        </p:nvSpPr>
        <p:spPr bwMode="auto">
          <a:xfrm rot="5400000">
            <a:off x="-739689" y="2393382"/>
            <a:ext cx="2038668" cy="276999"/>
          </a:xfrm>
          <a:prstGeom prst="rect">
            <a:avLst/>
          </a:prstGeom>
          <a:solidFill>
            <a:schemeClr val="accent1"/>
          </a:solidFill>
          <a:ln w="9525">
            <a:noFill/>
            <a:miter lim="800000"/>
            <a:headEnd/>
            <a:tailEnd/>
          </a:ln>
        </p:spPr>
        <p:txBody>
          <a:bodyPr wrap="square" lIns="92075" tIns="0" rIns="92075" bIns="0">
            <a:spAutoFit/>
          </a:bodyPr>
          <a:lstStyle/>
          <a:p>
            <a:pPr algn="ctr">
              <a:spcBef>
                <a:spcPct val="50000"/>
              </a:spcBef>
              <a:buNone/>
            </a:pPr>
            <a:r>
              <a:rPr lang="en-US" altLang="zh-TW" sz="1800">
                <a:solidFill>
                  <a:srgbClr val="663300"/>
                </a:solidFill>
              </a:rPr>
              <a:t>Outdoor</a:t>
            </a:r>
            <a:endParaRPr kumimoji="0" lang="en-US" altLang="zh-TW"/>
          </a:p>
        </p:txBody>
      </p:sp>
      <p:sp>
        <p:nvSpPr>
          <p:cNvPr id="17420" name="Text Box 7"/>
          <p:cNvSpPr txBox="1">
            <a:spLocks noChangeArrowheads="1"/>
          </p:cNvSpPr>
          <p:nvPr/>
        </p:nvSpPr>
        <p:spPr bwMode="auto">
          <a:xfrm rot="5400000">
            <a:off x="-1184665" y="4877025"/>
            <a:ext cx="2928618" cy="276999"/>
          </a:xfrm>
          <a:prstGeom prst="rect">
            <a:avLst/>
          </a:prstGeom>
          <a:solidFill>
            <a:schemeClr val="folHlink"/>
          </a:solidFill>
          <a:ln w="9525">
            <a:noFill/>
            <a:miter lim="800000"/>
            <a:headEnd/>
            <a:tailEnd/>
          </a:ln>
        </p:spPr>
        <p:txBody>
          <a:bodyPr wrap="square" lIns="92075" tIns="0" rIns="92075" bIns="0">
            <a:spAutoFit/>
          </a:bodyPr>
          <a:lstStyle/>
          <a:p>
            <a:pPr algn="ctr">
              <a:spcBef>
                <a:spcPct val="50000"/>
              </a:spcBef>
              <a:buNone/>
            </a:pPr>
            <a:r>
              <a:rPr kumimoji="0" lang="en-US" altLang="zh-TW" sz="1800"/>
              <a:t>Indoor</a:t>
            </a:r>
          </a:p>
        </p:txBody>
      </p:sp>
      <p:pic>
        <p:nvPicPr>
          <p:cNvPr id="17421" name="Picture 43" descr="DCS-6110_A1_Image_Front_(small)"/>
          <p:cNvPicPr>
            <a:picLocks noChangeAspect="1" noChangeArrowheads="1"/>
          </p:cNvPicPr>
          <p:nvPr/>
        </p:nvPicPr>
        <p:blipFill>
          <a:blip r:embed="rId5" cstate="email"/>
          <a:srcRect/>
          <a:stretch>
            <a:fillRect/>
          </a:stretch>
        </p:blipFill>
        <p:spPr bwMode="auto">
          <a:xfrm>
            <a:off x="541959" y="5533795"/>
            <a:ext cx="700087" cy="607393"/>
          </a:xfrm>
          <a:prstGeom prst="rect">
            <a:avLst/>
          </a:prstGeom>
          <a:noFill/>
          <a:ln w="9525">
            <a:noFill/>
            <a:miter lim="800000"/>
            <a:headEnd/>
            <a:tailEnd/>
          </a:ln>
        </p:spPr>
      </p:pic>
      <p:pic>
        <p:nvPicPr>
          <p:cNvPr id="17422" name="Picture 51"/>
          <p:cNvPicPr>
            <a:picLocks noChangeAspect="1" noChangeArrowheads="1"/>
          </p:cNvPicPr>
          <p:nvPr/>
        </p:nvPicPr>
        <p:blipFill>
          <a:blip r:embed="rId6" cstate="email"/>
          <a:srcRect/>
          <a:stretch>
            <a:fillRect/>
          </a:stretch>
        </p:blipFill>
        <p:spPr bwMode="auto">
          <a:xfrm>
            <a:off x="564716" y="4720949"/>
            <a:ext cx="638175" cy="543346"/>
          </a:xfrm>
          <a:prstGeom prst="rect">
            <a:avLst/>
          </a:prstGeom>
          <a:noFill/>
          <a:ln w="9525">
            <a:noFill/>
            <a:miter lim="800000"/>
            <a:headEnd/>
            <a:tailEnd/>
          </a:ln>
        </p:spPr>
      </p:pic>
      <p:sp>
        <p:nvSpPr>
          <p:cNvPr id="17423" name="Rectangle 23"/>
          <p:cNvSpPr>
            <a:spLocks noChangeArrowheads="1"/>
          </p:cNvSpPr>
          <p:nvPr/>
        </p:nvSpPr>
        <p:spPr bwMode="auto">
          <a:xfrm>
            <a:off x="1342967" y="2694844"/>
            <a:ext cx="3530030" cy="892532"/>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a:solidFill>
                  <a:schemeClr val="tx1"/>
                </a:solidFill>
              </a:rPr>
              <a:t>DCS</a:t>
            </a:r>
            <a:r>
              <a:rPr kumimoji="0" lang="en-US" altLang="zh-TW" sz="1200" dirty="0">
                <a:solidFill>
                  <a:schemeClr val="tx1"/>
                </a:solidFill>
              </a:rPr>
              <a:t>-6510</a:t>
            </a:r>
          </a:p>
          <a:p>
            <a:pPr eaLnBrk="0" hangingPunct="0">
              <a:spcBef>
                <a:spcPts val="0"/>
              </a:spcBef>
              <a:buNone/>
            </a:pPr>
            <a:r>
              <a:rPr kumimoji="0" lang="en-US" altLang="zh-TW" sz="1000" b="0" dirty="0">
                <a:solidFill>
                  <a:schemeClr val="tx1"/>
                </a:solidFill>
              </a:rPr>
              <a:t>1/4” VGA </a:t>
            </a:r>
            <a:r>
              <a:rPr kumimoji="0" lang="en-US" altLang="zh-TW" sz="1000" b="0" dirty="0" err="1">
                <a:solidFill>
                  <a:schemeClr val="tx1"/>
                </a:solidFill>
              </a:rPr>
              <a:t>CMOS</a:t>
            </a:r>
            <a:r>
              <a:rPr kumimoji="0" lang="en-US" altLang="zh-TW" sz="1000" b="0" dirty="0">
                <a:solidFill>
                  <a:schemeClr val="tx1"/>
                </a:solidFill>
              </a:rPr>
              <a:t> </a:t>
            </a:r>
            <a:br>
              <a:rPr kumimoji="0" lang="en-US" altLang="zh-TW" sz="1000" b="0" dirty="0">
                <a:solidFill>
                  <a:schemeClr val="tx1"/>
                </a:solidFill>
              </a:rPr>
            </a:br>
            <a:r>
              <a:rPr kumimoji="0" lang="en-US" altLang="zh-TW" sz="1000" dirty="0" err="1">
                <a:solidFill>
                  <a:schemeClr val="tx1"/>
                </a:solidFill>
              </a:rPr>
              <a:t>H.264</a:t>
            </a:r>
            <a:r>
              <a:rPr kumimoji="0" lang="en-US" altLang="zh-TW" sz="1000" b="0" dirty="0">
                <a:solidFill>
                  <a:schemeClr val="tx1"/>
                </a:solidFill>
              </a:rPr>
              <a:t>, </a:t>
            </a:r>
            <a:r>
              <a:rPr kumimoji="0" lang="en-US" altLang="zh-TW" sz="1000" b="0" dirty="0" err="1">
                <a:solidFill>
                  <a:schemeClr val="tx1"/>
                </a:solidFill>
              </a:rPr>
              <a:t>MPEG4</a:t>
            </a:r>
            <a:r>
              <a:rPr kumimoji="0" lang="en-US" altLang="zh-TW" sz="1000" b="0" dirty="0">
                <a:solidFill>
                  <a:schemeClr val="tx1"/>
                </a:solidFill>
              </a:rPr>
              <a:t>, </a:t>
            </a:r>
            <a:r>
              <a:rPr kumimoji="0" lang="en-US" altLang="zh-TW" sz="1000" b="0" dirty="0" err="1">
                <a:solidFill>
                  <a:schemeClr val="tx1"/>
                </a:solidFill>
              </a:rPr>
              <a:t>MJPEG</a:t>
            </a:r>
            <a:r>
              <a:rPr kumimoji="0" lang="en-US" altLang="zh-TW" sz="1000" b="0" dirty="0">
                <a:solidFill>
                  <a:schemeClr val="tx1"/>
                </a:solidFill>
              </a:rPr>
              <a:t/>
            </a:r>
            <a:br>
              <a:rPr kumimoji="0" lang="en-US" altLang="zh-TW" sz="1000" b="0" dirty="0">
                <a:solidFill>
                  <a:schemeClr val="tx1"/>
                </a:solidFill>
              </a:rPr>
            </a:br>
            <a:r>
              <a:rPr kumimoji="0" lang="en-US" altLang="zh-TW" sz="1000" b="0" dirty="0" err="1">
                <a:solidFill>
                  <a:schemeClr val="tx1"/>
                </a:solidFill>
              </a:rPr>
              <a:t>640x480</a:t>
            </a:r>
            <a:r>
              <a:rPr kumimoji="0" lang="en-US" altLang="zh-TW" sz="1000" b="0" dirty="0">
                <a:solidFill>
                  <a:schemeClr val="tx1"/>
                </a:solidFill>
              </a:rPr>
              <a:t> @ 30 fps</a:t>
            </a:r>
            <a:br>
              <a:rPr kumimoji="0" lang="en-US" altLang="zh-TW" sz="1000" b="0" dirty="0">
                <a:solidFill>
                  <a:schemeClr val="tx1"/>
                </a:solidFill>
              </a:rPr>
            </a:br>
            <a:r>
              <a:rPr kumimoji="0" lang="en-US" altLang="zh-TW" sz="1000" b="0" dirty="0">
                <a:solidFill>
                  <a:schemeClr val="tx1"/>
                </a:solidFill>
              </a:rPr>
              <a:t>two-way </a:t>
            </a:r>
            <a:r>
              <a:rPr kumimoji="0" lang="en-US" altLang="zh-TW" sz="1000" b="0" dirty="0" smtClean="0">
                <a:solidFill>
                  <a:schemeClr val="tx1"/>
                </a:solidFill>
              </a:rPr>
              <a:t>Audio, </a:t>
            </a:r>
            <a:r>
              <a:rPr kumimoji="0" lang="en-US" altLang="zh-TW" sz="1000" b="0" dirty="0" err="1" smtClean="0">
                <a:solidFill>
                  <a:schemeClr val="tx1"/>
                </a:solidFill>
              </a:rPr>
              <a:t>20Meter</a:t>
            </a:r>
            <a:r>
              <a:rPr kumimoji="0" lang="en-US" altLang="zh-TW" sz="1000" b="0" dirty="0" smtClean="0">
                <a:solidFill>
                  <a:schemeClr val="tx1"/>
                </a:solidFill>
              </a:rPr>
              <a:t> </a:t>
            </a:r>
            <a:r>
              <a:rPr kumimoji="0" lang="en-US" altLang="zh-TW" sz="1000" b="0" dirty="0" err="1" smtClean="0">
                <a:solidFill>
                  <a:schemeClr val="tx1"/>
                </a:solidFill>
              </a:rPr>
              <a:t>IR</a:t>
            </a:r>
            <a:r>
              <a:rPr kumimoji="0" lang="en-US" altLang="zh-TW" sz="1000" b="0" dirty="0" smtClean="0">
                <a:solidFill>
                  <a:schemeClr val="tx1"/>
                </a:solidFill>
              </a:rPr>
              <a:t>, </a:t>
            </a:r>
            <a:r>
              <a:rPr kumimoji="0" lang="en-US" altLang="zh-TW" sz="1000" b="0" dirty="0" err="1" smtClean="0">
                <a:solidFill>
                  <a:schemeClr val="tx1"/>
                </a:solidFill>
              </a:rPr>
              <a:t>IP66</a:t>
            </a:r>
            <a:r>
              <a:rPr kumimoji="0" lang="en-US" altLang="zh-TW" sz="1000" b="0" dirty="0" smtClean="0">
                <a:solidFill>
                  <a:schemeClr val="tx1"/>
                </a:solidFill>
              </a:rPr>
              <a:t>/Vandal </a:t>
            </a:r>
            <a:r>
              <a:rPr kumimoji="0" lang="en-US" altLang="zh-TW" sz="1000" b="0" dirty="0">
                <a:solidFill>
                  <a:schemeClr val="tx1"/>
                </a:solidFill>
              </a:rPr>
              <a:t>proof</a:t>
            </a:r>
          </a:p>
        </p:txBody>
      </p:sp>
      <p:pic>
        <p:nvPicPr>
          <p:cNvPr id="17425" name="Picture 30" descr="733x"/>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555753" y="2782211"/>
            <a:ext cx="685800" cy="700978"/>
          </a:xfrm>
          <a:prstGeom prst="rect">
            <a:avLst/>
          </a:prstGeom>
          <a:noFill/>
          <a:ln w="9525">
            <a:noFill/>
            <a:miter lim="800000"/>
            <a:headEnd/>
            <a:tailEnd/>
          </a:ln>
        </p:spPr>
      </p:pic>
      <p:sp>
        <p:nvSpPr>
          <p:cNvPr id="17426" name="Rectangle 23"/>
          <p:cNvSpPr>
            <a:spLocks noChangeArrowheads="1"/>
          </p:cNvSpPr>
          <p:nvPr/>
        </p:nvSpPr>
        <p:spPr bwMode="auto">
          <a:xfrm>
            <a:off x="1342967" y="1715780"/>
            <a:ext cx="3347150" cy="1046420"/>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a:solidFill>
                  <a:schemeClr val="tx1"/>
                </a:solidFill>
              </a:rPr>
              <a:t>DCS</a:t>
            </a:r>
            <a:r>
              <a:rPr kumimoji="0" lang="en-US" altLang="zh-TW" sz="1200" dirty="0">
                <a:solidFill>
                  <a:schemeClr val="tx1"/>
                </a:solidFill>
              </a:rPr>
              <a:t>-6511</a:t>
            </a:r>
          </a:p>
          <a:p>
            <a:pPr eaLnBrk="0" hangingPunct="0">
              <a:spcBef>
                <a:spcPts val="0"/>
              </a:spcBef>
              <a:buNone/>
            </a:pPr>
            <a:r>
              <a:rPr kumimoji="0" lang="en-US" altLang="zh-TW" sz="1000" b="0" dirty="0">
                <a:solidFill>
                  <a:schemeClr val="tx1"/>
                </a:solidFill>
              </a:rPr>
              <a:t>1/3” </a:t>
            </a:r>
            <a:r>
              <a:rPr kumimoji="0" lang="en-US" altLang="zh-TW" sz="1000" b="0" u="sng" dirty="0">
                <a:solidFill>
                  <a:schemeClr val="tx1"/>
                </a:solidFill>
              </a:rPr>
              <a:t>1.3 Megapixel </a:t>
            </a:r>
            <a:r>
              <a:rPr kumimoji="0" lang="en-US" altLang="zh-TW" sz="1000" b="0" dirty="0" err="1">
                <a:solidFill>
                  <a:schemeClr val="tx1"/>
                </a:solidFill>
              </a:rPr>
              <a:t>CMOS</a:t>
            </a:r>
            <a:r>
              <a:rPr kumimoji="0" lang="en-US" altLang="zh-TW" sz="1000" b="0" dirty="0">
                <a:solidFill>
                  <a:schemeClr val="tx1"/>
                </a:solidFill>
              </a:rPr>
              <a:t> </a:t>
            </a:r>
            <a:br>
              <a:rPr kumimoji="0" lang="en-US" altLang="zh-TW" sz="1000" b="0" dirty="0">
                <a:solidFill>
                  <a:schemeClr val="tx1"/>
                </a:solidFill>
              </a:rPr>
            </a:br>
            <a:r>
              <a:rPr kumimoji="0" lang="en-US" altLang="zh-TW" sz="1000" dirty="0" err="1">
                <a:solidFill>
                  <a:schemeClr val="tx1"/>
                </a:solidFill>
              </a:rPr>
              <a:t>H.264</a:t>
            </a:r>
            <a:r>
              <a:rPr kumimoji="0" lang="en-US" altLang="zh-TW" sz="1000" dirty="0">
                <a:solidFill>
                  <a:schemeClr val="tx1"/>
                </a:solidFill>
              </a:rPr>
              <a:t>. </a:t>
            </a:r>
            <a:r>
              <a:rPr kumimoji="0" lang="en-US" altLang="zh-TW" sz="1000" b="0" dirty="0" err="1">
                <a:solidFill>
                  <a:schemeClr val="tx1"/>
                </a:solidFill>
              </a:rPr>
              <a:t>MPEG4</a:t>
            </a:r>
            <a:r>
              <a:rPr kumimoji="0" lang="en-US" altLang="zh-TW" sz="1000" b="0" dirty="0">
                <a:solidFill>
                  <a:schemeClr val="tx1"/>
                </a:solidFill>
              </a:rPr>
              <a:t>, </a:t>
            </a:r>
            <a:r>
              <a:rPr kumimoji="0" lang="en-US" altLang="zh-TW" sz="1000" b="0" dirty="0" err="1">
                <a:solidFill>
                  <a:schemeClr val="tx1"/>
                </a:solidFill>
              </a:rPr>
              <a:t>MJPEG</a:t>
            </a:r>
            <a:r>
              <a:rPr kumimoji="0" lang="en-US" altLang="zh-TW" sz="1000" b="0" dirty="0">
                <a:solidFill>
                  <a:schemeClr val="tx1"/>
                </a:solidFill>
              </a:rPr>
              <a:t/>
            </a:r>
            <a:br>
              <a:rPr kumimoji="0" lang="en-US" altLang="zh-TW" sz="1000" b="0" dirty="0">
                <a:solidFill>
                  <a:schemeClr val="tx1"/>
                </a:solidFill>
              </a:rPr>
            </a:br>
            <a:r>
              <a:rPr kumimoji="0" lang="en-US" altLang="zh-TW" sz="1000" b="0" dirty="0" err="1" smtClean="0">
                <a:solidFill>
                  <a:schemeClr val="tx1"/>
                </a:solidFill>
              </a:rPr>
              <a:t>720P</a:t>
            </a:r>
            <a:r>
              <a:rPr kumimoji="0" lang="en-US" altLang="zh-TW" sz="1000" b="0" dirty="0" smtClean="0">
                <a:solidFill>
                  <a:schemeClr val="tx1"/>
                </a:solidFill>
              </a:rPr>
              <a:t> </a:t>
            </a:r>
            <a:r>
              <a:rPr kumimoji="0" lang="en-US" altLang="zh-TW" sz="1000" b="0" dirty="0">
                <a:solidFill>
                  <a:schemeClr val="tx1"/>
                </a:solidFill>
              </a:rPr>
              <a:t>@ 30 fps (</a:t>
            </a:r>
            <a:r>
              <a:rPr kumimoji="0" lang="en-US" altLang="zh-TW" sz="1000" b="0" dirty="0" err="1">
                <a:solidFill>
                  <a:schemeClr val="tx1"/>
                </a:solidFill>
              </a:rPr>
              <a:t>max.1280x1024</a:t>
            </a:r>
            <a:r>
              <a:rPr kumimoji="0" lang="en-US" altLang="zh-TW" sz="1000" b="0" dirty="0">
                <a:solidFill>
                  <a:schemeClr val="tx1"/>
                </a:solidFill>
              </a:rPr>
              <a:t> )</a:t>
            </a:r>
          </a:p>
          <a:p>
            <a:pPr eaLnBrk="0" hangingPunct="0">
              <a:spcBef>
                <a:spcPts val="0"/>
              </a:spcBef>
              <a:buNone/>
            </a:pPr>
            <a:r>
              <a:rPr kumimoji="0" lang="en-US" altLang="zh-TW" sz="1000" b="0" dirty="0" err="1" smtClean="0">
                <a:solidFill>
                  <a:schemeClr val="tx1"/>
                </a:solidFill>
              </a:rPr>
              <a:t>WDR</a:t>
            </a:r>
            <a:r>
              <a:rPr kumimoji="0" lang="en-US" altLang="zh-TW" sz="1000" b="0" dirty="0" smtClean="0">
                <a:solidFill>
                  <a:schemeClr val="tx1"/>
                </a:solidFill>
              </a:rPr>
              <a:t>, two-way </a:t>
            </a:r>
            <a:r>
              <a:rPr kumimoji="0" lang="en-US" altLang="zh-TW" sz="1000" b="0" dirty="0">
                <a:solidFill>
                  <a:schemeClr val="tx1"/>
                </a:solidFill>
              </a:rPr>
              <a:t>Audio</a:t>
            </a:r>
          </a:p>
          <a:p>
            <a:pPr eaLnBrk="0" hangingPunct="0">
              <a:spcBef>
                <a:spcPts val="0"/>
              </a:spcBef>
              <a:buNone/>
            </a:pPr>
            <a:r>
              <a:rPr kumimoji="0" lang="en-US" altLang="zh-TW" sz="1000" b="0" dirty="0" err="1" smtClean="0">
                <a:solidFill>
                  <a:schemeClr val="tx1"/>
                </a:solidFill>
              </a:rPr>
              <a:t>20Meter</a:t>
            </a:r>
            <a:r>
              <a:rPr kumimoji="0" lang="en-US" altLang="zh-TW" sz="1000" b="0" dirty="0" smtClean="0">
                <a:solidFill>
                  <a:schemeClr val="tx1"/>
                </a:solidFill>
              </a:rPr>
              <a:t> </a:t>
            </a:r>
            <a:r>
              <a:rPr kumimoji="0" lang="en-US" altLang="zh-TW" sz="1000" b="0" dirty="0" err="1" smtClean="0">
                <a:solidFill>
                  <a:schemeClr val="tx1"/>
                </a:solidFill>
              </a:rPr>
              <a:t>IR</a:t>
            </a:r>
            <a:r>
              <a:rPr kumimoji="0" lang="en-US" altLang="zh-TW" sz="1000" b="0" dirty="0" smtClean="0">
                <a:solidFill>
                  <a:schemeClr val="tx1"/>
                </a:solidFill>
              </a:rPr>
              <a:t>, </a:t>
            </a:r>
            <a:r>
              <a:rPr kumimoji="0" lang="en-US" altLang="zh-TW" sz="1000" b="0" dirty="0" err="1" smtClean="0">
                <a:solidFill>
                  <a:schemeClr val="tx1"/>
                </a:solidFill>
              </a:rPr>
              <a:t>IP66</a:t>
            </a:r>
            <a:r>
              <a:rPr kumimoji="0" lang="en-US" altLang="zh-TW" sz="1000" b="0" dirty="0" smtClean="0">
                <a:solidFill>
                  <a:schemeClr val="tx1"/>
                </a:solidFill>
              </a:rPr>
              <a:t>/Vandal proof, Remote focus</a:t>
            </a:r>
            <a:endParaRPr kumimoji="0" lang="en-US" altLang="zh-TW" sz="1000" b="0" dirty="0">
              <a:solidFill>
                <a:schemeClr val="tx1"/>
              </a:solidFill>
            </a:endParaRPr>
          </a:p>
        </p:txBody>
      </p:sp>
      <p:sp>
        <p:nvSpPr>
          <p:cNvPr id="17429" name="Rectangle 58"/>
          <p:cNvSpPr>
            <a:spLocks noChangeArrowheads="1"/>
          </p:cNvSpPr>
          <p:nvPr/>
        </p:nvSpPr>
        <p:spPr bwMode="auto">
          <a:xfrm>
            <a:off x="6513158" y="2564555"/>
            <a:ext cx="2592205" cy="1046420"/>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00B050"/>
                </a:solidFill>
              </a:rPr>
              <a:t>DCS</a:t>
            </a:r>
            <a:r>
              <a:rPr kumimoji="0" lang="en-US" altLang="zh-TW" sz="1200" dirty="0" smtClean="0">
                <a:solidFill>
                  <a:srgbClr val="00B050"/>
                </a:solidFill>
              </a:rPr>
              <a:t>-6210</a:t>
            </a:r>
            <a:endParaRPr kumimoji="0" lang="en-US" altLang="zh-TW" sz="1200" dirty="0">
              <a:solidFill>
                <a:srgbClr val="00B050"/>
              </a:solidFill>
            </a:endParaRPr>
          </a:p>
          <a:p>
            <a:pPr eaLnBrk="0" hangingPunct="0">
              <a:spcBef>
                <a:spcPts val="0"/>
              </a:spcBef>
              <a:buNone/>
            </a:pPr>
            <a:r>
              <a:rPr kumimoji="0" lang="en-US" altLang="zh-TW" sz="1000" b="0" dirty="0" smtClean="0">
                <a:solidFill>
                  <a:srgbClr val="00B050"/>
                </a:solidFill>
              </a:rPr>
              <a:t>1/2.7”  </a:t>
            </a:r>
            <a:r>
              <a:rPr kumimoji="0" lang="en-US" altLang="zh-TW" sz="1000" b="0" dirty="0" err="1">
                <a:solidFill>
                  <a:srgbClr val="00B050"/>
                </a:solidFill>
              </a:rPr>
              <a:t>CMOS</a:t>
            </a:r>
            <a:r>
              <a:rPr kumimoji="0" lang="en-US" altLang="zh-TW" sz="1000" b="0" dirty="0">
                <a:solidFill>
                  <a:srgbClr val="00B050"/>
                </a:solidFill>
              </a:rPr>
              <a:t/>
            </a:r>
            <a:br>
              <a:rPr kumimoji="0" lang="en-US" altLang="zh-TW" sz="1000" b="0" dirty="0">
                <a:solidFill>
                  <a:srgbClr val="00B050"/>
                </a:solidFill>
              </a:rPr>
            </a:br>
            <a:r>
              <a:rPr kumimoji="0" lang="en-US" altLang="zh-TW" sz="1000" b="0" dirty="0" err="1">
                <a:solidFill>
                  <a:srgbClr val="00B050"/>
                </a:solidFill>
              </a:rPr>
              <a:t>H.264</a:t>
            </a:r>
            <a:r>
              <a:rPr kumimoji="0" lang="en-US" altLang="zh-TW" sz="1000" b="0" dirty="0">
                <a:solidFill>
                  <a:srgbClr val="00B050"/>
                </a:solidFill>
              </a:rPr>
              <a:t>, </a:t>
            </a:r>
            <a:r>
              <a:rPr kumimoji="0" lang="en-US" altLang="zh-TW" sz="1000" b="0" dirty="0" err="1" smtClean="0">
                <a:solidFill>
                  <a:srgbClr val="00B050"/>
                </a:solidFill>
              </a:rPr>
              <a:t>MJPEG</a:t>
            </a:r>
            <a:endParaRPr kumimoji="0" lang="en-US" altLang="zh-TW" sz="1000" b="0" dirty="0">
              <a:solidFill>
                <a:srgbClr val="00B050"/>
              </a:solidFill>
            </a:endParaRPr>
          </a:p>
          <a:p>
            <a:pPr eaLnBrk="0" hangingPunct="0">
              <a:spcBef>
                <a:spcPts val="0"/>
              </a:spcBef>
              <a:buNone/>
            </a:pPr>
            <a:r>
              <a:rPr kumimoji="0" lang="en-US" altLang="zh-TW" sz="1000" b="0" dirty="0" err="1" smtClean="0">
                <a:solidFill>
                  <a:srgbClr val="00B050"/>
                </a:solidFill>
              </a:rPr>
              <a:t>720P</a:t>
            </a:r>
            <a:r>
              <a:rPr kumimoji="0" lang="en-US" altLang="zh-TW" sz="1000" b="0" dirty="0" smtClean="0">
                <a:solidFill>
                  <a:srgbClr val="00B050"/>
                </a:solidFill>
              </a:rPr>
              <a:t> </a:t>
            </a:r>
            <a:r>
              <a:rPr kumimoji="0" lang="en-US" altLang="zh-TW" sz="1000" b="0" dirty="0">
                <a:solidFill>
                  <a:srgbClr val="00B050"/>
                </a:solidFill>
              </a:rPr>
              <a:t>@ </a:t>
            </a:r>
            <a:r>
              <a:rPr kumimoji="0" lang="en-US" altLang="zh-TW" sz="1000" b="0" dirty="0" smtClean="0">
                <a:solidFill>
                  <a:srgbClr val="00B050"/>
                </a:solidFill>
              </a:rPr>
              <a:t>30 fps (Max. </a:t>
            </a:r>
            <a:r>
              <a:rPr kumimoji="0" lang="en-US" altLang="zh-TW" sz="1000" b="0" dirty="0" err="1" smtClean="0">
                <a:solidFill>
                  <a:srgbClr val="00B050"/>
                </a:solidFill>
              </a:rPr>
              <a:t>1080P</a:t>
            </a:r>
            <a:r>
              <a:rPr kumimoji="0" lang="en-US" altLang="zh-TW" sz="1000" b="0" dirty="0" smtClean="0">
                <a:solidFill>
                  <a:srgbClr val="00B050"/>
                </a:solidFill>
              </a:rPr>
              <a:t> @ </a:t>
            </a:r>
            <a:r>
              <a:rPr kumimoji="0" lang="en-US" altLang="zh-TW" sz="1000" b="0" dirty="0" err="1" smtClean="0">
                <a:solidFill>
                  <a:srgbClr val="00B050"/>
                </a:solidFill>
              </a:rPr>
              <a:t>15fps</a:t>
            </a:r>
            <a:r>
              <a:rPr kumimoji="0" lang="en-US" altLang="zh-TW" sz="1000" b="0" dirty="0" smtClean="0">
                <a:solidFill>
                  <a:srgbClr val="00B050"/>
                </a:solidFill>
              </a:rPr>
              <a:t>)</a:t>
            </a:r>
            <a:r>
              <a:rPr kumimoji="0" lang="en-US" altLang="zh-TW" sz="1000" b="0" dirty="0">
                <a:solidFill>
                  <a:srgbClr val="00B050"/>
                </a:solidFill>
              </a:rPr>
              <a:t/>
            </a:r>
            <a:br>
              <a:rPr kumimoji="0" lang="en-US" altLang="zh-TW" sz="1000" b="0" dirty="0">
                <a:solidFill>
                  <a:srgbClr val="00B050"/>
                </a:solidFill>
              </a:rPr>
            </a:br>
            <a:r>
              <a:rPr kumimoji="0" lang="en-US" altLang="zh-TW" sz="1000" b="0" dirty="0" smtClean="0">
                <a:solidFill>
                  <a:srgbClr val="00B050"/>
                </a:solidFill>
              </a:rPr>
              <a:t>Compact, </a:t>
            </a:r>
            <a:r>
              <a:rPr kumimoji="0" lang="en-US" altLang="zh-TW" sz="1000" b="0" dirty="0" err="1" smtClean="0">
                <a:solidFill>
                  <a:srgbClr val="00B050"/>
                </a:solidFill>
              </a:rPr>
              <a:t>MicroSD</a:t>
            </a:r>
            <a:r>
              <a:rPr kumimoji="0" lang="en-US" altLang="zh-TW" sz="1000" b="0" dirty="0" smtClean="0">
                <a:solidFill>
                  <a:srgbClr val="00B050"/>
                </a:solidFill>
              </a:rPr>
              <a:t> slot</a:t>
            </a:r>
          </a:p>
          <a:p>
            <a:pPr eaLnBrk="0" hangingPunct="0">
              <a:spcBef>
                <a:spcPts val="0"/>
              </a:spcBef>
              <a:buNone/>
            </a:pPr>
            <a:r>
              <a:rPr kumimoji="0" lang="en-US" altLang="zh-TW" sz="1000" b="0" dirty="0" smtClean="0">
                <a:solidFill>
                  <a:srgbClr val="00B050"/>
                </a:solidFill>
              </a:rPr>
              <a:t>Rugged, </a:t>
            </a:r>
            <a:r>
              <a:rPr kumimoji="0" lang="en-US" altLang="zh-TW" sz="1000" b="0" dirty="0" err="1" smtClean="0">
                <a:solidFill>
                  <a:srgbClr val="00B050"/>
                </a:solidFill>
              </a:rPr>
              <a:t>IP66</a:t>
            </a:r>
            <a:r>
              <a:rPr kumimoji="0" lang="en-US" altLang="zh-TW" sz="1000" b="0" dirty="0" smtClean="0">
                <a:solidFill>
                  <a:srgbClr val="00B050"/>
                </a:solidFill>
              </a:rPr>
              <a:t> </a:t>
            </a:r>
            <a:endParaRPr kumimoji="0" lang="en-US" altLang="zh-TW" sz="1000" b="0" dirty="0">
              <a:solidFill>
                <a:srgbClr val="00B050"/>
              </a:solidFill>
            </a:endParaRPr>
          </a:p>
        </p:txBody>
      </p:sp>
      <p:sp>
        <p:nvSpPr>
          <p:cNvPr id="31" name="AutoShape 57"/>
          <p:cNvSpPr>
            <a:spLocks noChangeArrowheads="1"/>
          </p:cNvSpPr>
          <p:nvPr/>
        </p:nvSpPr>
        <p:spPr bwMode="auto">
          <a:xfrm rot="1595909">
            <a:off x="7800277" y="2498192"/>
            <a:ext cx="599422" cy="398614"/>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dirty="0" smtClean="0">
                <a:solidFill>
                  <a:schemeClr val="tx1"/>
                </a:solidFill>
              </a:rPr>
              <a:t>Full HD</a:t>
            </a:r>
            <a:endParaRPr kumimoji="0" lang="en-US" altLang="zh-TW" sz="1000" b="0" dirty="0">
              <a:solidFill>
                <a:schemeClr val="tx1"/>
              </a:solidFill>
            </a:endParaRPr>
          </a:p>
        </p:txBody>
      </p:sp>
      <p:cxnSp>
        <p:nvCxnSpPr>
          <p:cNvPr id="41" name="直線接點 40"/>
          <p:cNvCxnSpPr/>
          <p:nvPr/>
        </p:nvCxnSpPr>
        <p:spPr bwMode="auto">
          <a:xfrm>
            <a:off x="406206" y="3560860"/>
            <a:ext cx="8377881"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sp>
        <p:nvSpPr>
          <p:cNvPr id="33" name="Rectangle 58"/>
          <p:cNvSpPr>
            <a:spLocks noChangeArrowheads="1"/>
          </p:cNvSpPr>
          <p:nvPr/>
        </p:nvSpPr>
        <p:spPr bwMode="auto">
          <a:xfrm>
            <a:off x="4796124" y="5207261"/>
            <a:ext cx="1997113" cy="1200308"/>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FF0000"/>
                </a:solidFill>
              </a:rPr>
              <a:t>DCS</a:t>
            </a:r>
            <a:r>
              <a:rPr kumimoji="0" lang="en-US" altLang="zh-TW" sz="1200" dirty="0" smtClean="0">
                <a:solidFill>
                  <a:srgbClr val="FF0000"/>
                </a:solidFill>
              </a:rPr>
              <a:t>-6112</a:t>
            </a:r>
            <a:endParaRPr kumimoji="0" lang="en-US" altLang="zh-TW" sz="1200" dirty="0">
              <a:solidFill>
                <a:srgbClr val="FF0000"/>
              </a:solidFill>
            </a:endParaRPr>
          </a:p>
          <a:p>
            <a:pPr eaLnBrk="0" hangingPunct="0">
              <a:spcBef>
                <a:spcPts val="0"/>
              </a:spcBef>
              <a:buNone/>
            </a:pPr>
            <a:r>
              <a:rPr kumimoji="0" lang="en-US" altLang="zh-TW" sz="1000" b="0" dirty="0" smtClean="0">
                <a:solidFill>
                  <a:srgbClr val="FF0000"/>
                </a:solidFill>
              </a:rPr>
              <a:t>1/2.7”  </a:t>
            </a:r>
            <a:r>
              <a:rPr kumimoji="0" lang="en-US" altLang="zh-TW" sz="1000" b="0" dirty="0" err="1">
                <a:solidFill>
                  <a:srgbClr val="FF0000"/>
                </a:solidFill>
              </a:rPr>
              <a:t>CMOS</a:t>
            </a:r>
            <a:r>
              <a:rPr kumimoji="0" lang="en-US" altLang="zh-TW" sz="1000" b="0" dirty="0">
                <a:solidFill>
                  <a:srgbClr val="FF0000"/>
                </a:solidFill>
              </a:rPr>
              <a:t/>
            </a:r>
            <a:br>
              <a:rPr kumimoji="0" lang="en-US" altLang="zh-TW" sz="1000" b="0" dirty="0">
                <a:solidFill>
                  <a:srgbClr val="FF0000"/>
                </a:solidFill>
              </a:rPr>
            </a:br>
            <a:r>
              <a:rPr kumimoji="0" lang="en-US" altLang="zh-TW" sz="1000" dirty="0" err="1">
                <a:solidFill>
                  <a:srgbClr val="FF0000"/>
                </a:solidFill>
              </a:rPr>
              <a:t>H.264</a:t>
            </a:r>
            <a:r>
              <a:rPr kumimoji="0" lang="en-US" altLang="zh-TW" sz="1000" dirty="0">
                <a:solidFill>
                  <a:srgbClr val="FF0000"/>
                </a:solidFill>
              </a:rPr>
              <a:t>, </a:t>
            </a:r>
            <a:r>
              <a:rPr kumimoji="0" lang="en-US" altLang="zh-TW" sz="1000" b="0" dirty="0" err="1">
                <a:solidFill>
                  <a:srgbClr val="FF0000"/>
                </a:solidFill>
              </a:rPr>
              <a:t>MPEG4</a:t>
            </a:r>
            <a:r>
              <a:rPr kumimoji="0" lang="en-US" altLang="zh-TW" sz="1000" b="0" dirty="0">
                <a:solidFill>
                  <a:srgbClr val="FF0000"/>
                </a:solidFill>
              </a:rPr>
              <a:t>, </a:t>
            </a:r>
            <a:r>
              <a:rPr kumimoji="0" lang="en-US" altLang="zh-TW" sz="1000" b="0" dirty="0" err="1">
                <a:solidFill>
                  <a:srgbClr val="FF0000"/>
                </a:solidFill>
              </a:rPr>
              <a:t>MJPEG</a:t>
            </a:r>
            <a:endParaRPr kumimoji="0" lang="en-US" altLang="zh-TW" sz="1000" b="0" dirty="0">
              <a:solidFill>
                <a:srgbClr val="FF0000"/>
              </a:solidFill>
            </a:endParaRPr>
          </a:p>
          <a:p>
            <a:pPr eaLnBrk="0" hangingPunct="0">
              <a:spcBef>
                <a:spcPts val="0"/>
              </a:spcBef>
              <a:buNone/>
            </a:pPr>
            <a:r>
              <a:rPr kumimoji="0" lang="en-US" altLang="zh-TW" sz="1000" u="sng" dirty="0" err="1" smtClean="0">
                <a:solidFill>
                  <a:srgbClr val="FF0000"/>
                </a:solidFill>
              </a:rPr>
              <a:t>720P</a:t>
            </a:r>
            <a:r>
              <a:rPr kumimoji="0" lang="en-US" altLang="zh-TW" sz="1000" u="sng" dirty="0" smtClean="0">
                <a:solidFill>
                  <a:srgbClr val="FF0000"/>
                </a:solidFill>
              </a:rPr>
              <a:t> @ </a:t>
            </a:r>
            <a:r>
              <a:rPr kumimoji="0" lang="en-US" altLang="zh-TW" sz="1000" u="sng" dirty="0" err="1" smtClean="0">
                <a:solidFill>
                  <a:srgbClr val="FF0000"/>
                </a:solidFill>
              </a:rPr>
              <a:t>30fps</a:t>
            </a:r>
            <a:r>
              <a:rPr kumimoji="0" lang="en-US" altLang="zh-TW" sz="1000" u="sng" dirty="0" smtClean="0">
                <a:solidFill>
                  <a:srgbClr val="FF0000"/>
                </a:solidFill>
              </a:rPr>
              <a:t/>
            </a:r>
            <a:br>
              <a:rPr kumimoji="0" lang="en-US" altLang="zh-TW" sz="1000" u="sng" dirty="0" smtClean="0">
                <a:solidFill>
                  <a:srgbClr val="FF0000"/>
                </a:solidFill>
              </a:rPr>
            </a:br>
            <a:r>
              <a:rPr kumimoji="0" lang="en-US" altLang="zh-TW" sz="1000" b="0" dirty="0" smtClean="0">
                <a:solidFill>
                  <a:srgbClr val="FF0000"/>
                </a:solidFill>
              </a:rPr>
              <a:t>(Max. </a:t>
            </a:r>
            <a:r>
              <a:rPr kumimoji="0" lang="en-US" altLang="zh-TW" sz="1000" b="0" dirty="0" err="1" smtClean="0">
                <a:solidFill>
                  <a:srgbClr val="FF0000"/>
                </a:solidFill>
              </a:rPr>
              <a:t>1920x080</a:t>
            </a:r>
            <a:r>
              <a:rPr kumimoji="0" lang="en-US" altLang="zh-TW" sz="1000" b="0" dirty="0" smtClean="0">
                <a:solidFill>
                  <a:srgbClr val="FF0000"/>
                </a:solidFill>
              </a:rPr>
              <a:t> </a:t>
            </a:r>
            <a:r>
              <a:rPr kumimoji="0" lang="en-US" altLang="zh-TW" sz="1000" b="0" dirty="0">
                <a:solidFill>
                  <a:srgbClr val="FF0000"/>
                </a:solidFill>
              </a:rPr>
              <a:t>@ </a:t>
            </a:r>
            <a:r>
              <a:rPr kumimoji="0" lang="en-US" altLang="zh-TW" sz="1000" b="0" dirty="0" smtClean="0">
                <a:solidFill>
                  <a:srgbClr val="FF0000"/>
                </a:solidFill>
              </a:rPr>
              <a:t>15 </a:t>
            </a:r>
            <a:r>
              <a:rPr kumimoji="0" lang="en-US" altLang="zh-TW" sz="1000" b="0" dirty="0">
                <a:solidFill>
                  <a:srgbClr val="FF0000"/>
                </a:solidFill>
              </a:rPr>
              <a:t>fps </a:t>
            </a:r>
            <a:r>
              <a:rPr kumimoji="0" lang="en-US" altLang="zh-TW" sz="1000" b="0" dirty="0" smtClean="0">
                <a:solidFill>
                  <a:srgbClr val="FF0000"/>
                </a:solidFill>
              </a:rPr>
              <a:t>)</a:t>
            </a:r>
          </a:p>
          <a:p>
            <a:pPr eaLnBrk="0" hangingPunct="0">
              <a:spcBef>
                <a:spcPts val="0"/>
              </a:spcBef>
              <a:buNone/>
            </a:pPr>
            <a:r>
              <a:rPr kumimoji="0" lang="en-US" altLang="zh-TW" sz="1000" b="0" dirty="0" smtClean="0">
                <a:solidFill>
                  <a:srgbClr val="FF0000"/>
                </a:solidFill>
              </a:rPr>
              <a:t>two way audio</a:t>
            </a:r>
            <a:r>
              <a:rPr kumimoji="0" lang="en-US" altLang="zh-TW" sz="1000" b="0" dirty="0">
                <a:solidFill>
                  <a:srgbClr val="FF0000"/>
                </a:solidFill>
              </a:rPr>
              <a:t/>
            </a:r>
            <a:br>
              <a:rPr kumimoji="0" lang="en-US" altLang="zh-TW" sz="1000" b="0" dirty="0">
                <a:solidFill>
                  <a:srgbClr val="FF0000"/>
                </a:solidFill>
              </a:rPr>
            </a:br>
            <a:r>
              <a:rPr kumimoji="0" lang="en-US" altLang="zh-TW" sz="1000" b="0" dirty="0" smtClean="0">
                <a:solidFill>
                  <a:srgbClr val="FF0000"/>
                </a:solidFill>
              </a:rPr>
              <a:t>3-axis, </a:t>
            </a:r>
            <a:r>
              <a:rPr kumimoji="0" lang="en-US" altLang="zh-TW" sz="1000" b="0" dirty="0" err="1" smtClean="0">
                <a:solidFill>
                  <a:srgbClr val="FF0000"/>
                </a:solidFill>
              </a:rPr>
              <a:t>MicroSD</a:t>
            </a:r>
            <a:r>
              <a:rPr kumimoji="0" lang="en-US" altLang="zh-TW" sz="1000" b="0" dirty="0" smtClean="0">
                <a:solidFill>
                  <a:srgbClr val="FF0000"/>
                </a:solidFill>
              </a:rPr>
              <a:t> slot</a:t>
            </a:r>
          </a:p>
        </p:txBody>
      </p:sp>
      <p:sp>
        <p:nvSpPr>
          <p:cNvPr id="35" name="AutoShape 57"/>
          <p:cNvSpPr>
            <a:spLocks noChangeArrowheads="1"/>
          </p:cNvSpPr>
          <p:nvPr/>
        </p:nvSpPr>
        <p:spPr bwMode="auto">
          <a:xfrm rot="1595909">
            <a:off x="5921862" y="5143277"/>
            <a:ext cx="599422" cy="398614"/>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dirty="0" smtClean="0">
                <a:solidFill>
                  <a:schemeClr val="tx1"/>
                </a:solidFill>
              </a:rPr>
              <a:t>Full HD</a:t>
            </a:r>
            <a:endParaRPr kumimoji="0" lang="en-US" altLang="zh-TW" sz="1000" b="0" dirty="0">
              <a:solidFill>
                <a:schemeClr val="tx1"/>
              </a:solidFill>
            </a:endParaRPr>
          </a:p>
        </p:txBody>
      </p:sp>
      <p:sp>
        <p:nvSpPr>
          <p:cNvPr id="36" name="Rectangle 58"/>
          <p:cNvSpPr>
            <a:spLocks noChangeArrowheads="1"/>
          </p:cNvSpPr>
          <p:nvPr/>
        </p:nvSpPr>
        <p:spPr bwMode="auto">
          <a:xfrm>
            <a:off x="4909689" y="3859199"/>
            <a:ext cx="2053365" cy="1354197"/>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FF0000"/>
                </a:solidFill>
              </a:rPr>
              <a:t>DCS</a:t>
            </a:r>
            <a:r>
              <a:rPr kumimoji="0" lang="en-US" altLang="zh-TW" sz="1200" dirty="0" smtClean="0">
                <a:solidFill>
                  <a:srgbClr val="FF0000"/>
                </a:solidFill>
              </a:rPr>
              <a:t>-6113</a:t>
            </a:r>
            <a:endParaRPr kumimoji="0" lang="en-US" altLang="zh-TW" sz="1200" dirty="0">
              <a:solidFill>
                <a:srgbClr val="FF0000"/>
              </a:solidFill>
            </a:endParaRPr>
          </a:p>
          <a:p>
            <a:pPr eaLnBrk="0" hangingPunct="0">
              <a:spcBef>
                <a:spcPts val="0"/>
              </a:spcBef>
              <a:buNone/>
            </a:pPr>
            <a:r>
              <a:rPr kumimoji="0" lang="en-US" altLang="zh-TW" sz="1000" b="0" dirty="0" smtClean="0">
                <a:solidFill>
                  <a:srgbClr val="FF0000"/>
                </a:solidFill>
              </a:rPr>
              <a:t>1/2.7”  </a:t>
            </a:r>
            <a:r>
              <a:rPr kumimoji="0" lang="en-US" altLang="zh-TW" sz="1000" b="0" dirty="0" err="1">
                <a:solidFill>
                  <a:srgbClr val="FF0000"/>
                </a:solidFill>
              </a:rPr>
              <a:t>CMOS</a:t>
            </a:r>
            <a:r>
              <a:rPr kumimoji="0" lang="en-US" altLang="zh-TW" sz="1000" b="0" dirty="0">
                <a:solidFill>
                  <a:srgbClr val="FF0000"/>
                </a:solidFill>
              </a:rPr>
              <a:t/>
            </a:r>
            <a:br>
              <a:rPr kumimoji="0" lang="en-US" altLang="zh-TW" sz="1000" b="0" dirty="0">
                <a:solidFill>
                  <a:srgbClr val="FF0000"/>
                </a:solidFill>
              </a:rPr>
            </a:br>
            <a:r>
              <a:rPr kumimoji="0" lang="en-US" altLang="zh-TW" sz="1000" b="0" dirty="0" err="1">
                <a:solidFill>
                  <a:srgbClr val="FF0000"/>
                </a:solidFill>
              </a:rPr>
              <a:t>H.264</a:t>
            </a:r>
            <a:r>
              <a:rPr kumimoji="0" lang="en-US" altLang="zh-TW" sz="1000" b="0" dirty="0">
                <a:solidFill>
                  <a:srgbClr val="FF0000"/>
                </a:solidFill>
              </a:rPr>
              <a:t>, </a:t>
            </a:r>
            <a:r>
              <a:rPr kumimoji="0" lang="en-US" altLang="zh-TW" sz="1000" b="0" dirty="0" err="1">
                <a:solidFill>
                  <a:srgbClr val="FF0000"/>
                </a:solidFill>
              </a:rPr>
              <a:t>MPEG4</a:t>
            </a:r>
            <a:r>
              <a:rPr kumimoji="0" lang="en-US" altLang="zh-TW" sz="1000" b="0" dirty="0">
                <a:solidFill>
                  <a:srgbClr val="FF0000"/>
                </a:solidFill>
              </a:rPr>
              <a:t>, </a:t>
            </a:r>
            <a:r>
              <a:rPr kumimoji="0" lang="en-US" altLang="zh-TW" sz="1000" b="0" dirty="0" err="1">
                <a:solidFill>
                  <a:srgbClr val="FF0000"/>
                </a:solidFill>
              </a:rPr>
              <a:t>MJPEG</a:t>
            </a:r>
            <a:endParaRPr kumimoji="0" lang="en-US" altLang="zh-TW" sz="1000" b="0" dirty="0">
              <a:solidFill>
                <a:srgbClr val="FF0000"/>
              </a:solidFill>
            </a:endParaRPr>
          </a:p>
          <a:p>
            <a:pPr eaLnBrk="0" hangingPunct="0">
              <a:spcBef>
                <a:spcPts val="0"/>
              </a:spcBef>
              <a:buNone/>
            </a:pPr>
            <a:r>
              <a:rPr kumimoji="0" lang="en-US" altLang="zh-TW" sz="1000" b="0" dirty="0" err="1" smtClean="0">
                <a:solidFill>
                  <a:srgbClr val="FF0000"/>
                </a:solidFill>
              </a:rPr>
              <a:t>720P</a:t>
            </a:r>
            <a:r>
              <a:rPr kumimoji="0" lang="en-US" altLang="zh-TW" sz="1000" b="0" dirty="0" smtClean="0">
                <a:solidFill>
                  <a:srgbClr val="FF0000"/>
                </a:solidFill>
              </a:rPr>
              <a:t> @ </a:t>
            </a:r>
            <a:r>
              <a:rPr kumimoji="0" lang="en-US" altLang="zh-TW" sz="1000" b="0" dirty="0" err="1" smtClean="0">
                <a:solidFill>
                  <a:srgbClr val="FF0000"/>
                </a:solidFill>
              </a:rPr>
              <a:t>30fps</a:t>
            </a:r>
            <a:r>
              <a:rPr kumimoji="0" lang="en-US" altLang="zh-TW" sz="1000" b="0" dirty="0" smtClean="0">
                <a:solidFill>
                  <a:srgbClr val="FF0000"/>
                </a:solidFill>
              </a:rPr>
              <a:t/>
            </a:r>
            <a:br>
              <a:rPr kumimoji="0" lang="en-US" altLang="zh-TW" sz="1000" b="0" dirty="0" smtClean="0">
                <a:solidFill>
                  <a:srgbClr val="FF0000"/>
                </a:solidFill>
              </a:rPr>
            </a:br>
            <a:r>
              <a:rPr kumimoji="0" lang="en-US" altLang="zh-TW" sz="1000" b="0" dirty="0" smtClean="0">
                <a:solidFill>
                  <a:srgbClr val="FF0000"/>
                </a:solidFill>
              </a:rPr>
              <a:t>(Max. </a:t>
            </a:r>
            <a:r>
              <a:rPr kumimoji="0" lang="en-US" altLang="zh-TW" sz="1000" b="0" dirty="0" err="1" smtClean="0">
                <a:solidFill>
                  <a:srgbClr val="FF0000"/>
                </a:solidFill>
              </a:rPr>
              <a:t>1920x1080</a:t>
            </a:r>
            <a:r>
              <a:rPr kumimoji="0" lang="en-US" altLang="zh-TW" sz="1000" b="0" dirty="0" smtClean="0">
                <a:solidFill>
                  <a:srgbClr val="FF0000"/>
                </a:solidFill>
              </a:rPr>
              <a:t> </a:t>
            </a:r>
            <a:r>
              <a:rPr kumimoji="0" lang="en-US" altLang="zh-TW" sz="1000" b="0" dirty="0">
                <a:solidFill>
                  <a:srgbClr val="FF0000"/>
                </a:solidFill>
              </a:rPr>
              <a:t>@ </a:t>
            </a:r>
            <a:r>
              <a:rPr kumimoji="0" lang="en-US" altLang="zh-TW" sz="1000" b="0" dirty="0" smtClean="0">
                <a:solidFill>
                  <a:srgbClr val="FF0000"/>
                </a:solidFill>
              </a:rPr>
              <a:t>15 </a:t>
            </a:r>
            <a:r>
              <a:rPr kumimoji="0" lang="en-US" altLang="zh-TW" sz="1000" b="0" dirty="0">
                <a:solidFill>
                  <a:srgbClr val="FF0000"/>
                </a:solidFill>
              </a:rPr>
              <a:t>fps </a:t>
            </a:r>
            <a:r>
              <a:rPr kumimoji="0" lang="en-US" altLang="zh-TW" sz="1000" b="0" dirty="0" smtClean="0">
                <a:solidFill>
                  <a:srgbClr val="FF0000"/>
                </a:solidFill>
              </a:rPr>
              <a:t>)</a:t>
            </a:r>
          </a:p>
          <a:p>
            <a:pPr eaLnBrk="0" hangingPunct="0">
              <a:spcBef>
                <a:spcPts val="0"/>
              </a:spcBef>
              <a:buNone/>
            </a:pPr>
            <a:r>
              <a:rPr kumimoji="0" lang="en-US" altLang="zh-TW" sz="1000" b="0" dirty="0" smtClean="0">
                <a:solidFill>
                  <a:srgbClr val="FF0000"/>
                </a:solidFill>
              </a:rPr>
              <a:t>two way audio</a:t>
            </a:r>
            <a:r>
              <a:rPr kumimoji="0" lang="en-US" altLang="zh-TW" sz="1000" b="0" dirty="0">
                <a:solidFill>
                  <a:srgbClr val="FF0000"/>
                </a:solidFill>
              </a:rPr>
              <a:t/>
            </a:r>
            <a:br>
              <a:rPr kumimoji="0" lang="en-US" altLang="zh-TW" sz="1000" b="0" dirty="0">
                <a:solidFill>
                  <a:srgbClr val="FF0000"/>
                </a:solidFill>
              </a:rPr>
            </a:br>
            <a:r>
              <a:rPr kumimoji="0" lang="en-US" altLang="zh-TW" sz="1000" b="0" dirty="0" smtClean="0">
                <a:solidFill>
                  <a:srgbClr val="FF0000"/>
                </a:solidFill>
              </a:rPr>
              <a:t>3-axis, </a:t>
            </a:r>
            <a:r>
              <a:rPr kumimoji="0" lang="en-US" altLang="zh-TW" sz="1000" b="0" dirty="0" err="1" smtClean="0">
                <a:solidFill>
                  <a:srgbClr val="FF0000"/>
                </a:solidFill>
              </a:rPr>
              <a:t>MicroSD</a:t>
            </a:r>
            <a:r>
              <a:rPr kumimoji="0" lang="en-US" altLang="zh-TW" sz="1000" b="0" dirty="0" smtClean="0">
                <a:solidFill>
                  <a:srgbClr val="FF0000"/>
                </a:solidFill>
              </a:rPr>
              <a:t> slot</a:t>
            </a:r>
          </a:p>
          <a:p>
            <a:pPr eaLnBrk="0" hangingPunct="0">
              <a:spcBef>
                <a:spcPts val="0"/>
              </a:spcBef>
              <a:buNone/>
            </a:pPr>
            <a:r>
              <a:rPr kumimoji="0" lang="en-US" altLang="zh-TW" sz="1000" b="0" dirty="0" err="1" smtClean="0">
                <a:solidFill>
                  <a:srgbClr val="FF0000"/>
                </a:solidFill>
              </a:rPr>
              <a:t>10Meter</a:t>
            </a:r>
            <a:r>
              <a:rPr kumimoji="0" lang="en-US" altLang="zh-TW" sz="1000" b="0" dirty="0" smtClean="0">
                <a:solidFill>
                  <a:srgbClr val="FF0000"/>
                </a:solidFill>
              </a:rPr>
              <a:t>  </a:t>
            </a:r>
            <a:r>
              <a:rPr kumimoji="0" lang="en-US" altLang="zh-TW" sz="1000" b="0" dirty="0" err="1" smtClean="0">
                <a:solidFill>
                  <a:srgbClr val="FF0000"/>
                </a:solidFill>
              </a:rPr>
              <a:t>IR</a:t>
            </a:r>
            <a:endParaRPr kumimoji="0" lang="en-US" altLang="zh-TW" sz="1000" b="0" dirty="0" smtClean="0">
              <a:solidFill>
                <a:srgbClr val="FF0000"/>
              </a:solidFill>
            </a:endParaRPr>
          </a:p>
        </p:txBody>
      </p:sp>
      <p:sp>
        <p:nvSpPr>
          <p:cNvPr id="40" name="AutoShape 57"/>
          <p:cNvSpPr>
            <a:spLocks noChangeArrowheads="1"/>
          </p:cNvSpPr>
          <p:nvPr/>
        </p:nvSpPr>
        <p:spPr bwMode="auto">
          <a:xfrm rot="1595909">
            <a:off x="5724503" y="3686165"/>
            <a:ext cx="599422" cy="398614"/>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smtClean="0">
                <a:solidFill>
                  <a:schemeClr val="tx1"/>
                </a:solidFill>
              </a:rPr>
              <a:t>Full HD</a:t>
            </a:r>
            <a:endParaRPr kumimoji="0" lang="en-US" altLang="zh-TW" sz="1000" b="0">
              <a:solidFill>
                <a:schemeClr val="tx1"/>
              </a:solidFill>
            </a:endParaRPr>
          </a:p>
        </p:txBody>
      </p:sp>
      <p:sp>
        <p:nvSpPr>
          <p:cNvPr id="49" name="AutoShape 61"/>
          <p:cNvSpPr>
            <a:spLocks noChangeArrowheads="1"/>
          </p:cNvSpPr>
          <p:nvPr/>
        </p:nvSpPr>
        <p:spPr bwMode="auto">
          <a:xfrm>
            <a:off x="2282533" y="5529238"/>
            <a:ext cx="1032313" cy="458788"/>
          </a:xfrm>
          <a:prstGeom prst="rightArrow">
            <a:avLst>
              <a:gd name="adj1" fmla="val 52250"/>
              <a:gd name="adj2" fmla="val 67525"/>
            </a:avLst>
          </a:prstGeom>
          <a:gradFill rotWithShape="0">
            <a:gsLst>
              <a:gs pos="0">
                <a:srgbClr val="FFFFFF"/>
              </a:gs>
              <a:gs pos="100000">
                <a:schemeClr val="folHlink"/>
              </a:gs>
            </a:gsLst>
            <a:lin ang="0" scaled="1"/>
          </a:gradFill>
          <a:ln w="9525">
            <a:noFill/>
            <a:miter lim="800000"/>
            <a:headEnd/>
            <a:tailEnd/>
          </a:ln>
        </p:spPr>
        <p:txBody>
          <a:bodyPr wrap="none" lIns="91418" tIns="45710" rIns="91418" bIns="45710" anchor="ctr"/>
          <a:lstStyle/>
          <a:p>
            <a:pPr algn="ctr">
              <a:spcBef>
                <a:spcPct val="50000"/>
              </a:spcBef>
              <a:buNone/>
            </a:pPr>
            <a:endParaRPr lang="en-US" altLang="zh-TW" sz="900">
              <a:solidFill>
                <a:schemeClr val="tx1"/>
              </a:solidFill>
            </a:endParaRPr>
          </a:p>
        </p:txBody>
      </p:sp>
      <p:sp>
        <p:nvSpPr>
          <p:cNvPr id="47" name="Rectangle 58"/>
          <p:cNvSpPr>
            <a:spLocks noChangeArrowheads="1"/>
          </p:cNvSpPr>
          <p:nvPr/>
        </p:nvSpPr>
        <p:spPr bwMode="auto">
          <a:xfrm>
            <a:off x="7446380" y="3988741"/>
            <a:ext cx="1658983" cy="1200308"/>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00B050"/>
                </a:solidFill>
              </a:rPr>
              <a:t>DCS</a:t>
            </a:r>
            <a:r>
              <a:rPr kumimoji="0" lang="en-US" altLang="zh-TW" sz="1200" dirty="0" smtClean="0">
                <a:solidFill>
                  <a:srgbClr val="00B050"/>
                </a:solidFill>
              </a:rPr>
              <a:t>-6114</a:t>
            </a:r>
            <a:endParaRPr kumimoji="0" lang="en-US" altLang="zh-TW" sz="1200" dirty="0">
              <a:solidFill>
                <a:srgbClr val="00B050"/>
              </a:solidFill>
            </a:endParaRPr>
          </a:p>
          <a:p>
            <a:pPr eaLnBrk="0" hangingPunct="0">
              <a:spcBef>
                <a:spcPts val="0"/>
              </a:spcBef>
              <a:buNone/>
            </a:pPr>
            <a:r>
              <a:rPr kumimoji="0" lang="en-US" altLang="zh-TW" sz="1000" b="0" dirty="0">
                <a:solidFill>
                  <a:srgbClr val="00B050"/>
                </a:solidFill>
              </a:rPr>
              <a:t>1/4”  </a:t>
            </a:r>
            <a:r>
              <a:rPr kumimoji="0" lang="en-US" altLang="zh-TW" sz="1000" b="0" dirty="0" err="1">
                <a:solidFill>
                  <a:srgbClr val="00B050"/>
                </a:solidFill>
              </a:rPr>
              <a:t>CMOS</a:t>
            </a:r>
            <a:r>
              <a:rPr kumimoji="0" lang="en-US" altLang="zh-TW" sz="1000" b="0" dirty="0">
                <a:solidFill>
                  <a:srgbClr val="00B050"/>
                </a:solidFill>
              </a:rPr>
              <a:t/>
            </a:r>
            <a:br>
              <a:rPr kumimoji="0" lang="en-US" altLang="zh-TW" sz="1000" b="0" dirty="0">
                <a:solidFill>
                  <a:srgbClr val="00B050"/>
                </a:solidFill>
              </a:rPr>
            </a:br>
            <a:r>
              <a:rPr kumimoji="0" lang="en-US" altLang="zh-TW" sz="1000" b="0" dirty="0" err="1">
                <a:solidFill>
                  <a:srgbClr val="00B050"/>
                </a:solidFill>
              </a:rPr>
              <a:t>H.264</a:t>
            </a:r>
            <a:r>
              <a:rPr kumimoji="0" lang="en-US" altLang="zh-TW" sz="1000" b="0" dirty="0">
                <a:solidFill>
                  <a:srgbClr val="00B050"/>
                </a:solidFill>
              </a:rPr>
              <a:t>, </a:t>
            </a:r>
            <a:r>
              <a:rPr kumimoji="0" lang="en-US" altLang="zh-TW" sz="1000" b="0" dirty="0" err="1">
                <a:solidFill>
                  <a:srgbClr val="00B050"/>
                </a:solidFill>
              </a:rPr>
              <a:t>MPEG4</a:t>
            </a:r>
            <a:r>
              <a:rPr kumimoji="0" lang="en-US" altLang="zh-TW" sz="1000" b="0" dirty="0">
                <a:solidFill>
                  <a:srgbClr val="00B050"/>
                </a:solidFill>
              </a:rPr>
              <a:t>, </a:t>
            </a:r>
            <a:r>
              <a:rPr kumimoji="0" lang="en-US" altLang="zh-TW" sz="1000" b="0" dirty="0" err="1" smtClean="0">
                <a:solidFill>
                  <a:srgbClr val="00B050"/>
                </a:solidFill>
              </a:rPr>
              <a:t>MJPEG</a:t>
            </a:r>
            <a:endParaRPr kumimoji="0" lang="en-US" altLang="zh-TW" sz="1000" b="0" dirty="0">
              <a:solidFill>
                <a:srgbClr val="00B050"/>
              </a:solidFill>
            </a:endParaRPr>
          </a:p>
          <a:p>
            <a:pPr eaLnBrk="0" hangingPunct="0">
              <a:spcBef>
                <a:spcPts val="0"/>
              </a:spcBef>
              <a:buNone/>
            </a:pPr>
            <a:r>
              <a:rPr kumimoji="0" lang="en-US" altLang="zh-TW" sz="1000" b="0" dirty="0" err="1" smtClean="0">
                <a:solidFill>
                  <a:srgbClr val="00B050"/>
                </a:solidFill>
              </a:rPr>
              <a:t>720P</a:t>
            </a:r>
            <a:r>
              <a:rPr kumimoji="0" lang="en-US" altLang="zh-TW" sz="1000" b="0" dirty="0" smtClean="0">
                <a:solidFill>
                  <a:srgbClr val="00B050"/>
                </a:solidFill>
              </a:rPr>
              <a:t> @ </a:t>
            </a:r>
            <a:r>
              <a:rPr kumimoji="0" lang="en-US" altLang="zh-TW" sz="1000" b="0" dirty="0" err="1" smtClean="0">
                <a:solidFill>
                  <a:srgbClr val="00B050"/>
                </a:solidFill>
              </a:rPr>
              <a:t>30fps</a:t>
            </a:r>
            <a:r>
              <a:rPr kumimoji="0" lang="en-US" altLang="zh-TW" sz="1000" b="0" dirty="0">
                <a:solidFill>
                  <a:srgbClr val="00B050"/>
                </a:solidFill>
              </a:rPr>
              <a:t/>
            </a:r>
            <a:br>
              <a:rPr kumimoji="0" lang="en-US" altLang="zh-TW" sz="1000" b="0" dirty="0">
                <a:solidFill>
                  <a:srgbClr val="00B050"/>
                </a:solidFill>
              </a:rPr>
            </a:br>
            <a:r>
              <a:rPr kumimoji="0" lang="en-US" altLang="zh-TW" sz="1000" b="0" dirty="0" smtClean="0">
                <a:solidFill>
                  <a:srgbClr val="00B050"/>
                </a:solidFill>
              </a:rPr>
              <a:t>3-axis, </a:t>
            </a:r>
            <a:r>
              <a:rPr kumimoji="0" lang="en-US" altLang="zh-TW" sz="1000" b="0" dirty="0" err="1" smtClean="0">
                <a:solidFill>
                  <a:srgbClr val="00B050"/>
                </a:solidFill>
              </a:rPr>
              <a:t>MicroSD</a:t>
            </a:r>
            <a:endParaRPr kumimoji="0" lang="en-US" altLang="zh-TW" sz="1000" b="0" dirty="0" smtClean="0">
              <a:solidFill>
                <a:srgbClr val="00B050"/>
              </a:solidFill>
            </a:endParaRPr>
          </a:p>
          <a:p>
            <a:pPr eaLnBrk="0" hangingPunct="0">
              <a:spcBef>
                <a:spcPts val="0"/>
              </a:spcBef>
              <a:buNone/>
            </a:pPr>
            <a:r>
              <a:rPr kumimoji="0" lang="en-US" altLang="zh-TW" sz="1000" b="0" dirty="0" err="1" smtClean="0">
                <a:solidFill>
                  <a:srgbClr val="00B050"/>
                </a:solidFill>
              </a:rPr>
              <a:t>10Meter</a:t>
            </a:r>
            <a:r>
              <a:rPr kumimoji="0" lang="en-US" altLang="zh-TW" sz="1000" b="0" dirty="0" smtClean="0">
                <a:solidFill>
                  <a:srgbClr val="00B050"/>
                </a:solidFill>
              </a:rPr>
              <a:t> </a:t>
            </a:r>
            <a:r>
              <a:rPr kumimoji="0" lang="en-US" altLang="zh-TW" sz="1000" b="0" dirty="0" err="1" smtClean="0">
                <a:solidFill>
                  <a:srgbClr val="00B050"/>
                </a:solidFill>
              </a:rPr>
              <a:t>IR</a:t>
            </a:r>
            <a:r>
              <a:rPr kumimoji="0" lang="en-US" altLang="zh-TW" sz="1000" b="0" dirty="0">
                <a:solidFill>
                  <a:srgbClr val="00B050"/>
                </a:solidFill>
              </a:rPr>
              <a:t/>
            </a:r>
            <a:br>
              <a:rPr kumimoji="0" lang="en-US" altLang="zh-TW" sz="1000" b="0" dirty="0">
                <a:solidFill>
                  <a:srgbClr val="00B050"/>
                </a:solidFill>
              </a:rPr>
            </a:br>
            <a:r>
              <a:rPr kumimoji="0" lang="en-US" altLang="zh-TW" sz="1000" b="0" u="sng" dirty="0" smtClean="0">
                <a:solidFill>
                  <a:srgbClr val="00B050"/>
                </a:solidFill>
              </a:rPr>
              <a:t>Intelligent Video</a:t>
            </a:r>
          </a:p>
        </p:txBody>
      </p:sp>
      <p:sp>
        <p:nvSpPr>
          <p:cNvPr id="56" name="AutoShape 58"/>
          <p:cNvSpPr>
            <a:spLocks noChangeArrowheads="1"/>
          </p:cNvSpPr>
          <p:nvPr/>
        </p:nvSpPr>
        <p:spPr bwMode="auto">
          <a:xfrm rot="1595909">
            <a:off x="3389589" y="1642826"/>
            <a:ext cx="700377" cy="474762"/>
          </a:xfrm>
          <a:prstGeom prst="star24">
            <a:avLst>
              <a:gd name="adj" fmla="val 37500"/>
            </a:avLst>
          </a:prstGeom>
          <a:solidFill>
            <a:srgbClr val="92D050"/>
          </a:solidFill>
          <a:ln w="9525">
            <a:solidFill>
              <a:srgbClr val="FFFFFF"/>
            </a:solidFill>
            <a:miter lim="800000"/>
            <a:headEnd/>
            <a:tailEnd/>
          </a:ln>
        </p:spPr>
        <p:txBody>
          <a:bodyPr wrap="none" anchor="ctr"/>
          <a:lstStyle/>
          <a:p>
            <a:pPr algn="ctr">
              <a:buNone/>
            </a:pPr>
            <a:r>
              <a:rPr kumimoji="0" lang="en-US" altLang="zh-TW" sz="1000" b="0">
                <a:solidFill>
                  <a:schemeClr val="tx1"/>
                </a:solidFill>
              </a:rPr>
              <a:t>WDR</a:t>
            </a:r>
          </a:p>
        </p:txBody>
      </p:sp>
      <p:sp>
        <p:nvSpPr>
          <p:cNvPr id="58" name="AutoShape 58"/>
          <p:cNvSpPr>
            <a:spLocks noChangeArrowheads="1"/>
          </p:cNvSpPr>
          <p:nvPr/>
        </p:nvSpPr>
        <p:spPr bwMode="auto">
          <a:xfrm rot="1595909">
            <a:off x="3865239" y="1657696"/>
            <a:ext cx="700377" cy="474762"/>
          </a:xfrm>
          <a:prstGeom prst="star24">
            <a:avLst>
              <a:gd name="adj" fmla="val 37500"/>
            </a:avLst>
          </a:prstGeom>
          <a:solidFill>
            <a:srgbClr val="00B0F0"/>
          </a:solidFill>
          <a:ln w="9525">
            <a:solidFill>
              <a:srgbClr val="FFFFFF"/>
            </a:solidFill>
            <a:miter lim="800000"/>
            <a:headEnd/>
            <a:tailEnd/>
          </a:ln>
        </p:spPr>
        <p:txBody>
          <a:bodyPr wrap="none" anchor="ctr"/>
          <a:lstStyle/>
          <a:p>
            <a:pPr algn="ctr">
              <a:buNone/>
            </a:pPr>
            <a:r>
              <a:rPr kumimoji="0" lang="en-US" altLang="zh-TW" sz="1000" b="0" smtClean="0">
                <a:solidFill>
                  <a:schemeClr val="tx1"/>
                </a:solidFill>
              </a:rPr>
              <a:t>Sony</a:t>
            </a:r>
          </a:p>
          <a:p>
            <a:pPr algn="ctr">
              <a:buNone/>
            </a:pPr>
            <a:r>
              <a:rPr kumimoji="0" lang="en-US" altLang="zh-TW" sz="1000" b="0" err="1" smtClean="0">
                <a:solidFill>
                  <a:schemeClr val="tx1"/>
                </a:solidFill>
              </a:rPr>
              <a:t>Exmor</a:t>
            </a:r>
            <a:endParaRPr kumimoji="0" lang="en-US" altLang="zh-TW" sz="1000" b="0">
              <a:solidFill>
                <a:schemeClr val="tx1"/>
              </a:solidFill>
            </a:endParaRPr>
          </a:p>
        </p:txBody>
      </p:sp>
      <p:pic>
        <p:nvPicPr>
          <p:cNvPr id="1026" name="Picture 2"/>
          <p:cNvPicPr>
            <a:picLocks noChangeAspect="1" noChangeArrowheads="1"/>
          </p:cNvPicPr>
          <p:nvPr/>
        </p:nvPicPr>
        <p:blipFill>
          <a:blip r:embed="rId8" cstate="email"/>
          <a:srcRect/>
          <a:stretch>
            <a:fillRect/>
          </a:stretch>
        </p:blipFill>
        <p:spPr bwMode="auto">
          <a:xfrm>
            <a:off x="8487008" y="2750258"/>
            <a:ext cx="484243" cy="174124"/>
          </a:xfrm>
          <a:prstGeom prst="rect">
            <a:avLst/>
          </a:prstGeom>
          <a:noFill/>
          <a:ln w="9525">
            <a:noFill/>
            <a:miter lim="800000"/>
            <a:headEnd/>
            <a:tailEnd/>
          </a:ln>
        </p:spPr>
      </p:pic>
      <p:sp>
        <p:nvSpPr>
          <p:cNvPr id="53" name="Line 3"/>
          <p:cNvSpPr>
            <a:spLocks noChangeShapeType="1"/>
          </p:cNvSpPr>
          <p:nvPr/>
        </p:nvSpPr>
        <p:spPr bwMode="auto">
          <a:xfrm flipV="1">
            <a:off x="139163" y="6458662"/>
            <a:ext cx="8767763" cy="17462"/>
          </a:xfrm>
          <a:prstGeom prst="line">
            <a:avLst/>
          </a:prstGeom>
          <a:noFill/>
          <a:ln w="57150">
            <a:solidFill>
              <a:srgbClr val="006699"/>
            </a:solidFill>
            <a:round/>
            <a:headEnd/>
            <a:tailEnd type="triangle" w="med" len="med"/>
          </a:ln>
        </p:spPr>
        <p:txBody>
          <a:bodyPr wrap="none" anchor="ctr"/>
          <a:lstStyle/>
          <a:p>
            <a:pPr algn="ctr">
              <a:buNone/>
              <a:defRPr/>
            </a:pPr>
            <a:endParaRPr lang="zh-TW" altLang="en-US">
              <a:effectLst>
                <a:outerShdw blurRad="38100" dist="38100" dir="2700000" algn="tl">
                  <a:srgbClr val="000000">
                    <a:alpha val="43137"/>
                  </a:srgbClr>
                </a:outerShdw>
              </a:effectLst>
            </a:endParaRPr>
          </a:p>
        </p:txBody>
      </p:sp>
      <p:sp>
        <p:nvSpPr>
          <p:cNvPr id="57" name="Text Box 12"/>
          <p:cNvSpPr txBox="1">
            <a:spLocks noChangeArrowheads="1"/>
          </p:cNvSpPr>
          <p:nvPr/>
        </p:nvSpPr>
        <p:spPr bwMode="auto">
          <a:xfrm>
            <a:off x="1325026" y="6541212"/>
            <a:ext cx="1143000" cy="215444"/>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err="1" smtClean="0">
                <a:solidFill>
                  <a:schemeClr val="tx1"/>
                </a:solidFill>
                <a:latin typeface="Times New Roman" pitchFamily="18" charset="0"/>
              </a:rPr>
              <a:t>Q1</a:t>
            </a:r>
            <a:r>
              <a:rPr kumimoji="0" lang="en-US" altLang="zh-TW" sz="1600" smtClean="0">
                <a:solidFill>
                  <a:schemeClr val="tx1"/>
                </a:solidFill>
                <a:latin typeface="Times New Roman" pitchFamily="18" charset="0"/>
              </a:rPr>
              <a:t> </a:t>
            </a:r>
            <a:r>
              <a:rPr kumimoji="0" lang="en-US" altLang="zh-TW" sz="1600">
                <a:solidFill>
                  <a:schemeClr val="tx1"/>
                </a:solidFill>
                <a:latin typeface="Times New Roman" pitchFamily="18" charset="0"/>
              </a:rPr>
              <a:t>/ </a:t>
            </a:r>
            <a:r>
              <a:rPr kumimoji="0" lang="en-US" altLang="zh-TW" sz="1600" smtClean="0">
                <a:solidFill>
                  <a:schemeClr val="tx1"/>
                </a:solidFill>
                <a:latin typeface="Times New Roman" pitchFamily="18" charset="0"/>
              </a:rPr>
              <a:t>2011</a:t>
            </a:r>
            <a:endParaRPr kumimoji="0" lang="en-US" altLang="zh-TW" sz="1600">
              <a:solidFill>
                <a:schemeClr val="tx1"/>
              </a:solidFill>
              <a:latin typeface="Times New Roman" pitchFamily="18" charset="0"/>
            </a:endParaRPr>
          </a:p>
        </p:txBody>
      </p:sp>
      <p:sp>
        <p:nvSpPr>
          <p:cNvPr id="59" name="Text Box 14"/>
          <p:cNvSpPr txBox="1">
            <a:spLocks noChangeArrowheads="1"/>
          </p:cNvSpPr>
          <p:nvPr/>
        </p:nvSpPr>
        <p:spPr bwMode="auto">
          <a:xfrm>
            <a:off x="3206213" y="6541212"/>
            <a:ext cx="1143000" cy="215444"/>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err="1" smtClean="0">
                <a:solidFill>
                  <a:schemeClr val="tx1"/>
                </a:solidFill>
                <a:latin typeface="Times New Roman" pitchFamily="18" charset="0"/>
              </a:rPr>
              <a:t>Q2</a:t>
            </a:r>
            <a:r>
              <a:rPr kumimoji="0" lang="en-US" altLang="zh-TW" sz="1600" smtClean="0">
                <a:solidFill>
                  <a:schemeClr val="tx1"/>
                </a:solidFill>
                <a:latin typeface="Times New Roman" pitchFamily="18" charset="0"/>
              </a:rPr>
              <a:t> </a:t>
            </a:r>
            <a:r>
              <a:rPr kumimoji="0" lang="en-US" altLang="zh-TW" sz="1600">
                <a:solidFill>
                  <a:schemeClr val="tx1"/>
                </a:solidFill>
                <a:latin typeface="Times New Roman" pitchFamily="18" charset="0"/>
              </a:rPr>
              <a:t>/ </a:t>
            </a:r>
            <a:r>
              <a:rPr kumimoji="0" lang="en-US" altLang="zh-TW" sz="1600" smtClean="0">
                <a:solidFill>
                  <a:schemeClr val="tx1"/>
                </a:solidFill>
                <a:latin typeface="Times New Roman" pitchFamily="18" charset="0"/>
              </a:rPr>
              <a:t>2011</a:t>
            </a:r>
            <a:endParaRPr kumimoji="0" lang="en-US" altLang="zh-TW" sz="1600">
              <a:solidFill>
                <a:schemeClr val="tx1"/>
              </a:solidFill>
              <a:latin typeface="Times New Roman" pitchFamily="18" charset="0"/>
            </a:endParaRPr>
          </a:p>
        </p:txBody>
      </p:sp>
      <p:sp>
        <p:nvSpPr>
          <p:cNvPr id="60" name="Text Box 15"/>
          <p:cNvSpPr txBox="1">
            <a:spLocks noChangeArrowheads="1"/>
          </p:cNvSpPr>
          <p:nvPr/>
        </p:nvSpPr>
        <p:spPr bwMode="auto">
          <a:xfrm>
            <a:off x="5087401" y="6541212"/>
            <a:ext cx="1143000" cy="215444"/>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err="1" smtClean="0">
                <a:solidFill>
                  <a:schemeClr val="tx1"/>
                </a:solidFill>
                <a:latin typeface="Times New Roman" pitchFamily="18" charset="0"/>
              </a:rPr>
              <a:t>Q3</a:t>
            </a:r>
            <a:r>
              <a:rPr kumimoji="0" lang="en-US" altLang="zh-TW" sz="1600" smtClean="0">
                <a:solidFill>
                  <a:schemeClr val="tx1"/>
                </a:solidFill>
                <a:latin typeface="Times New Roman" pitchFamily="18" charset="0"/>
              </a:rPr>
              <a:t> </a:t>
            </a:r>
            <a:r>
              <a:rPr kumimoji="0" lang="en-US" altLang="zh-TW" sz="1600">
                <a:solidFill>
                  <a:schemeClr val="tx1"/>
                </a:solidFill>
                <a:latin typeface="Times New Roman" pitchFamily="18" charset="0"/>
              </a:rPr>
              <a:t>/ </a:t>
            </a:r>
            <a:r>
              <a:rPr kumimoji="0" lang="en-US" altLang="zh-TW" sz="1600" smtClean="0">
                <a:solidFill>
                  <a:schemeClr val="tx1"/>
                </a:solidFill>
                <a:latin typeface="Times New Roman" pitchFamily="18" charset="0"/>
              </a:rPr>
              <a:t>2011</a:t>
            </a:r>
            <a:endParaRPr kumimoji="0" lang="en-US" altLang="zh-TW" sz="1600">
              <a:solidFill>
                <a:schemeClr val="tx1"/>
              </a:solidFill>
              <a:latin typeface="Times New Roman" pitchFamily="18" charset="0"/>
            </a:endParaRPr>
          </a:p>
        </p:txBody>
      </p:sp>
      <p:sp>
        <p:nvSpPr>
          <p:cNvPr id="61" name="Text Box 13"/>
          <p:cNvSpPr txBox="1">
            <a:spLocks noChangeArrowheads="1"/>
          </p:cNvSpPr>
          <p:nvPr/>
        </p:nvSpPr>
        <p:spPr bwMode="auto">
          <a:xfrm>
            <a:off x="6970175" y="6541212"/>
            <a:ext cx="2135188" cy="215444"/>
          </a:xfrm>
          <a:prstGeom prst="rect">
            <a:avLst/>
          </a:prstGeom>
          <a:noFill/>
          <a:ln w="12700">
            <a:noFill/>
            <a:miter lim="800000"/>
            <a:headEnd/>
            <a:tailEnd/>
          </a:ln>
        </p:spPr>
        <p:txBody>
          <a:bodyPr wrap="square">
            <a:spAutoFit/>
          </a:bodyPr>
          <a:lstStyle/>
          <a:p>
            <a:pPr>
              <a:lnSpc>
                <a:spcPct val="50000"/>
              </a:lnSpc>
              <a:spcBef>
                <a:spcPct val="50000"/>
              </a:spcBef>
              <a:buNone/>
            </a:pPr>
            <a:r>
              <a:rPr kumimoji="0" lang="en-US" altLang="zh-TW" sz="1600" err="1" smtClean="0">
                <a:solidFill>
                  <a:schemeClr val="tx1"/>
                </a:solidFill>
                <a:latin typeface="Times New Roman" pitchFamily="18" charset="0"/>
              </a:rPr>
              <a:t>Q4</a:t>
            </a:r>
            <a:r>
              <a:rPr kumimoji="0" lang="en-US" altLang="zh-TW" sz="1600" smtClean="0">
                <a:solidFill>
                  <a:schemeClr val="tx1"/>
                </a:solidFill>
                <a:latin typeface="Times New Roman" pitchFamily="18" charset="0"/>
              </a:rPr>
              <a:t> / 2011 &amp; 2012~</a:t>
            </a:r>
            <a:endParaRPr kumimoji="0" lang="en-US" altLang="zh-TW" sz="1600">
              <a:solidFill>
                <a:schemeClr val="tx1"/>
              </a:solidFill>
              <a:latin typeface="Times New Roman" pitchFamily="18" charset="0"/>
            </a:endParaRPr>
          </a:p>
        </p:txBody>
      </p:sp>
      <p:sp>
        <p:nvSpPr>
          <p:cNvPr id="62" name="Text Box 22"/>
          <p:cNvSpPr txBox="1">
            <a:spLocks noChangeArrowheads="1"/>
          </p:cNvSpPr>
          <p:nvPr/>
        </p:nvSpPr>
        <p:spPr bwMode="auto">
          <a:xfrm>
            <a:off x="7250437" y="6641088"/>
            <a:ext cx="1843203" cy="246221"/>
          </a:xfrm>
          <a:prstGeom prst="rect">
            <a:avLst/>
          </a:prstGeom>
          <a:noFill/>
          <a:ln w="9525">
            <a:noFill/>
            <a:miter lim="800000"/>
            <a:headEnd/>
            <a:tailEnd/>
          </a:ln>
        </p:spPr>
        <p:txBody>
          <a:bodyPr wrap="square" lIns="0" rIns="0">
            <a:spAutoFit/>
          </a:bodyPr>
          <a:lstStyle/>
          <a:p>
            <a:pPr>
              <a:spcBef>
                <a:spcPct val="20000"/>
              </a:spcBef>
              <a:buClr>
                <a:srgbClr val="66FF33"/>
              </a:buClr>
              <a:buSzPct val="120000"/>
              <a:buNone/>
            </a:pPr>
            <a:r>
              <a:rPr kumimoji="0" lang="en-US" altLang="zh-TW" sz="1000" b="0" dirty="0">
                <a:solidFill>
                  <a:schemeClr val="tx1"/>
                </a:solidFill>
                <a:ea typeface="標楷體" pitchFamily="65" charset="-120"/>
              </a:rPr>
              <a:t>[ </a:t>
            </a:r>
            <a:r>
              <a:rPr kumimoji="0" lang="en-US" altLang="zh-TW" sz="1000" b="0" dirty="0" smtClean="0">
                <a:solidFill>
                  <a:schemeClr val="tx1"/>
                </a:solidFill>
                <a:ea typeface="標楷體" pitchFamily="65" charset="-120"/>
              </a:rPr>
              <a:t>Mar.  2011 </a:t>
            </a:r>
            <a:r>
              <a:rPr kumimoji="0" lang="en-US" altLang="zh-TW" sz="1000" b="0" dirty="0">
                <a:solidFill>
                  <a:schemeClr val="tx1"/>
                </a:solidFill>
                <a:ea typeface="標楷體" pitchFamily="65" charset="-120"/>
              </a:rPr>
              <a:t>Update ]</a:t>
            </a:r>
          </a:p>
        </p:txBody>
      </p:sp>
      <p:sp>
        <p:nvSpPr>
          <p:cNvPr id="45" name="AutoShape 57"/>
          <p:cNvSpPr>
            <a:spLocks noChangeArrowheads="1"/>
          </p:cNvSpPr>
          <p:nvPr/>
        </p:nvSpPr>
        <p:spPr bwMode="auto">
          <a:xfrm rot="1595909">
            <a:off x="7249981" y="1177481"/>
            <a:ext cx="599422" cy="398614"/>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err="1" smtClean="0">
                <a:solidFill>
                  <a:schemeClr val="tx1"/>
                </a:solidFill>
              </a:rPr>
              <a:t>FullHD</a:t>
            </a:r>
            <a:endParaRPr kumimoji="0" lang="en-US" altLang="zh-TW" sz="1000" b="0">
              <a:solidFill>
                <a:schemeClr val="tx1"/>
              </a:solidFill>
            </a:endParaRPr>
          </a:p>
        </p:txBody>
      </p:sp>
      <p:pic>
        <p:nvPicPr>
          <p:cNvPr id="46" name="圖片 39" descr="DSC_0005拷貝.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8361785" y="1587248"/>
            <a:ext cx="743578" cy="827955"/>
          </a:xfrm>
          <a:prstGeom prst="rect">
            <a:avLst/>
          </a:prstGeom>
          <a:noFill/>
          <a:ln w="9525">
            <a:noFill/>
            <a:miter lim="800000"/>
            <a:headEnd/>
            <a:tailEnd/>
          </a:ln>
        </p:spPr>
      </p:pic>
      <p:sp>
        <p:nvSpPr>
          <p:cNvPr id="48" name="Rectangle 23"/>
          <p:cNvSpPr>
            <a:spLocks noChangeArrowheads="1"/>
          </p:cNvSpPr>
          <p:nvPr/>
        </p:nvSpPr>
        <p:spPr bwMode="auto">
          <a:xfrm>
            <a:off x="6312055" y="1372681"/>
            <a:ext cx="2597365" cy="1200308"/>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00B050"/>
                </a:solidFill>
              </a:rPr>
              <a:t>DCS</a:t>
            </a:r>
            <a:r>
              <a:rPr kumimoji="0" lang="en-US" altLang="zh-TW" sz="1200" dirty="0" smtClean="0">
                <a:solidFill>
                  <a:srgbClr val="00B050"/>
                </a:solidFill>
              </a:rPr>
              <a:t>-6513</a:t>
            </a:r>
            <a:endParaRPr kumimoji="0" lang="en-US" altLang="zh-TW" sz="1200" dirty="0">
              <a:solidFill>
                <a:srgbClr val="00B050"/>
              </a:solidFill>
            </a:endParaRPr>
          </a:p>
          <a:p>
            <a:pPr eaLnBrk="0" hangingPunct="0">
              <a:spcBef>
                <a:spcPts val="0"/>
              </a:spcBef>
              <a:buNone/>
            </a:pPr>
            <a:r>
              <a:rPr kumimoji="0" lang="en-US" altLang="zh-TW" sz="1000" b="0" dirty="0">
                <a:solidFill>
                  <a:srgbClr val="00B050"/>
                </a:solidFill>
              </a:rPr>
              <a:t>1/3” </a:t>
            </a:r>
            <a:r>
              <a:rPr kumimoji="0" lang="en-US" altLang="zh-TW" sz="1000" b="0" u="sng" dirty="0" smtClean="0">
                <a:solidFill>
                  <a:srgbClr val="00B050"/>
                </a:solidFill>
              </a:rPr>
              <a:t> 3 </a:t>
            </a:r>
            <a:r>
              <a:rPr kumimoji="0" lang="en-US" altLang="zh-TW" sz="1000" b="0" u="sng" dirty="0">
                <a:solidFill>
                  <a:srgbClr val="00B050"/>
                </a:solidFill>
              </a:rPr>
              <a:t>Megapixel </a:t>
            </a:r>
            <a:r>
              <a:rPr kumimoji="0" lang="en-US" altLang="zh-TW" sz="1000" b="0" dirty="0" err="1">
                <a:solidFill>
                  <a:srgbClr val="00B050"/>
                </a:solidFill>
              </a:rPr>
              <a:t>CMOS</a:t>
            </a:r>
            <a:r>
              <a:rPr kumimoji="0" lang="en-US" altLang="zh-TW" sz="1000" b="0" dirty="0">
                <a:solidFill>
                  <a:srgbClr val="00B050"/>
                </a:solidFill>
              </a:rPr>
              <a:t> </a:t>
            </a:r>
            <a:br>
              <a:rPr kumimoji="0" lang="en-US" altLang="zh-TW" sz="1000" b="0" dirty="0">
                <a:solidFill>
                  <a:srgbClr val="00B050"/>
                </a:solidFill>
              </a:rPr>
            </a:br>
            <a:r>
              <a:rPr kumimoji="0" lang="en-US" altLang="zh-TW" sz="1000" dirty="0" err="1">
                <a:solidFill>
                  <a:srgbClr val="00B050"/>
                </a:solidFill>
              </a:rPr>
              <a:t>H.264</a:t>
            </a:r>
            <a:r>
              <a:rPr kumimoji="0" lang="en-US" altLang="zh-TW" sz="1000" dirty="0">
                <a:solidFill>
                  <a:srgbClr val="00B050"/>
                </a:solidFill>
              </a:rPr>
              <a:t>. </a:t>
            </a:r>
            <a:r>
              <a:rPr kumimoji="0" lang="en-US" altLang="zh-TW" sz="1000" b="0" dirty="0" err="1">
                <a:solidFill>
                  <a:srgbClr val="00B050"/>
                </a:solidFill>
              </a:rPr>
              <a:t>MPEG4</a:t>
            </a:r>
            <a:r>
              <a:rPr kumimoji="0" lang="en-US" altLang="zh-TW" sz="1000" b="0" dirty="0">
                <a:solidFill>
                  <a:srgbClr val="00B050"/>
                </a:solidFill>
              </a:rPr>
              <a:t>, </a:t>
            </a:r>
            <a:r>
              <a:rPr kumimoji="0" lang="en-US" altLang="zh-TW" sz="1000" b="0" dirty="0" err="1">
                <a:solidFill>
                  <a:srgbClr val="00B050"/>
                </a:solidFill>
              </a:rPr>
              <a:t>MJPEG</a:t>
            </a:r>
            <a:r>
              <a:rPr kumimoji="0" lang="en-US" altLang="zh-TW" sz="1000" b="0" dirty="0">
                <a:solidFill>
                  <a:srgbClr val="00B050"/>
                </a:solidFill>
              </a:rPr>
              <a:t/>
            </a:r>
            <a:br>
              <a:rPr kumimoji="0" lang="en-US" altLang="zh-TW" sz="1000" b="0" dirty="0">
                <a:solidFill>
                  <a:srgbClr val="00B050"/>
                </a:solidFill>
              </a:rPr>
            </a:br>
            <a:r>
              <a:rPr kumimoji="0" lang="en-US" altLang="zh-TW" sz="1000" b="0" dirty="0" err="1" smtClean="0">
                <a:solidFill>
                  <a:srgbClr val="00B050"/>
                </a:solidFill>
              </a:rPr>
              <a:t>1080P</a:t>
            </a:r>
            <a:r>
              <a:rPr kumimoji="0" lang="en-US" altLang="zh-TW" sz="1000" b="0" dirty="0" smtClean="0">
                <a:solidFill>
                  <a:srgbClr val="00B050"/>
                </a:solidFill>
              </a:rPr>
              <a:t> </a:t>
            </a:r>
            <a:r>
              <a:rPr kumimoji="0" lang="en-US" altLang="zh-TW" sz="1000" b="0" dirty="0">
                <a:solidFill>
                  <a:srgbClr val="00B050"/>
                </a:solidFill>
              </a:rPr>
              <a:t>@ 30 fps (</a:t>
            </a:r>
            <a:r>
              <a:rPr kumimoji="0" lang="en-US" altLang="zh-TW" sz="1000" b="0" dirty="0" err="1" smtClean="0">
                <a:solidFill>
                  <a:srgbClr val="00B050"/>
                </a:solidFill>
              </a:rPr>
              <a:t>max.2048X1536</a:t>
            </a:r>
            <a:r>
              <a:rPr kumimoji="0" lang="en-US" altLang="zh-TW" sz="1000" b="0" dirty="0" smtClean="0">
                <a:solidFill>
                  <a:srgbClr val="00B050"/>
                </a:solidFill>
              </a:rPr>
              <a:t> </a:t>
            </a:r>
            <a:r>
              <a:rPr kumimoji="0" lang="en-US" altLang="zh-TW" sz="1000" b="0" dirty="0">
                <a:solidFill>
                  <a:srgbClr val="00B050"/>
                </a:solidFill>
              </a:rPr>
              <a:t>)</a:t>
            </a:r>
          </a:p>
          <a:p>
            <a:pPr eaLnBrk="0" hangingPunct="0">
              <a:spcBef>
                <a:spcPts val="0"/>
              </a:spcBef>
              <a:buNone/>
            </a:pPr>
            <a:r>
              <a:rPr kumimoji="0" lang="en-US" altLang="zh-TW" sz="1000" b="0" dirty="0" err="1" smtClean="0">
                <a:solidFill>
                  <a:srgbClr val="00B050"/>
                </a:solidFill>
              </a:rPr>
              <a:t>WDR</a:t>
            </a:r>
            <a:r>
              <a:rPr kumimoji="0" lang="en-US" altLang="zh-TW" sz="1000" b="0" dirty="0" smtClean="0">
                <a:solidFill>
                  <a:srgbClr val="00B050"/>
                </a:solidFill>
              </a:rPr>
              <a:t>, two-way </a:t>
            </a:r>
            <a:r>
              <a:rPr kumimoji="0" lang="en-US" altLang="zh-TW" sz="1000" b="0" dirty="0">
                <a:solidFill>
                  <a:srgbClr val="00B050"/>
                </a:solidFill>
              </a:rPr>
              <a:t>Audio</a:t>
            </a:r>
          </a:p>
          <a:p>
            <a:pPr eaLnBrk="0" hangingPunct="0">
              <a:spcBef>
                <a:spcPts val="0"/>
              </a:spcBef>
              <a:buNone/>
            </a:pPr>
            <a:r>
              <a:rPr kumimoji="0" lang="en-US" altLang="zh-TW" sz="1000" b="0" dirty="0" err="1" smtClean="0">
                <a:solidFill>
                  <a:srgbClr val="00B050"/>
                </a:solidFill>
              </a:rPr>
              <a:t>20Meter</a:t>
            </a:r>
            <a:r>
              <a:rPr kumimoji="0" lang="en-US" altLang="zh-TW" sz="1000" b="0" dirty="0" smtClean="0">
                <a:solidFill>
                  <a:srgbClr val="00B050"/>
                </a:solidFill>
              </a:rPr>
              <a:t> </a:t>
            </a:r>
            <a:r>
              <a:rPr kumimoji="0" lang="en-US" altLang="zh-TW" sz="1000" b="0" dirty="0" err="1" smtClean="0">
                <a:solidFill>
                  <a:srgbClr val="00B050"/>
                </a:solidFill>
              </a:rPr>
              <a:t>IR</a:t>
            </a:r>
            <a:r>
              <a:rPr kumimoji="0" lang="en-US" altLang="zh-TW" sz="1000" b="0" dirty="0" smtClean="0">
                <a:solidFill>
                  <a:srgbClr val="00B050"/>
                </a:solidFill>
              </a:rPr>
              <a:t>, </a:t>
            </a:r>
            <a:r>
              <a:rPr kumimoji="0" lang="en-US" altLang="zh-TW" sz="1000" b="0" dirty="0" err="1" smtClean="0">
                <a:solidFill>
                  <a:srgbClr val="00B050"/>
                </a:solidFill>
              </a:rPr>
              <a:t>IP66</a:t>
            </a:r>
            <a:r>
              <a:rPr kumimoji="0" lang="en-US" altLang="zh-TW" sz="1000" b="0" dirty="0" smtClean="0">
                <a:solidFill>
                  <a:srgbClr val="00B050"/>
                </a:solidFill>
              </a:rPr>
              <a:t>/Vandal proof, </a:t>
            </a:r>
            <a:br>
              <a:rPr kumimoji="0" lang="en-US" altLang="zh-TW" sz="1000" b="0" dirty="0" smtClean="0">
                <a:solidFill>
                  <a:srgbClr val="00B050"/>
                </a:solidFill>
              </a:rPr>
            </a:br>
            <a:r>
              <a:rPr kumimoji="0" lang="en-US" altLang="zh-TW" sz="1000" b="0" dirty="0" smtClean="0">
                <a:solidFill>
                  <a:srgbClr val="00B050"/>
                </a:solidFill>
              </a:rPr>
              <a:t>Remote focus</a:t>
            </a:r>
            <a:endParaRPr kumimoji="0" lang="en-US" altLang="zh-TW" sz="1000" b="0" dirty="0">
              <a:solidFill>
                <a:srgbClr val="00B050"/>
              </a:solidFill>
            </a:endParaRPr>
          </a:p>
        </p:txBody>
      </p:sp>
      <p:sp>
        <p:nvSpPr>
          <p:cNvPr id="51" name="AutoShape 58"/>
          <p:cNvSpPr>
            <a:spLocks noChangeArrowheads="1"/>
          </p:cNvSpPr>
          <p:nvPr/>
        </p:nvSpPr>
        <p:spPr bwMode="auto">
          <a:xfrm rot="1595909">
            <a:off x="7633845" y="1085805"/>
            <a:ext cx="700377" cy="474762"/>
          </a:xfrm>
          <a:prstGeom prst="star24">
            <a:avLst>
              <a:gd name="adj" fmla="val 37500"/>
            </a:avLst>
          </a:prstGeom>
          <a:solidFill>
            <a:srgbClr val="92D050"/>
          </a:solidFill>
          <a:ln w="9525">
            <a:solidFill>
              <a:srgbClr val="FFFFFF"/>
            </a:solidFill>
            <a:miter lim="800000"/>
            <a:headEnd/>
            <a:tailEnd/>
          </a:ln>
        </p:spPr>
        <p:txBody>
          <a:bodyPr wrap="none" anchor="ctr"/>
          <a:lstStyle/>
          <a:p>
            <a:pPr algn="ctr">
              <a:buNone/>
            </a:pPr>
            <a:r>
              <a:rPr kumimoji="0" lang="en-US" altLang="zh-TW" sz="1000" b="0">
                <a:solidFill>
                  <a:schemeClr val="tx1"/>
                </a:solidFill>
              </a:rPr>
              <a:t>WDR</a:t>
            </a:r>
          </a:p>
        </p:txBody>
      </p:sp>
      <p:sp>
        <p:nvSpPr>
          <p:cNvPr id="64" name="AutoShape 58"/>
          <p:cNvSpPr>
            <a:spLocks noChangeArrowheads="1"/>
          </p:cNvSpPr>
          <p:nvPr/>
        </p:nvSpPr>
        <p:spPr bwMode="auto">
          <a:xfrm rot="1595909">
            <a:off x="8094623" y="1100339"/>
            <a:ext cx="700377" cy="474762"/>
          </a:xfrm>
          <a:prstGeom prst="star24">
            <a:avLst>
              <a:gd name="adj" fmla="val 37500"/>
            </a:avLst>
          </a:prstGeom>
          <a:solidFill>
            <a:srgbClr val="00B0F0"/>
          </a:solidFill>
          <a:ln w="9525">
            <a:solidFill>
              <a:srgbClr val="FFFFFF"/>
            </a:solidFill>
            <a:miter lim="800000"/>
            <a:headEnd/>
            <a:tailEnd/>
          </a:ln>
        </p:spPr>
        <p:txBody>
          <a:bodyPr wrap="none" anchor="ctr"/>
          <a:lstStyle/>
          <a:p>
            <a:pPr algn="ctr">
              <a:buNone/>
            </a:pPr>
            <a:r>
              <a:rPr kumimoji="0" lang="en-US" altLang="zh-TW" sz="1000" b="0" smtClean="0">
                <a:solidFill>
                  <a:schemeClr val="tx1"/>
                </a:solidFill>
              </a:rPr>
              <a:t>Sony</a:t>
            </a:r>
          </a:p>
          <a:p>
            <a:pPr algn="ctr">
              <a:buNone/>
            </a:pPr>
            <a:r>
              <a:rPr kumimoji="0" lang="en-US" altLang="zh-TW" sz="1000" b="0" err="1" smtClean="0">
                <a:solidFill>
                  <a:schemeClr val="tx1"/>
                </a:solidFill>
              </a:rPr>
              <a:t>Exmor</a:t>
            </a:r>
            <a:endParaRPr kumimoji="0" lang="en-US" altLang="zh-TW" sz="1000" b="0">
              <a:solidFill>
                <a:schemeClr val="tx1"/>
              </a:solidFill>
            </a:endParaRPr>
          </a:p>
        </p:txBody>
      </p:sp>
      <p:sp>
        <p:nvSpPr>
          <p:cNvPr id="63" name="Rectangle 58"/>
          <p:cNvSpPr>
            <a:spLocks noChangeArrowheads="1"/>
          </p:cNvSpPr>
          <p:nvPr/>
        </p:nvSpPr>
        <p:spPr bwMode="auto">
          <a:xfrm>
            <a:off x="6426850" y="3715724"/>
            <a:ext cx="1150159" cy="738644"/>
          </a:xfrm>
          <a:prstGeom prst="rect">
            <a:avLst/>
          </a:prstGeom>
          <a:noFill/>
          <a:ln w="9525">
            <a:noFill/>
            <a:miter lim="800000"/>
            <a:headEnd/>
            <a:tailEnd/>
          </a:ln>
        </p:spPr>
        <p:txBody>
          <a:bodyPr wrap="square" lIns="91418" tIns="45710" rIns="91418" bIns="45710">
            <a:spAutoFit/>
          </a:bodyPr>
          <a:lstStyle/>
          <a:p>
            <a:pPr eaLnBrk="0" hangingPunct="0">
              <a:spcBef>
                <a:spcPts val="0"/>
              </a:spcBef>
              <a:buNone/>
            </a:pPr>
            <a:r>
              <a:rPr kumimoji="0" lang="en-US" altLang="zh-TW" sz="1200" dirty="0" err="1" smtClean="0">
                <a:solidFill>
                  <a:srgbClr val="00B050"/>
                </a:solidFill>
              </a:rPr>
              <a:t>DCS-6113V</a:t>
            </a:r>
            <a:endParaRPr kumimoji="0" lang="en-US" altLang="zh-TW" sz="1200" dirty="0">
              <a:solidFill>
                <a:srgbClr val="00B050"/>
              </a:solidFill>
            </a:endParaRPr>
          </a:p>
          <a:p>
            <a:pPr eaLnBrk="0" hangingPunct="0">
              <a:spcBef>
                <a:spcPts val="0"/>
              </a:spcBef>
              <a:buNone/>
            </a:pPr>
            <a:r>
              <a:rPr kumimoji="0" lang="en-US" altLang="zh-TW" sz="1000" b="0" dirty="0" smtClean="0">
                <a:solidFill>
                  <a:srgbClr val="00B050"/>
                </a:solidFill>
              </a:rPr>
              <a:t>Same with </a:t>
            </a:r>
            <a:r>
              <a:rPr kumimoji="0" lang="en-US" altLang="zh-TW" sz="1000" b="0" dirty="0" err="1" smtClean="0">
                <a:solidFill>
                  <a:srgbClr val="00B050"/>
                </a:solidFill>
              </a:rPr>
              <a:t>DCS</a:t>
            </a:r>
            <a:r>
              <a:rPr kumimoji="0" lang="en-US" altLang="zh-TW" sz="1000" b="0" dirty="0" smtClean="0">
                <a:solidFill>
                  <a:srgbClr val="00B050"/>
                </a:solidFill>
              </a:rPr>
              <a:t>-6113</a:t>
            </a:r>
          </a:p>
          <a:p>
            <a:pPr eaLnBrk="0" hangingPunct="0">
              <a:spcBef>
                <a:spcPts val="0"/>
              </a:spcBef>
              <a:buNone/>
            </a:pPr>
            <a:r>
              <a:rPr kumimoji="0" lang="en-US" altLang="zh-TW" sz="1000" b="0" dirty="0" smtClean="0">
                <a:solidFill>
                  <a:srgbClr val="00B050"/>
                </a:solidFill>
              </a:rPr>
              <a:t>Vandal proof</a:t>
            </a:r>
            <a:endParaRPr kumimoji="0" lang="en-US" altLang="zh-TW" sz="1000" b="0" dirty="0">
              <a:solidFill>
                <a:srgbClr val="00B050"/>
              </a:solidFill>
            </a:endParaRPr>
          </a:p>
        </p:txBody>
      </p:sp>
      <p:pic>
        <p:nvPicPr>
          <p:cNvPr id="2" name="Picture 2"/>
          <p:cNvPicPr>
            <a:picLocks noChangeAspect="1" noChangeArrowheads="1"/>
          </p:cNvPicPr>
          <p:nvPr/>
        </p:nvPicPr>
        <p:blipFill>
          <a:blip r:embed="rId9" cstate="email"/>
          <a:srcRect/>
          <a:stretch>
            <a:fillRect/>
          </a:stretch>
        </p:blipFill>
        <p:spPr bwMode="auto">
          <a:xfrm>
            <a:off x="4369503" y="4103875"/>
            <a:ext cx="475929" cy="435481"/>
          </a:xfrm>
          <a:prstGeom prst="rect">
            <a:avLst/>
          </a:prstGeom>
          <a:noFill/>
          <a:ln w="9525">
            <a:noFill/>
            <a:miter lim="800000"/>
            <a:headEnd/>
            <a:tailEnd/>
          </a:ln>
        </p:spPr>
      </p:pic>
      <p:pic>
        <p:nvPicPr>
          <p:cNvPr id="54" name="Picture 2"/>
          <p:cNvPicPr>
            <a:picLocks noChangeAspect="1" noChangeArrowheads="1"/>
          </p:cNvPicPr>
          <p:nvPr/>
        </p:nvPicPr>
        <p:blipFill>
          <a:blip r:embed="rId9" cstate="email"/>
          <a:srcRect/>
          <a:stretch>
            <a:fillRect/>
          </a:stretch>
        </p:blipFill>
        <p:spPr bwMode="auto">
          <a:xfrm>
            <a:off x="4258971" y="5229290"/>
            <a:ext cx="475929" cy="435481"/>
          </a:xfrm>
          <a:prstGeom prst="rect">
            <a:avLst/>
          </a:prstGeom>
          <a:noFill/>
          <a:ln w="9525">
            <a:noFill/>
            <a:miter lim="800000"/>
            <a:headEnd/>
            <a:tailEnd/>
          </a:ln>
        </p:spPr>
      </p:pic>
      <p:pic>
        <p:nvPicPr>
          <p:cNvPr id="65" name="Picture 2"/>
          <p:cNvPicPr>
            <a:picLocks noChangeAspect="1" noChangeArrowheads="1"/>
          </p:cNvPicPr>
          <p:nvPr/>
        </p:nvPicPr>
        <p:blipFill>
          <a:blip r:embed="rId9" cstate="email"/>
          <a:srcRect/>
          <a:stretch>
            <a:fillRect/>
          </a:stretch>
        </p:blipFill>
        <p:spPr bwMode="auto">
          <a:xfrm>
            <a:off x="8483130" y="3742219"/>
            <a:ext cx="475929" cy="435481"/>
          </a:xfrm>
          <a:prstGeom prst="rect">
            <a:avLst/>
          </a:prstGeom>
          <a:noFill/>
          <a:ln w="9525">
            <a:noFill/>
            <a:miter lim="800000"/>
            <a:headEnd/>
            <a:tailEnd/>
          </a:ln>
        </p:spPr>
      </p:pic>
      <p:pic>
        <p:nvPicPr>
          <p:cNvPr id="50" name="Picture 47" descr="securicam_logo"/>
          <p:cNvPicPr>
            <a:picLocks noChangeAspect="1" noChangeArrowheads="1"/>
          </p:cNvPicPr>
          <p:nvPr/>
        </p:nvPicPr>
        <p:blipFill>
          <a:blip r:embed="rId10" cstate="email"/>
          <a:srcRect/>
          <a:stretch>
            <a:fillRect/>
          </a:stretch>
        </p:blipFill>
        <p:spPr bwMode="auto">
          <a:xfrm>
            <a:off x="6963054" y="553797"/>
            <a:ext cx="2142309" cy="391691"/>
          </a:xfrm>
          <a:prstGeom prst="rect">
            <a:avLst/>
          </a:prstGeom>
          <a:noFill/>
          <a:ln w="9525">
            <a:noFill/>
            <a:miter lim="800000"/>
            <a:headEnd/>
            <a:tailEnd/>
          </a:ln>
        </p:spPr>
      </p:pic>
      <p:sp>
        <p:nvSpPr>
          <p:cNvPr id="67"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Positioning Overview</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sp>
        <p:nvSpPr>
          <p:cNvPr id="69" name="Rectangle 4"/>
          <p:cNvSpPr>
            <a:spLocks noChangeArrowheads="1"/>
          </p:cNvSpPr>
          <p:nvPr/>
        </p:nvSpPr>
        <p:spPr bwMode="auto">
          <a:xfrm>
            <a:off x="2704026" y="301267"/>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1" name="Text Box 6"/>
          <p:cNvSpPr txBox="1">
            <a:spLocks noChangeArrowheads="1"/>
          </p:cNvSpPr>
          <p:nvPr/>
        </p:nvSpPr>
        <p:spPr bwMode="auto">
          <a:xfrm>
            <a:off x="7084577" y="5599192"/>
            <a:ext cx="1820862" cy="714375"/>
          </a:xfrm>
          <a:prstGeom prst="rect">
            <a:avLst/>
          </a:prstGeom>
          <a:noFill/>
          <a:ln w="9525">
            <a:noFill/>
            <a:miter lim="800000"/>
            <a:headEnd/>
            <a:tailEnd/>
          </a:ln>
        </p:spPr>
        <p:txBody>
          <a:bodyPr wrap="square">
            <a:spAutoFit/>
          </a:bodyPr>
          <a:lstStyle/>
          <a:p>
            <a:pPr>
              <a:lnSpc>
                <a:spcPct val="80000"/>
              </a:lnSpc>
              <a:spcBef>
                <a:spcPct val="50000"/>
              </a:spcBef>
              <a:buClr>
                <a:schemeClr val="tx1"/>
              </a:buClr>
              <a:buSzPct val="120000"/>
              <a:buFont typeface="Wingdings" pitchFamily="2" charset="2"/>
              <a:buChar char="n"/>
            </a:pPr>
            <a:r>
              <a:rPr kumimoji="0" lang="en-US" altLang="zh-TW" sz="1200" dirty="0">
                <a:solidFill>
                  <a:schemeClr val="tx1"/>
                </a:solidFill>
                <a:ea typeface="標楷體" pitchFamily="65" charset="-120"/>
              </a:rPr>
              <a:t> Available </a:t>
            </a:r>
          </a:p>
          <a:p>
            <a:pPr>
              <a:lnSpc>
                <a:spcPct val="80000"/>
              </a:lnSpc>
              <a:spcBef>
                <a:spcPct val="50000"/>
              </a:spcBef>
              <a:buClr>
                <a:srgbClr val="FF3300"/>
              </a:buClr>
              <a:buSzPct val="120000"/>
              <a:buFont typeface="Wingdings" pitchFamily="2" charset="2"/>
              <a:buChar char="n"/>
            </a:pPr>
            <a:r>
              <a:rPr kumimoji="0" lang="en-US" altLang="zh-TW" sz="1200" dirty="0">
                <a:solidFill>
                  <a:schemeClr val="tx1"/>
                </a:solidFill>
                <a:ea typeface="標楷體" pitchFamily="65" charset="-120"/>
              </a:rPr>
              <a:t> </a:t>
            </a:r>
            <a:r>
              <a:rPr kumimoji="0" lang="en-US" altLang="zh-TW" sz="1200" dirty="0">
                <a:solidFill>
                  <a:srgbClr val="FF3300"/>
                </a:solidFill>
                <a:ea typeface="標楷體" pitchFamily="65" charset="-120"/>
              </a:rPr>
              <a:t>In Development</a:t>
            </a:r>
          </a:p>
          <a:p>
            <a:pPr>
              <a:lnSpc>
                <a:spcPct val="80000"/>
              </a:lnSpc>
              <a:spcBef>
                <a:spcPct val="50000"/>
              </a:spcBef>
              <a:buClr>
                <a:srgbClr val="00B050"/>
              </a:buClr>
              <a:buSzPct val="120000"/>
              <a:buFont typeface="Wingdings" pitchFamily="2" charset="2"/>
              <a:buChar char="n"/>
            </a:pPr>
            <a:r>
              <a:rPr kumimoji="0" lang="en-US" altLang="zh-TW" sz="1200" dirty="0">
                <a:solidFill>
                  <a:srgbClr val="00B050"/>
                </a:solidFill>
                <a:ea typeface="標楷體" pitchFamily="65" charset="-120"/>
              </a:rPr>
              <a:t> In Plan</a:t>
            </a:r>
          </a:p>
        </p:txBody>
      </p:sp>
      <p:sp>
        <p:nvSpPr>
          <p:cNvPr id="72" name="矩形 71"/>
          <p:cNvSpPr/>
          <p:nvPr/>
        </p:nvSpPr>
        <p:spPr bwMode="auto">
          <a:xfrm>
            <a:off x="4146997" y="3618963"/>
            <a:ext cx="2550017" cy="2768958"/>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6"/>
          <p:cNvSpPr>
            <a:spLocks noGrp="1"/>
          </p:cNvSpPr>
          <p:nvPr>
            <p:ph type="sldNum" sz="quarter" idx="12"/>
          </p:nvPr>
        </p:nvSpPr>
        <p:spPr>
          <a:noFill/>
        </p:spPr>
        <p:txBody>
          <a:bodyPr/>
          <a:lstStyle/>
          <a:p>
            <a:fld id="{350690F6-F0E2-45B2-9E2A-0B2A0D9E5DBE}" type="slidenum">
              <a:rPr lang="en-US" altLang="zh-TW" smtClean="0"/>
              <a:pPr/>
              <a:t>5</a:t>
            </a:fld>
            <a:endParaRPr lang="en-US" altLang="zh-TW" smtClean="0"/>
          </a:p>
        </p:txBody>
      </p:sp>
      <p:graphicFrame>
        <p:nvGraphicFramePr>
          <p:cNvPr id="8" name="資料庫圖表 7"/>
          <p:cNvGraphicFramePr/>
          <p:nvPr/>
        </p:nvGraphicFramePr>
        <p:xfrm>
          <a:off x="-40192" y="2130231"/>
          <a:ext cx="8875776" cy="485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90" name="Picture 4" descr="securicam_logo"/>
          <p:cNvPicPr>
            <a:picLocks noChangeAspect="1" noChangeArrowheads="1"/>
          </p:cNvPicPr>
          <p:nvPr/>
        </p:nvPicPr>
        <p:blipFill>
          <a:blip r:embed="rId8" cstate="print"/>
          <a:srcRect/>
          <a:stretch>
            <a:fillRect/>
          </a:stretch>
        </p:blipFill>
        <p:spPr bwMode="auto">
          <a:xfrm>
            <a:off x="7373938" y="1443038"/>
            <a:ext cx="1746250" cy="319087"/>
          </a:xfrm>
          <a:prstGeom prst="rect">
            <a:avLst/>
          </a:prstGeom>
          <a:noFill/>
          <a:ln w="9525">
            <a:noFill/>
            <a:miter lim="800000"/>
            <a:headEnd/>
            <a:tailEnd/>
          </a:ln>
        </p:spPr>
      </p:pic>
      <p:sp>
        <p:nvSpPr>
          <p:cNvPr id="10"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392" name="文字方塊 10"/>
          <p:cNvSpPr txBox="1">
            <a:spLocks noChangeArrowheads="1"/>
          </p:cNvSpPr>
          <p:nvPr/>
        </p:nvSpPr>
        <p:spPr bwMode="auto">
          <a:xfrm>
            <a:off x="569006" y="1504605"/>
            <a:ext cx="6862104" cy="1515800"/>
          </a:xfrm>
          <a:prstGeom prst="rect">
            <a:avLst/>
          </a:prstGeom>
          <a:noFill/>
          <a:ln w="9525">
            <a:noFill/>
            <a:miter lim="800000"/>
            <a:headEnd/>
            <a:tailEnd/>
          </a:ln>
        </p:spPr>
        <p:txBody>
          <a:bodyPr wrap="square">
            <a:spAutoFit/>
          </a:bodyPr>
          <a:lstStyle/>
          <a:p>
            <a:pPr marL="271463" indent="-271463">
              <a:lnSpc>
                <a:spcPts val="1800"/>
              </a:lnSpc>
              <a:spcBef>
                <a:spcPts val="700"/>
              </a:spcBef>
              <a:buClr>
                <a:srgbClr val="92D050"/>
              </a:buClr>
              <a:buSzPct val="140000"/>
              <a:buFont typeface="Wingdings" pitchFamily="2" charset="2"/>
              <a:buChar char="ü"/>
            </a:pPr>
            <a:r>
              <a:rPr lang="en-US" altLang="zh-TW" sz="1600" dirty="0" smtClean="0">
                <a:latin typeface="Arial" pitchFamily="34" charset="0"/>
                <a:cs typeface="Arial" pitchFamily="34" charset="0"/>
              </a:rPr>
              <a:t>Mainstream HD H.264 fixed dome camera.</a:t>
            </a:r>
          </a:p>
          <a:p>
            <a:pPr marL="271463" indent="-271463">
              <a:lnSpc>
                <a:spcPts val="1800"/>
              </a:lnSpc>
              <a:spcBef>
                <a:spcPts val="700"/>
              </a:spcBef>
              <a:buClr>
                <a:srgbClr val="92D050"/>
              </a:buClr>
              <a:buSzPct val="140000"/>
              <a:buFont typeface="Wingdings" pitchFamily="2" charset="2"/>
              <a:buChar char="ü"/>
              <a:tabLst>
                <a:tab pos="1881188" algn="l"/>
              </a:tabLst>
            </a:pPr>
            <a:r>
              <a:rPr lang="en-US" altLang="zh-TW" sz="1600" dirty="0" smtClean="0">
                <a:latin typeface="Arial" pitchFamily="34" charset="0"/>
                <a:cs typeface="Arial" pitchFamily="34" charset="0"/>
              </a:rPr>
              <a:t>Indoor capability with compact design and affordable price.</a:t>
            </a:r>
            <a:endParaRPr lang="en-US" altLang="zh-TW" sz="1600" dirty="0">
              <a:latin typeface="Arial" pitchFamily="34" charset="0"/>
              <a:cs typeface="Arial" pitchFamily="34" charset="0"/>
            </a:endParaRPr>
          </a:p>
          <a:p>
            <a:pPr marL="271463" indent="-271463">
              <a:lnSpc>
                <a:spcPts val="1800"/>
              </a:lnSpc>
              <a:spcBef>
                <a:spcPts val="700"/>
              </a:spcBef>
              <a:buClr>
                <a:srgbClr val="92D050"/>
              </a:buClr>
              <a:buSzPct val="140000"/>
              <a:buFont typeface="Wingdings" pitchFamily="2" charset="2"/>
              <a:buChar char="ü"/>
            </a:pPr>
            <a:r>
              <a:rPr lang="en-US" altLang="zh-TW" sz="1600" dirty="0" smtClean="0">
                <a:latin typeface="Arial" pitchFamily="34" charset="0"/>
                <a:cs typeface="Arial" pitchFamily="34" charset="0"/>
              </a:rPr>
              <a:t>HD resolution as new industry-standard (aspect ratio: 16:9)  provides a significant advantage over competition with future-proof advantage. </a:t>
            </a:r>
            <a:endParaRPr lang="zh-TW" altLang="zh-TW" sz="1600" dirty="0" smtClean="0">
              <a:latin typeface="Arial" pitchFamily="34" charset="0"/>
              <a:cs typeface="Arial" pitchFamily="34" charset="0"/>
            </a:endParaRPr>
          </a:p>
          <a:p>
            <a:pPr marL="271463" indent="-271463">
              <a:lnSpc>
                <a:spcPts val="1800"/>
              </a:lnSpc>
              <a:spcBef>
                <a:spcPts val="700"/>
              </a:spcBef>
              <a:buClr>
                <a:srgbClr val="92D050"/>
              </a:buClr>
              <a:buSzPct val="140000"/>
              <a:buFont typeface="Wingdings" pitchFamily="2" charset="2"/>
              <a:buChar char="ü"/>
            </a:pPr>
            <a:endParaRPr lang="zh-TW" altLang="zh-TW" sz="1600" dirty="0" smtClean="0">
              <a:latin typeface="Arial" pitchFamily="34" charset="0"/>
              <a:cs typeface="Arial" pitchFamily="34" charset="0"/>
            </a:endParaRPr>
          </a:p>
        </p:txBody>
      </p:sp>
      <p:pic>
        <p:nvPicPr>
          <p:cNvPr id="16393" name="Picture 2"/>
          <p:cNvPicPr>
            <a:picLocks noChangeAspect="1" noChangeArrowheads="1"/>
          </p:cNvPicPr>
          <p:nvPr/>
        </p:nvPicPr>
        <p:blipFill>
          <a:blip r:embed="rId9" cstate="print"/>
          <a:srcRect/>
          <a:stretch>
            <a:fillRect/>
          </a:stretch>
        </p:blipFill>
        <p:spPr bwMode="auto">
          <a:xfrm>
            <a:off x="7326313" y="1757363"/>
            <a:ext cx="1295400" cy="455612"/>
          </a:xfrm>
          <a:prstGeom prst="rect">
            <a:avLst/>
          </a:prstGeom>
          <a:noFill/>
          <a:ln w="9525" algn="ctr">
            <a:noFill/>
            <a:miter lim="800000"/>
            <a:headEnd/>
            <a:tailEnd/>
          </a:ln>
        </p:spPr>
      </p:pic>
      <p:sp>
        <p:nvSpPr>
          <p:cNvPr id="11"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Positioning Overview</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12" name="圖片 11" descr="6113.jpg"/>
          <p:cNvPicPr>
            <a:picLocks noChangeAspect="1"/>
          </p:cNvPicPr>
          <p:nvPr/>
        </p:nvPicPr>
        <p:blipFill>
          <a:blip r:embed="rId10" cstate="print"/>
          <a:srcRect l="6326" t="4158" r="2433" b="6179"/>
          <a:stretch>
            <a:fillRect/>
          </a:stretch>
        </p:blipFill>
        <p:spPr>
          <a:xfrm>
            <a:off x="3983265" y="5465975"/>
            <a:ext cx="860878" cy="8494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6"/>
          <p:cNvSpPr>
            <a:spLocks noGrp="1"/>
          </p:cNvSpPr>
          <p:nvPr>
            <p:ph type="sldNum" sz="quarter" idx="12"/>
          </p:nvPr>
        </p:nvSpPr>
        <p:spPr>
          <a:noFill/>
        </p:spPr>
        <p:txBody>
          <a:bodyPr/>
          <a:lstStyle/>
          <a:p>
            <a:fld id="{AA7C0ABD-150B-40C2-B9A5-BF4F16C7D1F4}" type="slidenum">
              <a:rPr lang="en-US" altLang="zh-TW" smtClean="0"/>
              <a:pPr/>
              <a:t>6</a:t>
            </a:fld>
            <a:endParaRPr lang="en-US" altLang="zh-TW" smtClean="0"/>
          </a:p>
        </p:txBody>
      </p:sp>
      <p:sp>
        <p:nvSpPr>
          <p:cNvPr id="10"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ipsurveillance.dlink.com.tw/temp/ImagePreview/12/Vertical_Ret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96"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psurveillance.dlink.com.tw/temp/ImagePreview/351/Vertical_Resid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9178"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psurveillance.dlink.com.tw/temp/ImagePreview/33/Vertical_Commerci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860"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psurveillance.dlink.com.tw/temp/ImagePreview/72/Vertical_Educ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0542"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psurveillance.dlink.com.tw/temp/ImagePreview/73/Vertical_Healthca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6224"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psurveillance.dlink.com.tw/temp/ImagePreview/74/Vertical_Governmen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1904" y="3382041"/>
            <a:ext cx="1123950"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13496" y="3062001"/>
            <a:ext cx="1123950" cy="276999"/>
          </a:xfrm>
          <a:prstGeom prst="rect">
            <a:avLst/>
          </a:prstGeom>
          <a:noFill/>
        </p:spPr>
        <p:txBody>
          <a:bodyPr wrap="square" rtlCol="0">
            <a:spAutoFit/>
          </a:bodyPr>
          <a:lstStyle/>
          <a:p>
            <a:pPr algn="ctr">
              <a:buNone/>
            </a:pPr>
            <a:r>
              <a:rPr lang="en-US" altLang="zh-TW" sz="1200" b="1" dirty="0" smtClean="0"/>
              <a:t>Retail</a:t>
            </a:r>
            <a:endParaRPr lang="zh-TW" altLang="en-US" sz="1200" b="1" dirty="0"/>
          </a:p>
        </p:txBody>
      </p:sp>
      <p:sp>
        <p:nvSpPr>
          <p:cNvPr id="16" name="文字方塊 15"/>
          <p:cNvSpPr txBox="1"/>
          <p:nvPr/>
        </p:nvSpPr>
        <p:spPr>
          <a:xfrm>
            <a:off x="1724225" y="3062001"/>
            <a:ext cx="1221950" cy="276999"/>
          </a:xfrm>
          <a:prstGeom prst="rect">
            <a:avLst/>
          </a:prstGeom>
          <a:noFill/>
        </p:spPr>
        <p:txBody>
          <a:bodyPr wrap="square" rtlCol="0">
            <a:spAutoFit/>
          </a:bodyPr>
          <a:lstStyle/>
          <a:p>
            <a:pPr algn="ctr">
              <a:buNone/>
            </a:pPr>
            <a:r>
              <a:rPr lang="en-US" altLang="zh-TW" sz="1200" b="1" dirty="0" smtClean="0"/>
              <a:t>Residential</a:t>
            </a:r>
            <a:endParaRPr lang="zh-TW" altLang="en-US" sz="1200" b="1" dirty="0"/>
          </a:p>
        </p:txBody>
      </p:sp>
      <p:sp>
        <p:nvSpPr>
          <p:cNvPr id="17" name="文字方塊 16"/>
          <p:cNvSpPr txBox="1"/>
          <p:nvPr/>
        </p:nvSpPr>
        <p:spPr>
          <a:xfrm>
            <a:off x="3232954" y="3062001"/>
            <a:ext cx="1202162" cy="276999"/>
          </a:xfrm>
          <a:prstGeom prst="rect">
            <a:avLst/>
          </a:prstGeom>
          <a:noFill/>
        </p:spPr>
        <p:txBody>
          <a:bodyPr wrap="square" rtlCol="0">
            <a:spAutoFit/>
          </a:bodyPr>
          <a:lstStyle/>
          <a:p>
            <a:pPr algn="ctr">
              <a:buNone/>
            </a:pPr>
            <a:r>
              <a:rPr lang="en-US" altLang="zh-TW" sz="1200" b="1" dirty="0" smtClean="0"/>
              <a:t>Commercial</a:t>
            </a:r>
            <a:endParaRPr lang="zh-TW" altLang="en-US" sz="1200" b="1" dirty="0"/>
          </a:p>
        </p:txBody>
      </p:sp>
      <p:sp>
        <p:nvSpPr>
          <p:cNvPr id="18" name="文字方塊 17"/>
          <p:cNvSpPr txBox="1"/>
          <p:nvPr/>
        </p:nvSpPr>
        <p:spPr>
          <a:xfrm>
            <a:off x="4721895" y="3062001"/>
            <a:ext cx="1123950" cy="276999"/>
          </a:xfrm>
          <a:prstGeom prst="rect">
            <a:avLst/>
          </a:prstGeom>
          <a:noFill/>
        </p:spPr>
        <p:txBody>
          <a:bodyPr wrap="square" rtlCol="0">
            <a:spAutoFit/>
          </a:bodyPr>
          <a:lstStyle/>
          <a:p>
            <a:pPr algn="ctr">
              <a:buNone/>
            </a:pPr>
            <a:r>
              <a:rPr lang="en-US" altLang="zh-TW" sz="1200" b="1" dirty="0" smtClean="0"/>
              <a:t>Education</a:t>
            </a:r>
            <a:endParaRPr lang="zh-TW" altLang="en-US" sz="1200" b="1" dirty="0"/>
          </a:p>
        </p:txBody>
      </p:sp>
      <p:sp>
        <p:nvSpPr>
          <p:cNvPr id="19" name="文字方塊 18"/>
          <p:cNvSpPr txBox="1"/>
          <p:nvPr/>
        </p:nvSpPr>
        <p:spPr>
          <a:xfrm>
            <a:off x="6132624" y="3062001"/>
            <a:ext cx="1123950" cy="276999"/>
          </a:xfrm>
          <a:prstGeom prst="rect">
            <a:avLst/>
          </a:prstGeom>
          <a:noFill/>
        </p:spPr>
        <p:txBody>
          <a:bodyPr wrap="square" rtlCol="0">
            <a:spAutoFit/>
          </a:bodyPr>
          <a:lstStyle/>
          <a:p>
            <a:pPr algn="ctr">
              <a:buNone/>
            </a:pPr>
            <a:r>
              <a:rPr lang="en-US" altLang="zh-TW" sz="1200" b="1" dirty="0" smtClean="0"/>
              <a:t>Healthcare</a:t>
            </a:r>
            <a:endParaRPr lang="zh-TW" altLang="en-US" sz="1200" b="1" dirty="0"/>
          </a:p>
        </p:txBody>
      </p:sp>
      <p:sp>
        <p:nvSpPr>
          <p:cNvPr id="20" name="文字方塊 19"/>
          <p:cNvSpPr txBox="1"/>
          <p:nvPr/>
        </p:nvSpPr>
        <p:spPr>
          <a:xfrm>
            <a:off x="7543352" y="3062001"/>
            <a:ext cx="1377359" cy="276999"/>
          </a:xfrm>
          <a:prstGeom prst="rect">
            <a:avLst/>
          </a:prstGeom>
          <a:noFill/>
        </p:spPr>
        <p:txBody>
          <a:bodyPr wrap="square" rtlCol="0">
            <a:spAutoFit/>
          </a:bodyPr>
          <a:lstStyle/>
          <a:p>
            <a:pPr algn="ctr">
              <a:buNone/>
            </a:pPr>
            <a:r>
              <a:rPr lang="en-US" altLang="zh-TW" sz="1200" b="1" dirty="0" smtClean="0"/>
              <a:t>Government</a:t>
            </a:r>
            <a:endParaRPr lang="zh-TW" altLang="en-US" sz="1200" b="1" dirty="0"/>
          </a:p>
        </p:txBody>
      </p:sp>
      <p:sp>
        <p:nvSpPr>
          <p:cNvPr id="3" name="文字方塊 2"/>
          <p:cNvSpPr txBox="1"/>
          <p:nvPr/>
        </p:nvSpPr>
        <p:spPr>
          <a:xfrm>
            <a:off x="313495" y="4433601"/>
            <a:ext cx="1356091" cy="938719"/>
          </a:xfrm>
          <a:prstGeom prst="rect">
            <a:avLst/>
          </a:prstGeom>
          <a:noFill/>
        </p:spPr>
        <p:txBody>
          <a:bodyPr wrap="square" rtlCol="0">
            <a:spAutoFit/>
          </a:bodyPr>
          <a:lstStyle>
            <a:defPPr>
              <a:defRPr lang="zh-TW"/>
            </a:defPPr>
            <a:lvl1pPr marL="85725" indent="-85725">
              <a:defRPr sz="1000"/>
            </a:lvl1pPr>
          </a:lstStyle>
          <a:p>
            <a:r>
              <a:rPr lang="en-US" altLang="zh-TW" dirty="0"/>
              <a:t>All </a:t>
            </a:r>
            <a:r>
              <a:rPr lang="en-US" altLang="zh-TW" dirty="0" smtClean="0"/>
              <a:t>entrances</a:t>
            </a:r>
            <a:endParaRPr lang="en-US" altLang="zh-TW" dirty="0"/>
          </a:p>
          <a:p>
            <a:r>
              <a:rPr lang="en-US" altLang="zh-TW" dirty="0" smtClean="0"/>
              <a:t>Security zone</a:t>
            </a:r>
          </a:p>
          <a:p>
            <a:r>
              <a:rPr lang="en-US" altLang="zh-TW" dirty="0" smtClean="0"/>
              <a:t>Public </a:t>
            </a:r>
            <a:r>
              <a:rPr lang="en-US" altLang="zh-TW" dirty="0"/>
              <a:t>corner</a:t>
            </a:r>
          </a:p>
          <a:p>
            <a:r>
              <a:rPr lang="en-US" altLang="zh-TW" dirty="0" smtClean="0"/>
              <a:t>Warehouse</a:t>
            </a:r>
            <a:endParaRPr lang="en-US" altLang="zh-TW" dirty="0"/>
          </a:p>
        </p:txBody>
      </p:sp>
      <p:sp>
        <p:nvSpPr>
          <p:cNvPr id="22" name="文字方塊 21"/>
          <p:cNvSpPr txBox="1"/>
          <p:nvPr/>
        </p:nvSpPr>
        <p:spPr>
          <a:xfrm>
            <a:off x="1789177" y="4422752"/>
            <a:ext cx="1356091" cy="938719"/>
          </a:xfrm>
          <a:prstGeom prst="rect">
            <a:avLst/>
          </a:prstGeom>
          <a:noFill/>
        </p:spPr>
        <p:txBody>
          <a:bodyPr wrap="square" rtlCol="0">
            <a:spAutoFit/>
          </a:bodyPr>
          <a:lstStyle/>
          <a:p>
            <a:pPr marL="85725" indent="-85725"/>
            <a:r>
              <a:rPr lang="en-US" altLang="zh-TW" sz="1000" dirty="0" smtClean="0"/>
              <a:t>All entrances</a:t>
            </a:r>
          </a:p>
          <a:p>
            <a:pPr marL="85725" indent="-85725"/>
            <a:r>
              <a:rPr lang="en-US" altLang="zh-TW" sz="1000" dirty="0" smtClean="0"/>
              <a:t>Perimeter</a:t>
            </a:r>
            <a:endParaRPr lang="zh-TW" altLang="en-US" sz="1000" dirty="0"/>
          </a:p>
          <a:p>
            <a:pPr marL="85725" indent="-85725"/>
            <a:r>
              <a:rPr lang="en-US" altLang="zh-TW" sz="1000" dirty="0" smtClean="0"/>
              <a:t>Public corner</a:t>
            </a:r>
          </a:p>
          <a:p>
            <a:pPr marL="85725" indent="-85725"/>
            <a:r>
              <a:rPr lang="en-US" altLang="zh-TW" sz="1000" dirty="0" smtClean="0"/>
              <a:t>Private garage</a:t>
            </a:r>
          </a:p>
        </p:txBody>
      </p:sp>
      <p:sp>
        <p:nvSpPr>
          <p:cNvPr id="23" name="文字方塊 22"/>
          <p:cNvSpPr txBox="1"/>
          <p:nvPr/>
        </p:nvSpPr>
        <p:spPr>
          <a:xfrm>
            <a:off x="3256477" y="4433601"/>
            <a:ext cx="1356091" cy="1400383"/>
          </a:xfrm>
          <a:prstGeom prst="rect">
            <a:avLst/>
          </a:prstGeom>
          <a:noFill/>
        </p:spPr>
        <p:txBody>
          <a:bodyPr wrap="square" rtlCol="0">
            <a:spAutoFit/>
          </a:bodyPr>
          <a:lstStyle>
            <a:defPPr>
              <a:defRPr lang="zh-TW"/>
            </a:defPPr>
            <a:lvl1pPr marL="85725" indent="-85725">
              <a:defRPr sz="1000"/>
            </a:lvl1pPr>
          </a:lstStyle>
          <a:p>
            <a:r>
              <a:rPr lang="en-US" altLang="zh-TW" dirty="0"/>
              <a:t>All </a:t>
            </a:r>
            <a:r>
              <a:rPr lang="en-US" altLang="zh-TW" dirty="0" smtClean="0"/>
              <a:t>entrances</a:t>
            </a:r>
            <a:endParaRPr lang="en-US" altLang="zh-TW" dirty="0"/>
          </a:p>
          <a:p>
            <a:r>
              <a:rPr lang="en-US" altLang="zh-TW" dirty="0" smtClean="0"/>
              <a:t>Lobby</a:t>
            </a:r>
          </a:p>
          <a:p>
            <a:r>
              <a:rPr lang="en-US" altLang="zh-TW" dirty="0" smtClean="0"/>
              <a:t>Security zone</a:t>
            </a:r>
          </a:p>
          <a:p>
            <a:r>
              <a:rPr lang="en-US" altLang="zh-TW" dirty="0" smtClean="0"/>
              <a:t>Public </a:t>
            </a:r>
            <a:r>
              <a:rPr lang="en-US" altLang="zh-TW" dirty="0"/>
              <a:t>corner</a:t>
            </a:r>
          </a:p>
          <a:p>
            <a:r>
              <a:rPr lang="en-US" altLang="zh-TW" dirty="0" smtClean="0"/>
              <a:t>Warehouse</a:t>
            </a:r>
          </a:p>
          <a:p>
            <a:r>
              <a:rPr lang="en-US" altLang="zh-TW" dirty="0" smtClean="0"/>
              <a:t>Factory plant</a:t>
            </a:r>
          </a:p>
        </p:txBody>
      </p:sp>
      <p:sp>
        <p:nvSpPr>
          <p:cNvPr id="24" name="文字方塊 23"/>
          <p:cNvSpPr txBox="1"/>
          <p:nvPr/>
        </p:nvSpPr>
        <p:spPr>
          <a:xfrm>
            <a:off x="4727968" y="4433601"/>
            <a:ext cx="1356091" cy="938719"/>
          </a:xfrm>
          <a:prstGeom prst="rect">
            <a:avLst/>
          </a:prstGeom>
          <a:noFill/>
        </p:spPr>
        <p:txBody>
          <a:bodyPr wrap="square" rtlCol="0">
            <a:spAutoFit/>
          </a:bodyPr>
          <a:lstStyle>
            <a:defPPr>
              <a:defRPr lang="zh-TW"/>
            </a:defPPr>
            <a:lvl1pPr marL="85725" indent="-85725">
              <a:defRPr sz="1000"/>
            </a:lvl1pPr>
          </a:lstStyle>
          <a:p>
            <a:r>
              <a:rPr lang="en-US" altLang="zh-TW" dirty="0" smtClean="0"/>
              <a:t>All entrances</a:t>
            </a:r>
            <a:endParaRPr lang="en-US" altLang="zh-TW" dirty="0"/>
          </a:p>
          <a:p>
            <a:r>
              <a:rPr lang="en-US" altLang="zh-TW" dirty="0" smtClean="0"/>
              <a:t>Public corner</a:t>
            </a:r>
          </a:p>
          <a:p>
            <a:r>
              <a:rPr lang="en-US" altLang="zh-TW" dirty="0" smtClean="0"/>
              <a:t>Perimeter</a:t>
            </a:r>
            <a:endParaRPr lang="en-US" altLang="zh-TW" dirty="0"/>
          </a:p>
          <a:p>
            <a:r>
              <a:rPr lang="en-US" altLang="zh-TW" dirty="0" smtClean="0"/>
              <a:t>Warehouse</a:t>
            </a:r>
          </a:p>
        </p:txBody>
      </p:sp>
      <p:sp>
        <p:nvSpPr>
          <p:cNvPr id="25" name="文字方塊 24"/>
          <p:cNvSpPr txBox="1"/>
          <p:nvPr/>
        </p:nvSpPr>
        <p:spPr>
          <a:xfrm>
            <a:off x="6199459" y="4433601"/>
            <a:ext cx="1356091" cy="1400383"/>
          </a:xfrm>
          <a:prstGeom prst="rect">
            <a:avLst/>
          </a:prstGeom>
          <a:noFill/>
        </p:spPr>
        <p:txBody>
          <a:bodyPr wrap="square" rtlCol="0">
            <a:spAutoFit/>
          </a:bodyPr>
          <a:lstStyle>
            <a:defPPr>
              <a:defRPr lang="zh-TW"/>
            </a:defPPr>
            <a:lvl1pPr marL="85725" indent="-85725">
              <a:defRPr sz="1000"/>
            </a:lvl1pPr>
          </a:lstStyle>
          <a:p>
            <a:r>
              <a:rPr lang="en-US" altLang="zh-TW" dirty="0" smtClean="0"/>
              <a:t>All entrances</a:t>
            </a:r>
          </a:p>
          <a:p>
            <a:r>
              <a:rPr lang="en-US" altLang="zh-TW" dirty="0" smtClean="0"/>
              <a:t>Lobby</a:t>
            </a:r>
          </a:p>
          <a:p>
            <a:r>
              <a:rPr lang="en-US" altLang="zh-TW" dirty="0" smtClean="0"/>
              <a:t>Security zone</a:t>
            </a:r>
          </a:p>
          <a:p>
            <a:r>
              <a:rPr lang="en-US" altLang="zh-TW" dirty="0" smtClean="0"/>
              <a:t>Public corner</a:t>
            </a:r>
          </a:p>
          <a:p>
            <a:r>
              <a:rPr lang="en-US" altLang="zh-TW" dirty="0" smtClean="0"/>
              <a:t>Perimeter</a:t>
            </a:r>
            <a:endParaRPr lang="en-US" altLang="zh-TW" dirty="0"/>
          </a:p>
          <a:p>
            <a:r>
              <a:rPr lang="en-US" altLang="zh-TW" dirty="0" smtClean="0"/>
              <a:t>Warehouse</a:t>
            </a:r>
          </a:p>
        </p:txBody>
      </p:sp>
      <p:sp>
        <p:nvSpPr>
          <p:cNvPr id="26" name="文字方塊 25"/>
          <p:cNvSpPr txBox="1"/>
          <p:nvPr/>
        </p:nvSpPr>
        <p:spPr>
          <a:xfrm>
            <a:off x="7670948" y="4474881"/>
            <a:ext cx="1356091" cy="1400383"/>
          </a:xfrm>
          <a:prstGeom prst="rect">
            <a:avLst/>
          </a:prstGeom>
          <a:noFill/>
        </p:spPr>
        <p:txBody>
          <a:bodyPr wrap="square" rtlCol="0">
            <a:spAutoFit/>
          </a:bodyPr>
          <a:lstStyle>
            <a:defPPr>
              <a:defRPr lang="zh-TW"/>
            </a:defPPr>
            <a:lvl1pPr marL="85725" indent="-85725">
              <a:defRPr sz="1000"/>
            </a:lvl1pPr>
          </a:lstStyle>
          <a:p>
            <a:r>
              <a:rPr lang="en-US" altLang="zh-TW" dirty="0" smtClean="0"/>
              <a:t>All entrances</a:t>
            </a:r>
          </a:p>
          <a:p>
            <a:r>
              <a:rPr lang="en-US" altLang="zh-TW" dirty="0" smtClean="0"/>
              <a:t>Lobby</a:t>
            </a:r>
          </a:p>
          <a:p>
            <a:r>
              <a:rPr lang="en-US" altLang="zh-TW" dirty="0" smtClean="0"/>
              <a:t>Security zone</a:t>
            </a:r>
          </a:p>
          <a:p>
            <a:r>
              <a:rPr lang="en-US" altLang="zh-TW" dirty="0" smtClean="0"/>
              <a:t>Public corner</a:t>
            </a:r>
          </a:p>
          <a:p>
            <a:r>
              <a:rPr lang="en-US" altLang="zh-TW" dirty="0" smtClean="0"/>
              <a:t>Perimeter</a:t>
            </a:r>
          </a:p>
          <a:p>
            <a:r>
              <a:rPr lang="en-US" altLang="zh-TW" dirty="0" smtClean="0"/>
              <a:t>Warehouse</a:t>
            </a:r>
            <a:endParaRPr lang="zh-TW" altLang="en-US" dirty="0"/>
          </a:p>
        </p:txBody>
      </p:sp>
      <p:sp>
        <p:nvSpPr>
          <p:cNvPr id="4" name="文字方塊 3"/>
          <p:cNvSpPr txBox="1"/>
          <p:nvPr/>
        </p:nvSpPr>
        <p:spPr>
          <a:xfrm>
            <a:off x="2184692" y="2577651"/>
            <a:ext cx="1040632" cy="461665"/>
          </a:xfrm>
          <a:prstGeom prst="rect">
            <a:avLst/>
          </a:prstGeom>
          <a:noFill/>
        </p:spPr>
        <p:txBody>
          <a:bodyPr wrap="square" rtlCol="0">
            <a:spAutoFit/>
          </a:bodyPr>
          <a:lstStyle/>
          <a:p>
            <a:pPr>
              <a:buNone/>
            </a:pPr>
            <a:r>
              <a:rPr lang="en-US" altLang="zh-TW" sz="1200" b="1" dirty="0" smtClean="0"/>
              <a:t>DCS-6112</a:t>
            </a:r>
          </a:p>
          <a:p>
            <a:pPr>
              <a:spcBef>
                <a:spcPts val="0"/>
              </a:spcBef>
              <a:buNone/>
            </a:pPr>
            <a:r>
              <a:rPr lang="en-US" altLang="zh-TW" sz="1200" b="1" dirty="0" smtClean="0"/>
              <a:t>DCS-6113</a:t>
            </a:r>
            <a:endParaRPr lang="zh-TW" altLang="en-US" sz="1200" b="1" dirty="0"/>
          </a:p>
        </p:txBody>
      </p:sp>
      <p:sp>
        <p:nvSpPr>
          <p:cNvPr id="5" name="文字方塊 4"/>
          <p:cNvSpPr txBox="1"/>
          <p:nvPr/>
        </p:nvSpPr>
        <p:spPr>
          <a:xfrm>
            <a:off x="4265754" y="1707305"/>
            <a:ext cx="2547170" cy="1061829"/>
          </a:xfrm>
          <a:prstGeom prst="rect">
            <a:avLst/>
          </a:prstGeom>
          <a:noFill/>
        </p:spPr>
        <p:txBody>
          <a:bodyPr wrap="square" rtlCol="0">
            <a:spAutoFit/>
          </a:bodyPr>
          <a:lstStyle/>
          <a:p>
            <a:pPr>
              <a:buNone/>
            </a:pPr>
            <a:r>
              <a:rPr lang="en-US" altLang="zh-TW" dirty="0" smtClean="0"/>
              <a:t>Full HD</a:t>
            </a:r>
          </a:p>
          <a:p>
            <a:pPr>
              <a:buNone/>
            </a:pPr>
            <a:r>
              <a:rPr lang="en-US" altLang="zh-TW" dirty="0" smtClean="0"/>
              <a:t>H.264</a:t>
            </a:r>
          </a:p>
          <a:p>
            <a:pPr>
              <a:buNone/>
            </a:pPr>
            <a:r>
              <a:rPr lang="en-US" altLang="zh-TW" dirty="0" smtClean="0"/>
              <a:t>Indoor application</a:t>
            </a:r>
          </a:p>
          <a:p>
            <a:pPr>
              <a:buNone/>
            </a:pPr>
            <a:r>
              <a:rPr lang="en-US" altLang="zh-TW" dirty="0" smtClean="0"/>
              <a:t>IR Illumination (10M, DCS-6113 only)</a:t>
            </a:r>
          </a:p>
          <a:p>
            <a:pPr>
              <a:buNone/>
            </a:pPr>
            <a:r>
              <a:rPr lang="en-US" altLang="zh-TW" dirty="0" err="1" smtClean="0"/>
              <a:t>PoE</a:t>
            </a:r>
            <a:endParaRPr lang="en-US" altLang="zh-TW" dirty="0" smtClean="0"/>
          </a:p>
        </p:txBody>
      </p:sp>
      <p:sp>
        <p:nvSpPr>
          <p:cNvPr id="27"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Target Market</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28" name="Picture 2"/>
          <p:cNvPicPr>
            <a:picLocks noChangeAspect="1" noChangeArrowheads="1"/>
          </p:cNvPicPr>
          <p:nvPr/>
        </p:nvPicPr>
        <p:blipFill>
          <a:blip r:embed="rId9" cstate="print"/>
          <a:srcRect/>
          <a:stretch>
            <a:fillRect/>
          </a:stretch>
        </p:blipFill>
        <p:spPr bwMode="auto">
          <a:xfrm>
            <a:off x="2259014" y="1701800"/>
            <a:ext cx="864423" cy="854178"/>
          </a:xfrm>
          <a:prstGeom prst="rect">
            <a:avLst/>
          </a:prstGeom>
          <a:noFill/>
          <a:ln w="9525">
            <a:noFill/>
            <a:miter lim="800000"/>
            <a:headEnd/>
            <a:tailEnd/>
          </a:ln>
        </p:spPr>
      </p:pic>
    </p:spTree>
    <p:extLst>
      <p:ext uri="{BB962C8B-B14F-4D97-AF65-F5344CB8AC3E}">
        <p14:creationId xmlns:p14="http://schemas.microsoft.com/office/powerpoint/2010/main" val="342898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402734" y="1706917"/>
            <a:ext cx="7878382" cy="4955533"/>
          </a:xfrm>
          <a:noFill/>
        </p:spPr>
        <p:txBody>
          <a:bodyPr/>
          <a:lstStyle/>
          <a:p>
            <a:pPr>
              <a:buClr>
                <a:srgbClr val="92D050"/>
              </a:buClr>
              <a:buSzPct val="110000"/>
              <a:buFont typeface="+mj-lt"/>
              <a:buAutoNum type="arabicPeriod"/>
            </a:pPr>
            <a:r>
              <a:rPr lang="en-US" altLang="zh-TW" sz="1400" b="1" dirty="0" smtClean="0"/>
              <a:t>Triple codec</a:t>
            </a:r>
            <a:r>
              <a:rPr lang="en-US" altLang="zh-TW" sz="1400" dirty="0"/>
              <a:t> </a:t>
            </a:r>
            <a:r>
              <a:rPr lang="en-US" altLang="zh-TW" sz="1400" dirty="0" smtClean="0"/>
              <a:t>(</a:t>
            </a:r>
            <a:r>
              <a:rPr lang="en-US" altLang="zh-TW" sz="1400" dirty="0"/>
              <a:t>H.264, MJPEG, </a:t>
            </a:r>
            <a:r>
              <a:rPr lang="en-US" altLang="zh-TW" sz="1400" dirty="0" smtClean="0"/>
              <a:t>MPEG-4) supports all VMS integration.</a:t>
            </a:r>
            <a:endParaRPr lang="zh-TW" altLang="zh-TW" sz="1400" b="1" dirty="0" smtClean="0"/>
          </a:p>
          <a:p>
            <a:pPr>
              <a:buClr>
                <a:srgbClr val="92D050"/>
              </a:buClr>
              <a:buSzPct val="110000"/>
              <a:buFont typeface="+mj-lt"/>
              <a:buAutoNum type="arabicPeriod"/>
            </a:pPr>
            <a:r>
              <a:rPr lang="en-US" altLang="zh-TW" sz="1400" b="1" dirty="0" smtClean="0"/>
              <a:t>Full HD 1080P 15 FPS , HD 720P 30fps.</a:t>
            </a:r>
            <a:endParaRPr lang="zh-TW" altLang="zh-TW" sz="1400" b="1" dirty="0" smtClean="0"/>
          </a:p>
          <a:p>
            <a:pPr>
              <a:buClr>
                <a:srgbClr val="92D050"/>
              </a:buClr>
              <a:buSzPct val="110000"/>
              <a:buFont typeface="+mj-lt"/>
              <a:buAutoNum type="arabicPeriod"/>
            </a:pPr>
            <a:r>
              <a:rPr lang="en-US" altLang="zh-TW" sz="1400" dirty="0" smtClean="0"/>
              <a:t>True day &amp; night by </a:t>
            </a:r>
            <a:r>
              <a:rPr lang="en-US" altLang="zh-TW" sz="1400" b="1" dirty="0" smtClean="0"/>
              <a:t>IR-cut filter (ICR) </a:t>
            </a:r>
            <a:r>
              <a:rPr lang="en-US" altLang="zh-TW" sz="1400" dirty="0" smtClean="0"/>
              <a:t>with 10M IR coverage. (DCS-6113 only)</a:t>
            </a:r>
          </a:p>
          <a:p>
            <a:pPr>
              <a:buClr>
                <a:srgbClr val="92D050"/>
              </a:buClr>
              <a:buSzPct val="110000"/>
              <a:buFont typeface="+mj-lt"/>
              <a:buAutoNum type="arabicPeriod"/>
            </a:pPr>
            <a:r>
              <a:rPr lang="en-US" altLang="zh-TW" sz="1400" b="1" dirty="0" smtClean="0"/>
              <a:t>SD local storage </a:t>
            </a:r>
            <a:r>
              <a:rPr lang="en-US" altLang="zh-TW" sz="1400" dirty="0" smtClean="0"/>
              <a:t>for event recording.</a:t>
            </a:r>
            <a:endParaRPr lang="zh-TW" altLang="zh-TW" sz="1400" b="1" dirty="0" smtClean="0"/>
          </a:p>
          <a:p>
            <a:pPr>
              <a:buClr>
                <a:srgbClr val="92D050"/>
              </a:buClr>
              <a:buSzPct val="110000"/>
              <a:buFont typeface="+mj-lt"/>
              <a:buAutoNum type="arabicPeriod"/>
            </a:pPr>
            <a:r>
              <a:rPr lang="en-US" altLang="zh-TW" sz="1400" b="1" dirty="0" smtClean="0"/>
              <a:t>Tamper Detection </a:t>
            </a:r>
            <a:r>
              <a:rPr lang="en-US" altLang="zh-TW" sz="1400" dirty="0" smtClean="0"/>
              <a:t>that notify when tampering occurred.</a:t>
            </a:r>
            <a:endParaRPr lang="zh-TW" altLang="zh-TW" sz="1400" dirty="0" smtClean="0"/>
          </a:p>
          <a:p>
            <a:pPr>
              <a:buClr>
                <a:srgbClr val="92D050"/>
              </a:buClr>
              <a:buSzPct val="110000"/>
              <a:buFont typeface="+mj-lt"/>
              <a:buAutoNum type="arabicPeriod"/>
            </a:pPr>
            <a:r>
              <a:rPr lang="en-US" altLang="zh-TW" sz="1400" b="1" dirty="0" smtClean="0"/>
              <a:t>ONVIF </a:t>
            </a:r>
            <a:r>
              <a:rPr lang="en-US" altLang="zh-TW" sz="1400" dirty="0" smtClean="0"/>
              <a:t>Compliance.</a:t>
            </a:r>
          </a:p>
          <a:p>
            <a:pPr>
              <a:buClr>
                <a:srgbClr val="92D050"/>
              </a:buClr>
              <a:buSzPct val="110000"/>
              <a:buFont typeface="+mj-lt"/>
              <a:buAutoNum type="arabicPeriod"/>
            </a:pPr>
            <a:r>
              <a:rPr lang="en-US" altLang="zh-TW" sz="1400" dirty="0" smtClean="0"/>
              <a:t>Advanced </a:t>
            </a:r>
            <a:r>
              <a:rPr lang="en-US" altLang="zh-TW" sz="1400" b="1" dirty="0" smtClean="0"/>
              <a:t>camera web interface</a:t>
            </a:r>
            <a:r>
              <a:rPr lang="en-US" altLang="zh-TW" sz="1400" dirty="0" smtClean="0"/>
              <a:t> that eases the installation.</a:t>
            </a:r>
          </a:p>
          <a:p>
            <a:pPr>
              <a:buClr>
                <a:srgbClr val="92D050"/>
              </a:buClr>
              <a:buSzPct val="110000"/>
              <a:buFont typeface="+mj-lt"/>
              <a:buAutoNum type="arabicPeriod"/>
            </a:pPr>
            <a:r>
              <a:rPr lang="en-US" altLang="zh-TW" sz="1400" dirty="0" smtClean="0"/>
              <a:t>Simultaneous </a:t>
            </a:r>
            <a:r>
              <a:rPr lang="en-US" altLang="zh-TW" sz="1400" b="1" dirty="0" smtClean="0"/>
              <a:t>four (4) profiles</a:t>
            </a:r>
            <a:r>
              <a:rPr lang="en-US" altLang="zh-TW" sz="1400" dirty="0" smtClean="0"/>
              <a:t> feed specific stream for each app.</a:t>
            </a:r>
            <a:endParaRPr lang="zh-TW" altLang="zh-TW" sz="1400" b="1" dirty="0" smtClean="0"/>
          </a:p>
          <a:p>
            <a:pPr>
              <a:buClr>
                <a:srgbClr val="92D050"/>
              </a:buClr>
              <a:buSzPct val="110000"/>
              <a:buFont typeface="+mj-lt"/>
              <a:buAutoNum type="arabicPeriod"/>
            </a:pPr>
            <a:r>
              <a:rPr lang="en-US" altLang="zh-TW" sz="1400" b="1" dirty="0" smtClean="0"/>
              <a:t>HTTPS</a:t>
            </a:r>
            <a:r>
              <a:rPr lang="en-US" altLang="zh-TW" sz="1400" dirty="0"/>
              <a:t> </a:t>
            </a:r>
            <a:r>
              <a:rPr lang="en-US" altLang="zh-TW" sz="1400" dirty="0" smtClean="0"/>
              <a:t>streaming allows reliable and secure connection.</a:t>
            </a:r>
          </a:p>
          <a:p>
            <a:pPr>
              <a:buClr>
                <a:srgbClr val="92D050"/>
              </a:buClr>
              <a:buSzPct val="110000"/>
              <a:buFont typeface="+mj-lt"/>
              <a:buAutoNum type="arabicPeriod"/>
            </a:pPr>
            <a:r>
              <a:rPr lang="en-US" altLang="zh-TW" sz="1400" b="1" dirty="0" smtClean="0"/>
              <a:t>IPv6, 802.1x, </a:t>
            </a:r>
            <a:r>
              <a:rPr lang="en-US" altLang="zh-TW" sz="1400" b="1" dirty="0" err="1" smtClean="0"/>
              <a:t>QoS</a:t>
            </a:r>
            <a:r>
              <a:rPr lang="en-US" altLang="zh-TW" sz="1400" b="1" dirty="0" smtClean="0"/>
              <a:t>, </a:t>
            </a:r>
            <a:r>
              <a:rPr lang="en-US" altLang="zh-TW" sz="1400" b="1" dirty="0" err="1" smtClean="0"/>
              <a:t>CoS</a:t>
            </a:r>
            <a:r>
              <a:rPr lang="en-US" altLang="zh-TW" sz="1400" dirty="0" smtClean="0"/>
              <a:t> equipped for advanced transmission.</a:t>
            </a:r>
          </a:p>
          <a:p>
            <a:pPr>
              <a:buClr>
                <a:srgbClr val="92D050"/>
              </a:buClr>
              <a:buSzPct val="110000"/>
              <a:buFont typeface="+mj-lt"/>
              <a:buAutoNum type="arabicPeriod"/>
            </a:pPr>
            <a:r>
              <a:rPr lang="en-US" altLang="zh-TW" sz="1400" dirty="0" smtClean="0"/>
              <a:t>Accessible HTML code for live </a:t>
            </a:r>
            <a:r>
              <a:rPr lang="en-US" altLang="zh-TW" sz="1400" dirty="0"/>
              <a:t>s</a:t>
            </a:r>
            <a:r>
              <a:rPr lang="en-US" altLang="zh-TW" sz="1400" dirty="0" smtClean="0"/>
              <a:t>treaming that redirects to web server viewing.</a:t>
            </a:r>
          </a:p>
          <a:p>
            <a:pPr>
              <a:buClr>
                <a:srgbClr val="92D050"/>
              </a:buClr>
              <a:buSzPct val="110000"/>
              <a:buFont typeface="+mj-lt"/>
              <a:buAutoNum type="arabicPeriod"/>
            </a:pPr>
            <a:r>
              <a:rPr lang="en-US" altLang="zh-TW" sz="1400" b="1" dirty="0" smtClean="0"/>
              <a:t>Supporting features</a:t>
            </a:r>
          </a:p>
          <a:p>
            <a:pPr marL="541338" lvl="1" indent="-187325">
              <a:buClr>
                <a:srgbClr val="92D050"/>
              </a:buClr>
              <a:buSzPct val="110000"/>
              <a:buFont typeface="Arial" pitchFamily="34" charset="0"/>
              <a:buChar char="•"/>
            </a:pPr>
            <a:r>
              <a:rPr lang="en-US" altLang="zh-TW" sz="1200" dirty="0" smtClean="0"/>
              <a:t>1/2.7” Megapixel progressive CMOS sensor</a:t>
            </a:r>
            <a:endParaRPr lang="zh-TW" altLang="zh-TW" sz="1200" dirty="0" smtClean="0"/>
          </a:p>
          <a:p>
            <a:pPr marL="541338" lvl="1" indent="-187325">
              <a:buClr>
                <a:srgbClr val="92D050"/>
              </a:buClr>
              <a:buSzPct val="110000"/>
              <a:buFont typeface="Arial" pitchFamily="34" charset="0"/>
              <a:buChar char="•"/>
            </a:pPr>
            <a:r>
              <a:rPr lang="en-US" altLang="zh-TW" sz="1200" dirty="0" smtClean="0"/>
              <a:t>Build-in fixed lens 4mm, F2.0</a:t>
            </a:r>
            <a:endParaRPr lang="zh-TW" altLang="zh-TW" sz="1200" dirty="0" smtClean="0"/>
          </a:p>
          <a:p>
            <a:pPr marL="541338" lvl="1" indent="-187325">
              <a:buClr>
                <a:srgbClr val="92D050"/>
              </a:buClr>
              <a:buSzPct val="110000"/>
              <a:buFont typeface="Arial" pitchFamily="34" charset="0"/>
              <a:buChar char="•"/>
            </a:pPr>
            <a:r>
              <a:rPr lang="en-US" altLang="zh-TW" sz="1200" dirty="0" smtClean="0"/>
              <a:t>10M IR illumination distance (DCS-6113 only)</a:t>
            </a:r>
            <a:endParaRPr lang="zh-TW" altLang="zh-TW" sz="1200" dirty="0" smtClean="0"/>
          </a:p>
          <a:p>
            <a:pPr marL="541338" lvl="1" indent="-187325">
              <a:buClr>
                <a:srgbClr val="92D050"/>
              </a:buClr>
              <a:buSzPct val="110000"/>
              <a:buFont typeface="Arial" pitchFamily="34" charset="0"/>
              <a:buChar char="•"/>
            </a:pPr>
            <a:r>
              <a:rPr lang="en-US" altLang="zh-TW" sz="1200" dirty="0" smtClean="0"/>
              <a:t>Power over Ethernet (</a:t>
            </a:r>
            <a:r>
              <a:rPr lang="en-US" altLang="zh-TW" sz="1200" dirty="0" err="1" smtClean="0"/>
              <a:t>PoE</a:t>
            </a:r>
            <a:r>
              <a:rPr lang="en-US" altLang="zh-TW" sz="1200" dirty="0" smtClean="0"/>
              <a:t>)</a:t>
            </a:r>
          </a:p>
          <a:p>
            <a:pPr marL="541338" lvl="1" indent="-187325">
              <a:buClr>
                <a:srgbClr val="92D050"/>
              </a:buClr>
              <a:buSzPct val="110000"/>
              <a:buFont typeface="Arial" pitchFamily="34" charset="0"/>
              <a:buChar char="•"/>
            </a:pPr>
            <a:r>
              <a:rPr lang="en-US" altLang="zh-TW" sz="1200" dirty="0" smtClean="0"/>
              <a:t>2-way audio support</a:t>
            </a:r>
          </a:p>
          <a:p>
            <a:pPr marL="541338" lvl="1" indent="-187325">
              <a:buClr>
                <a:srgbClr val="92D050"/>
              </a:buClr>
              <a:buSzPct val="110000"/>
              <a:buFont typeface="Arial" pitchFamily="34" charset="0"/>
              <a:buChar char="•"/>
            </a:pPr>
            <a:r>
              <a:rPr lang="en-US" altLang="zh-TW" sz="1200" dirty="0" smtClean="0"/>
              <a:t>Digital input/output</a:t>
            </a:r>
            <a:endParaRPr lang="zh-TW" altLang="zh-TW" sz="1200" dirty="0" smtClean="0"/>
          </a:p>
          <a:p>
            <a:pPr marL="541338" lvl="1" indent="-187325">
              <a:buClr>
                <a:srgbClr val="92D050"/>
              </a:buClr>
              <a:buSzPct val="110000"/>
              <a:buFont typeface="Arial" pitchFamily="34" charset="0"/>
              <a:buChar char="•"/>
            </a:pPr>
            <a:r>
              <a:rPr lang="en-US" altLang="zh-TW" sz="1200" dirty="0" smtClean="0"/>
              <a:t>3GPP mobile surveillance</a:t>
            </a:r>
            <a:endParaRPr lang="zh-TW" altLang="zh-TW" sz="1200" dirty="0" smtClean="0"/>
          </a:p>
          <a:p>
            <a:pPr marL="541338" lvl="1" indent="-187325">
              <a:buClr>
                <a:srgbClr val="92D050"/>
              </a:buClr>
              <a:buSzPct val="110000"/>
              <a:buFont typeface="Arial" pitchFamily="34" charset="0"/>
              <a:buChar char="•"/>
            </a:pPr>
            <a:r>
              <a:rPr lang="en-US" altLang="zh-TW" sz="1200" dirty="0" smtClean="0"/>
              <a:t>Support privacy mask function</a:t>
            </a:r>
            <a:endParaRPr lang="zh-TW" altLang="zh-TW" sz="1200" dirty="0" smtClean="0"/>
          </a:p>
          <a:p>
            <a:pPr marL="541338" lvl="1" indent="-187325">
              <a:buClr>
                <a:srgbClr val="92D050"/>
              </a:buClr>
              <a:buSzPct val="110000"/>
              <a:buFont typeface="Arial" pitchFamily="34" charset="0"/>
              <a:buChar char="•"/>
            </a:pPr>
            <a:endParaRPr lang="zh-TW" altLang="zh-TW" sz="1000" b="1" dirty="0" smtClean="0"/>
          </a:p>
          <a:p>
            <a:pPr>
              <a:buClr>
                <a:srgbClr val="92D050"/>
              </a:buClr>
              <a:buSzPct val="110000"/>
              <a:buFont typeface="+mj-lt"/>
              <a:buAutoNum type="arabicPeriod"/>
            </a:pPr>
            <a:endParaRPr lang="en-US" altLang="zh-TW" sz="1400" dirty="0" smtClean="0"/>
          </a:p>
        </p:txBody>
      </p:sp>
      <p:sp>
        <p:nvSpPr>
          <p:cNvPr id="6147" name="Rectangle 3"/>
          <p:cNvSpPr>
            <a:spLocks noGrp="1" noChangeArrowheads="1"/>
          </p:cNvSpPr>
          <p:nvPr>
            <p:ph type="title"/>
          </p:nvPr>
        </p:nvSpPr>
        <p:spPr>
          <a:xfrm>
            <a:off x="2133600" y="0"/>
            <a:ext cx="6781800" cy="762000"/>
          </a:xfrm>
        </p:spPr>
        <p:txBody>
          <a:bodyPr/>
          <a:lstStyle/>
          <a:p>
            <a:pPr>
              <a:defRPr/>
            </a:pPr>
            <a:r>
              <a:rPr lang="en-US" altLang="zh-TW" sz="3000" dirty="0" smtClean="0"/>
              <a:t>IPv6</a:t>
            </a:r>
            <a:endParaRPr lang="en-US" altLang="zh-TW" kern="1200" dirty="0" smtClean="0">
              <a:solidFill>
                <a:srgbClr val="006699"/>
              </a:solidFill>
              <a:effectLst>
                <a:outerShdw blurRad="38100" dist="38100" dir="2700000" algn="tl">
                  <a:srgbClr val="000000">
                    <a:alpha val="43137"/>
                  </a:srgbClr>
                </a:outerShdw>
              </a:effectLst>
            </a:endParaRPr>
          </a:p>
        </p:txBody>
      </p:sp>
      <p:pic>
        <p:nvPicPr>
          <p:cNvPr id="18436" name="Picture 4" descr="securicam_logo"/>
          <p:cNvPicPr>
            <a:picLocks noChangeAspect="1" noChangeArrowheads="1"/>
          </p:cNvPicPr>
          <p:nvPr/>
        </p:nvPicPr>
        <p:blipFill>
          <a:blip r:embed="rId3" cstate="print"/>
          <a:srcRect/>
          <a:stretch>
            <a:fillRect/>
          </a:stretch>
        </p:blipFill>
        <p:spPr bwMode="auto">
          <a:xfrm>
            <a:off x="7375525" y="1430338"/>
            <a:ext cx="1746250" cy="319087"/>
          </a:xfrm>
          <a:prstGeom prst="rect">
            <a:avLst/>
          </a:prstGeom>
          <a:noFill/>
          <a:ln w="9525">
            <a:noFill/>
            <a:miter lim="800000"/>
            <a:headEnd/>
            <a:tailEnd/>
          </a:ln>
        </p:spPr>
      </p:pic>
      <p:pic>
        <p:nvPicPr>
          <p:cNvPr id="18438" name="Picture 1"/>
          <p:cNvPicPr>
            <a:picLocks noChangeAspect="1" noChangeArrowheads="1"/>
          </p:cNvPicPr>
          <p:nvPr/>
        </p:nvPicPr>
        <p:blipFill>
          <a:blip r:embed="rId4" cstate="print"/>
          <a:srcRect/>
          <a:stretch>
            <a:fillRect/>
          </a:stretch>
        </p:blipFill>
        <p:spPr bwMode="auto">
          <a:xfrm>
            <a:off x="7353300" y="1781175"/>
            <a:ext cx="1190625" cy="417513"/>
          </a:xfrm>
          <a:prstGeom prst="rect">
            <a:avLst/>
          </a:prstGeom>
          <a:noFill/>
          <a:ln w="9525" algn="ctr">
            <a:noFill/>
            <a:miter lim="800000"/>
            <a:headEnd/>
            <a:tailEnd/>
          </a:ln>
        </p:spPr>
      </p:pic>
      <p:sp>
        <p:nvSpPr>
          <p:cNvPr id="8"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Selling Point</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spTree>
    <p:extLst>
      <p:ext uri="{BB962C8B-B14F-4D97-AF65-F5344CB8AC3E}">
        <p14:creationId xmlns:p14="http://schemas.microsoft.com/office/powerpoint/2010/main" val="1493881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0" name="文字方塊 5"/>
          <p:cNvSpPr txBox="1">
            <a:spLocks noChangeArrowheads="1"/>
          </p:cNvSpPr>
          <p:nvPr/>
        </p:nvSpPr>
        <p:spPr bwMode="auto">
          <a:xfrm>
            <a:off x="386862" y="1523259"/>
            <a:ext cx="4011103" cy="4555093"/>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Advanced Web Interface</a:t>
            </a:r>
          </a:p>
          <a:p>
            <a:pPr marL="534988" lvl="2" indent="-261938">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GPIO </a:t>
            </a:r>
            <a:r>
              <a:rPr lang="en-US" altLang="zh-TW" sz="1600" dirty="0" smtClean="0">
                <a:latin typeface="Arial" pitchFamily="34" charset="0"/>
                <a:ea typeface="新細明體" charset="-120"/>
                <a:cs typeface="Times New Roman" pitchFamily="18" charset="0"/>
              </a:rPr>
              <a:t>Connection</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Technology 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
        <p:nvSpPr>
          <p:cNvPr id="28" name="AutoShape 2"/>
          <p:cNvSpPr>
            <a:spLocks noChangeArrowheads="1"/>
          </p:cNvSpPr>
          <p:nvPr/>
        </p:nvSpPr>
        <p:spPr bwMode="auto">
          <a:xfrm>
            <a:off x="415833" y="3903034"/>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29" name="Picture 4" descr="securicam_logo"/>
          <p:cNvPicPr>
            <a:picLocks noChangeAspect="1" noChangeArrowheads="1"/>
          </p:cNvPicPr>
          <p:nvPr/>
        </p:nvPicPr>
        <p:blipFill>
          <a:blip r:embed="rId3" cstate="print"/>
          <a:srcRect/>
          <a:stretch>
            <a:fillRect/>
          </a:stretch>
        </p:blipFill>
        <p:spPr bwMode="auto">
          <a:xfrm>
            <a:off x="7353300" y="1427163"/>
            <a:ext cx="1768475" cy="322262"/>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7326313" y="1757363"/>
            <a:ext cx="1295400" cy="455612"/>
          </a:xfrm>
          <a:prstGeom prst="rect">
            <a:avLst/>
          </a:prstGeom>
          <a:noFill/>
          <a:ln w="9525" algn="ctr">
            <a:noFill/>
            <a:miter lim="800000"/>
            <a:headEnd/>
            <a:tailEnd/>
          </a:ln>
        </p:spPr>
      </p:pic>
    </p:spTree>
    <p:extLst>
      <p:ext uri="{BB962C8B-B14F-4D97-AF65-F5344CB8AC3E}">
        <p14:creationId xmlns:p14="http://schemas.microsoft.com/office/powerpoint/2010/main" val="39045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9</a:t>
            </a:fld>
            <a:endParaRPr lang="en-US" altLang="zh-TW"/>
          </a:p>
        </p:txBody>
      </p:sp>
      <p:sp>
        <p:nvSpPr>
          <p:cNvPr id="6"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文字方塊 5"/>
          <p:cNvSpPr txBox="1">
            <a:spLocks noChangeArrowheads="1"/>
          </p:cNvSpPr>
          <p:nvPr/>
        </p:nvSpPr>
        <p:spPr bwMode="auto">
          <a:xfrm>
            <a:off x="386862" y="1395663"/>
            <a:ext cx="8283238" cy="3831818"/>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a:t>Advanced Web </a:t>
            </a:r>
            <a:r>
              <a:rPr lang="en-US" altLang="zh-TW" sz="1800" b="1" dirty="0" smtClean="0"/>
              <a:t>Interface</a:t>
            </a:r>
            <a:endParaRPr lang="en-US" altLang="zh-TW" sz="1600" b="1" dirty="0" smtClean="0"/>
          </a:p>
          <a:p>
            <a:pPr marL="542925" lvl="1" indent="-180975">
              <a:spcAft>
                <a:spcPts val="600"/>
              </a:spcAft>
            </a:pPr>
            <a:r>
              <a:rPr lang="en-US" altLang="zh-TW" sz="1600" b="1" dirty="0" smtClean="0"/>
              <a:t>Background </a:t>
            </a:r>
          </a:p>
          <a:p>
            <a:pPr marL="542925" lvl="1">
              <a:spcAft>
                <a:spcPts val="600"/>
              </a:spcAft>
              <a:buNone/>
            </a:pPr>
            <a:r>
              <a:rPr lang="en-US" altLang="zh-TW" sz="1600" dirty="0"/>
              <a:t>The Advanced web interface is created to ease the configuration by clear and compact user interface which dramatically increases the usability, friendliness and professional experience as new generation offering.</a:t>
            </a:r>
            <a:endParaRPr lang="en-US" altLang="zh-TW" sz="1000" dirty="0"/>
          </a:p>
          <a:p>
            <a:pPr marL="542925" lvl="1" indent="-180975">
              <a:spcAft>
                <a:spcPts val="600"/>
              </a:spcAft>
            </a:pPr>
            <a:r>
              <a:rPr lang="en-US" altLang="zh-TW" sz="1600" b="1" dirty="0"/>
              <a:t>Compliance</a:t>
            </a:r>
          </a:p>
          <a:p>
            <a:pPr marL="542925" lvl="1">
              <a:spcAft>
                <a:spcPts val="600"/>
              </a:spcAft>
              <a:buNone/>
            </a:pPr>
            <a:r>
              <a:rPr lang="en-US" altLang="zh-TW" sz="1600" dirty="0" smtClean="0"/>
              <a:t>DCS-6112/6113 is the third model (SKU) that adopt the Advanced web interface and all upcoming models will also comply as the Advanced one.</a:t>
            </a:r>
          </a:p>
          <a:p>
            <a:pPr marL="542925" lvl="1" indent="0">
              <a:spcAft>
                <a:spcPts val="600"/>
              </a:spcAft>
              <a:buNone/>
            </a:pPr>
            <a:r>
              <a:rPr lang="en-US" altLang="zh-TW" sz="1600" dirty="0" smtClean="0"/>
              <a:t>In addition, the web interface for all available models, except DCS-6112/6113 is categorized as standard edition as for following comparison in this material.</a:t>
            </a:r>
          </a:p>
        </p:txBody>
      </p:sp>
    </p:spTree>
    <p:extLst>
      <p:ext uri="{BB962C8B-B14F-4D97-AF65-F5344CB8AC3E}">
        <p14:creationId xmlns:p14="http://schemas.microsoft.com/office/powerpoint/2010/main" val="380116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Verdana"/>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51505</TotalTime>
  <Words>2177</Words>
  <Application>Microsoft Office PowerPoint</Application>
  <PresentationFormat>On-screen Show (4:3)</PresentationFormat>
  <Paragraphs>501</Paragraphs>
  <Slides>31</Slides>
  <Notes>27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預設簡報設計</vt:lpstr>
      <vt:lpstr>1_預設簡報設計</vt:lpstr>
      <vt:lpstr>PowerPoint Presentation</vt:lpstr>
      <vt:lpstr>PowerPoint Presentation</vt:lpstr>
      <vt:lpstr>PowerPoint Presentation</vt:lpstr>
      <vt:lpstr>PowerPoint Presentation</vt:lpstr>
      <vt:lpstr>PowerPoint Presentation</vt:lpstr>
      <vt:lpstr>PowerPoint Presentation</vt:lpstr>
      <vt:lpstr>IPv6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DCS-6111_Sales Guide</dc:title>
  <dc:creator>David Lee</dc:creator>
  <cp:lastModifiedBy>Mike</cp:lastModifiedBy>
  <cp:revision>1228</cp:revision>
  <dcterms:created xsi:type="dcterms:W3CDTF">2006-03-05T02:16:54Z</dcterms:created>
  <dcterms:modified xsi:type="dcterms:W3CDTF">2011-08-08T09:35:16Z</dcterms:modified>
</cp:coreProperties>
</file>